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webextensions/webextension1.xml" ContentType="application/vnd.ms-office.webextension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60" r:id="rId5"/>
    <p:sldId id="261" r:id="rId6"/>
    <p:sldId id="269" r:id="rId7"/>
    <p:sldId id="270" r:id="rId8"/>
    <p:sldId id="268" r:id="rId9"/>
    <p:sldId id="262" r:id="rId10"/>
    <p:sldId id="263" r:id="rId11"/>
    <p:sldId id="264" r:id="rId12"/>
    <p:sldId id="265" r:id="rId13"/>
    <p:sldId id="266" r:id="rId14"/>
    <p:sldId id="258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C0C0E7-3599-42CD-96FD-2ADE7362276A}" v="393" dt="2025-01-25T23:27:57.9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ukwuebuka okereke" userId="a177bfdaae818f60" providerId="LiveId" clId="{2BC0C0E7-3599-42CD-96FD-2ADE7362276A}"/>
    <pc:docChg chg="undo custSel addSld modSld sldOrd">
      <pc:chgData name="chukwuebuka okereke" userId="a177bfdaae818f60" providerId="LiveId" clId="{2BC0C0E7-3599-42CD-96FD-2ADE7362276A}" dt="2025-01-25T23:27:57.927" v="3310" actId="14826"/>
      <pc:docMkLst>
        <pc:docMk/>
      </pc:docMkLst>
      <pc:sldChg chg="addSp modSp mod">
        <pc:chgData name="chukwuebuka okereke" userId="a177bfdaae818f60" providerId="LiveId" clId="{2BC0C0E7-3599-42CD-96FD-2ADE7362276A}" dt="2025-01-21T11:28:31.749" v="31" actId="2711"/>
        <pc:sldMkLst>
          <pc:docMk/>
          <pc:sldMk cId="2529938590" sldId="256"/>
        </pc:sldMkLst>
        <pc:spChg chg="mod">
          <ac:chgData name="chukwuebuka okereke" userId="a177bfdaae818f60" providerId="LiveId" clId="{2BC0C0E7-3599-42CD-96FD-2ADE7362276A}" dt="2025-01-21T11:28:31.749" v="31" actId="2711"/>
          <ac:spMkLst>
            <pc:docMk/>
            <pc:sldMk cId="2529938590" sldId="256"/>
            <ac:spMk id="3" creationId="{AE4DE859-6A6E-30D9-190B-5047963D7E27}"/>
          </ac:spMkLst>
        </pc:spChg>
        <pc:spChg chg="add mod">
          <ac:chgData name="chukwuebuka okereke" userId="a177bfdaae818f60" providerId="LiveId" clId="{2BC0C0E7-3599-42CD-96FD-2ADE7362276A}" dt="2025-01-21T11:27:45.831" v="13"/>
          <ac:spMkLst>
            <pc:docMk/>
            <pc:sldMk cId="2529938590" sldId="256"/>
            <ac:spMk id="4" creationId="{59AFFF0C-1A49-C7C3-EEAC-45B2810E16FA}"/>
          </ac:spMkLst>
        </pc:spChg>
      </pc:sldChg>
      <pc:sldChg chg="addSp delSp modSp mod setBg">
        <pc:chgData name="chukwuebuka okereke" userId="a177bfdaae818f60" providerId="LiveId" clId="{2BC0C0E7-3599-42CD-96FD-2ADE7362276A}" dt="2025-01-24T15:47:49.848" v="711" actId="113"/>
        <pc:sldMkLst>
          <pc:docMk/>
          <pc:sldMk cId="818268533" sldId="257"/>
        </pc:sldMkLst>
        <pc:spChg chg="mod">
          <ac:chgData name="chukwuebuka okereke" userId="a177bfdaae818f60" providerId="LiveId" clId="{2BC0C0E7-3599-42CD-96FD-2ADE7362276A}" dt="2025-01-24T15:47:49.848" v="711" actId="113"/>
          <ac:spMkLst>
            <pc:docMk/>
            <pc:sldMk cId="818268533" sldId="257"/>
            <ac:spMk id="2" creationId="{DC47513C-C486-8738-1F5C-804A33512066}"/>
          </ac:spMkLst>
        </pc:spChg>
        <pc:spChg chg="del mod">
          <ac:chgData name="chukwuebuka okereke" userId="a177bfdaae818f60" providerId="LiveId" clId="{2BC0C0E7-3599-42CD-96FD-2ADE7362276A}" dt="2025-01-24T15:37:28.701" v="687" actId="26606"/>
          <ac:spMkLst>
            <pc:docMk/>
            <pc:sldMk cId="818268533" sldId="257"/>
            <ac:spMk id="3" creationId="{DACE0F1C-4A0A-2775-E8F9-747A1510E4A2}"/>
          </ac:spMkLst>
        </pc:spChg>
        <pc:spChg chg="add">
          <ac:chgData name="chukwuebuka okereke" userId="a177bfdaae818f60" providerId="LiveId" clId="{2BC0C0E7-3599-42CD-96FD-2ADE7362276A}" dt="2025-01-24T15:37:28.701" v="687" actId="26606"/>
          <ac:spMkLst>
            <pc:docMk/>
            <pc:sldMk cId="818268533" sldId="257"/>
            <ac:spMk id="9" creationId="{B781DC51-1D15-43A2-AB4F-2051C5F1C49C}"/>
          </ac:spMkLst>
        </pc:spChg>
        <pc:spChg chg="add">
          <ac:chgData name="chukwuebuka okereke" userId="a177bfdaae818f60" providerId="LiveId" clId="{2BC0C0E7-3599-42CD-96FD-2ADE7362276A}" dt="2025-01-24T15:37:28.701" v="687" actId="26606"/>
          <ac:spMkLst>
            <pc:docMk/>
            <pc:sldMk cId="818268533" sldId="257"/>
            <ac:spMk id="11" creationId="{41008B81-C8A4-4EEF-A211-877A35E98ABC}"/>
          </ac:spMkLst>
        </pc:spChg>
        <pc:graphicFrameChg chg="add">
          <ac:chgData name="chukwuebuka okereke" userId="a177bfdaae818f60" providerId="LiveId" clId="{2BC0C0E7-3599-42CD-96FD-2ADE7362276A}" dt="2025-01-24T15:37:28.701" v="687" actId="26606"/>
          <ac:graphicFrameMkLst>
            <pc:docMk/>
            <pc:sldMk cId="818268533" sldId="257"/>
            <ac:graphicFrameMk id="5" creationId="{49409DAB-741A-AE1D-5A50-8A77F0258EE6}"/>
          </ac:graphicFrameMkLst>
        </pc:graphicFrameChg>
        <pc:picChg chg="add">
          <ac:chgData name="chukwuebuka okereke" userId="a177bfdaae818f60" providerId="LiveId" clId="{2BC0C0E7-3599-42CD-96FD-2ADE7362276A}" dt="2025-01-24T15:37:28.701" v="687" actId="26606"/>
          <ac:picMkLst>
            <pc:docMk/>
            <pc:sldMk cId="818268533" sldId="257"/>
            <ac:picMk id="13" creationId="{C82B94A0-9C04-497F-9F2A-234AC715BC13}"/>
          </ac:picMkLst>
        </pc:picChg>
        <pc:picChg chg="add">
          <ac:chgData name="chukwuebuka okereke" userId="a177bfdaae818f60" providerId="LiveId" clId="{2BC0C0E7-3599-42CD-96FD-2ADE7362276A}" dt="2025-01-24T15:37:28.701" v="687" actId="26606"/>
          <ac:picMkLst>
            <pc:docMk/>
            <pc:sldMk cId="818268533" sldId="257"/>
            <ac:picMk id="15" creationId="{369CB58F-9DB1-495E-8241-D899410449CB}"/>
          </ac:picMkLst>
        </pc:picChg>
      </pc:sldChg>
      <pc:sldChg chg="modSp mod">
        <pc:chgData name="chukwuebuka okereke" userId="a177bfdaae818f60" providerId="LiveId" clId="{2BC0C0E7-3599-42CD-96FD-2ADE7362276A}" dt="2025-01-25T16:19:18.910" v="3261" actId="404"/>
        <pc:sldMkLst>
          <pc:docMk/>
          <pc:sldMk cId="1140494772" sldId="258"/>
        </pc:sldMkLst>
        <pc:spChg chg="mod">
          <ac:chgData name="chukwuebuka okereke" userId="a177bfdaae818f60" providerId="LiveId" clId="{2BC0C0E7-3599-42CD-96FD-2ADE7362276A}" dt="2025-01-24T19:53:36.563" v="2917" actId="113"/>
          <ac:spMkLst>
            <pc:docMk/>
            <pc:sldMk cId="1140494772" sldId="258"/>
            <ac:spMk id="2" creationId="{270FC777-91C8-5181-483F-BFEC85A2D4F2}"/>
          </ac:spMkLst>
        </pc:spChg>
        <pc:spChg chg="mod">
          <ac:chgData name="chukwuebuka okereke" userId="a177bfdaae818f60" providerId="LiveId" clId="{2BC0C0E7-3599-42CD-96FD-2ADE7362276A}" dt="2025-01-25T16:19:18.910" v="3261" actId="404"/>
          <ac:spMkLst>
            <pc:docMk/>
            <pc:sldMk cId="1140494772" sldId="258"/>
            <ac:spMk id="3" creationId="{B97FD7BE-F255-7291-B308-BE04D3A07974}"/>
          </ac:spMkLst>
        </pc:spChg>
      </pc:sldChg>
      <pc:sldChg chg="addSp delSp modSp mod setBg setClrOvrMap">
        <pc:chgData name="chukwuebuka okereke" userId="a177bfdaae818f60" providerId="LiveId" clId="{2BC0C0E7-3599-42CD-96FD-2ADE7362276A}" dt="2025-01-24T15:48:03.756" v="712" actId="1076"/>
        <pc:sldMkLst>
          <pc:docMk/>
          <pc:sldMk cId="3444902738" sldId="259"/>
        </pc:sldMkLst>
        <pc:spChg chg="mod ord">
          <ac:chgData name="chukwuebuka okereke" userId="a177bfdaae818f60" providerId="LiveId" clId="{2BC0C0E7-3599-42CD-96FD-2ADE7362276A}" dt="2025-01-24T15:47:26.848" v="708" actId="113"/>
          <ac:spMkLst>
            <pc:docMk/>
            <pc:sldMk cId="3444902738" sldId="259"/>
            <ac:spMk id="4" creationId="{B2B29804-EB7B-B3A3-13B6-2ADBAEF2108C}"/>
          </ac:spMkLst>
        </pc:spChg>
        <pc:spChg chg="del">
          <ac:chgData name="chukwuebuka okereke" userId="a177bfdaae818f60" providerId="LiveId" clId="{2BC0C0E7-3599-42CD-96FD-2ADE7362276A}" dt="2025-01-24T15:16:37.681" v="73" actId="931"/>
          <ac:spMkLst>
            <pc:docMk/>
            <pc:sldMk cId="3444902738" sldId="259"/>
            <ac:spMk id="6" creationId="{C38AF73A-1C3D-CB9C-7B40-819576C8CF68}"/>
          </ac:spMkLst>
        </pc:spChg>
        <pc:spChg chg="add del mod">
          <ac:chgData name="chukwuebuka okereke" userId="a177bfdaae818f60" providerId="LiveId" clId="{2BC0C0E7-3599-42CD-96FD-2ADE7362276A}" dt="2025-01-24T15:17:06.566" v="79" actId="931"/>
          <ac:spMkLst>
            <pc:docMk/>
            <pc:sldMk cId="3444902738" sldId="259"/>
            <ac:spMk id="10" creationId="{BE94E47E-E84E-56A8-7AC1-4AC68BDF5446}"/>
          </ac:spMkLst>
        </pc:spChg>
        <pc:spChg chg="add del">
          <ac:chgData name="chukwuebuka okereke" userId="a177bfdaae818f60" providerId="LiveId" clId="{2BC0C0E7-3599-42CD-96FD-2ADE7362276A}" dt="2025-01-24T15:36:09.783" v="675" actId="26606"/>
          <ac:spMkLst>
            <pc:docMk/>
            <pc:sldMk cId="3444902738" sldId="259"/>
            <ac:spMk id="16" creationId="{B1CD427E-F2CD-257B-1DDE-16E6E9903411}"/>
          </ac:spMkLst>
        </pc:spChg>
        <pc:spChg chg="add del">
          <ac:chgData name="chukwuebuka okereke" userId="a177bfdaae818f60" providerId="LiveId" clId="{2BC0C0E7-3599-42CD-96FD-2ADE7362276A}" dt="2025-01-24T15:36:09.783" v="675" actId="26606"/>
          <ac:spMkLst>
            <pc:docMk/>
            <pc:sldMk cId="3444902738" sldId="259"/>
            <ac:spMk id="19" creationId="{1EA5387D-64D8-4D6C-B109-FF4E81DF609A}"/>
          </ac:spMkLst>
        </pc:spChg>
        <pc:picChg chg="add del mod">
          <ac:chgData name="chukwuebuka okereke" userId="a177bfdaae818f60" providerId="LiveId" clId="{2BC0C0E7-3599-42CD-96FD-2ADE7362276A}" dt="2025-01-24T15:16:58.897" v="78" actId="478"/>
          <ac:picMkLst>
            <pc:docMk/>
            <pc:sldMk cId="3444902738" sldId="259"/>
            <ac:picMk id="8" creationId="{513D67F0-5125-5076-08A8-B57B8096902D}"/>
          </ac:picMkLst>
        </pc:picChg>
        <pc:picChg chg="add mod ord">
          <ac:chgData name="chukwuebuka okereke" userId="a177bfdaae818f60" providerId="LiveId" clId="{2BC0C0E7-3599-42CD-96FD-2ADE7362276A}" dt="2025-01-24T15:48:03.756" v="712" actId="1076"/>
          <ac:picMkLst>
            <pc:docMk/>
            <pc:sldMk cId="3444902738" sldId="259"/>
            <ac:picMk id="12" creationId="{834F9434-4053-FA6D-D548-C3DA526825BC}"/>
          </ac:picMkLst>
        </pc:picChg>
      </pc:sldChg>
      <pc:sldChg chg="addSp delSp modSp mod setBg">
        <pc:chgData name="chukwuebuka okereke" userId="a177bfdaae818f60" providerId="LiveId" clId="{2BC0C0E7-3599-42CD-96FD-2ADE7362276A}" dt="2025-01-24T19:50:15.615" v="2878" actId="14100"/>
        <pc:sldMkLst>
          <pc:docMk/>
          <pc:sldMk cId="3085043226" sldId="260"/>
        </pc:sldMkLst>
        <pc:spChg chg="mod">
          <ac:chgData name="chukwuebuka okereke" userId="a177bfdaae818f60" providerId="LiveId" clId="{2BC0C0E7-3599-42CD-96FD-2ADE7362276A}" dt="2025-01-24T19:50:12.254" v="2877" actId="1076"/>
          <ac:spMkLst>
            <pc:docMk/>
            <pc:sldMk cId="3085043226" sldId="260"/>
            <ac:spMk id="2" creationId="{8FBA9B6D-480D-F7EC-BE2E-012E49C6A07D}"/>
          </ac:spMkLst>
        </pc:spChg>
        <pc:spChg chg="del">
          <ac:chgData name="chukwuebuka okereke" userId="a177bfdaae818f60" providerId="LiveId" clId="{2BC0C0E7-3599-42CD-96FD-2ADE7362276A}" dt="2025-01-24T15:18:13.646" v="89" actId="931"/>
          <ac:spMkLst>
            <pc:docMk/>
            <pc:sldMk cId="3085043226" sldId="260"/>
            <ac:spMk id="3" creationId="{DF7D9995-A23B-728A-B809-5CD3C17C3AD5}"/>
          </ac:spMkLst>
        </pc:spChg>
        <pc:spChg chg="add mod">
          <ac:chgData name="chukwuebuka okereke" userId="a177bfdaae818f60" providerId="LiveId" clId="{2BC0C0E7-3599-42CD-96FD-2ADE7362276A}" dt="2025-01-24T19:50:15.615" v="2878" actId="14100"/>
          <ac:spMkLst>
            <pc:docMk/>
            <pc:sldMk cId="3085043226" sldId="260"/>
            <ac:spMk id="6" creationId="{29F1D580-0506-D7D9-F7DA-6F14547B1EED}"/>
          </ac:spMkLst>
        </pc:spChg>
        <pc:spChg chg="add del">
          <ac:chgData name="chukwuebuka okereke" userId="a177bfdaae818f60" providerId="LiveId" clId="{2BC0C0E7-3599-42CD-96FD-2ADE7362276A}" dt="2025-01-24T19:49:38.604" v="2874" actId="26606"/>
          <ac:spMkLst>
            <pc:docMk/>
            <pc:sldMk cId="3085043226" sldId="260"/>
            <ac:spMk id="11" creationId="{E2E0C929-96C6-41B1-A001-566036DF047B}"/>
          </ac:spMkLst>
        </pc:spChg>
        <pc:picChg chg="add mod ord">
          <ac:chgData name="chukwuebuka okereke" userId="a177bfdaae818f60" providerId="LiveId" clId="{2BC0C0E7-3599-42CD-96FD-2ADE7362276A}" dt="2025-01-24T19:49:55.665" v="2876" actId="1076"/>
          <ac:picMkLst>
            <pc:docMk/>
            <pc:sldMk cId="3085043226" sldId="260"/>
            <ac:picMk id="5" creationId="{A3243644-1882-3E0C-33BC-D226D0807C6A}"/>
          </ac:picMkLst>
        </pc:picChg>
      </pc:sldChg>
      <pc:sldChg chg="addSp delSp modSp mod setBg modClrScheme delDesignElem chgLayout">
        <pc:chgData name="chukwuebuka okereke" userId="a177bfdaae818f60" providerId="LiveId" clId="{2BC0C0E7-3599-42CD-96FD-2ADE7362276A}" dt="2025-01-25T21:28:27.340" v="3307" actId="20577"/>
        <pc:sldMkLst>
          <pc:docMk/>
          <pc:sldMk cId="3537491535" sldId="261"/>
        </pc:sldMkLst>
        <pc:spChg chg="mod ord">
          <ac:chgData name="chukwuebuka okereke" userId="a177bfdaae818f60" providerId="LiveId" clId="{2BC0C0E7-3599-42CD-96FD-2ADE7362276A}" dt="2025-01-24T15:47:37.288" v="710" actId="113"/>
          <ac:spMkLst>
            <pc:docMk/>
            <pc:sldMk cId="3537491535" sldId="261"/>
            <ac:spMk id="2" creationId="{A5EDEB83-1AA4-F676-8708-018CAC1B1C2F}"/>
          </ac:spMkLst>
        </pc:spChg>
        <pc:spChg chg="add del mod ord">
          <ac:chgData name="chukwuebuka okereke" userId="a177bfdaae818f60" providerId="LiveId" clId="{2BC0C0E7-3599-42CD-96FD-2ADE7362276A}" dt="2025-01-24T15:35:02.331" v="673" actId="26606"/>
          <ac:spMkLst>
            <pc:docMk/>
            <pc:sldMk cId="3537491535" sldId="261"/>
            <ac:spMk id="3" creationId="{373C5EB5-E218-051C-F677-74C777CB92C3}"/>
          </ac:spMkLst>
        </pc:spChg>
        <pc:spChg chg="add del mod ord">
          <ac:chgData name="chukwuebuka okereke" userId="a177bfdaae818f60" providerId="LiveId" clId="{2BC0C0E7-3599-42CD-96FD-2ADE7362276A}" dt="2025-01-24T15:35:02.331" v="673" actId="26606"/>
          <ac:spMkLst>
            <pc:docMk/>
            <pc:sldMk cId="3537491535" sldId="261"/>
            <ac:spMk id="4" creationId="{E6C72A6D-D07E-1865-AA6B-4EE9ADE577F7}"/>
          </ac:spMkLst>
        </pc:spChg>
        <pc:spChg chg="add del mod ord">
          <ac:chgData name="chukwuebuka okereke" userId="a177bfdaae818f60" providerId="LiveId" clId="{2BC0C0E7-3599-42CD-96FD-2ADE7362276A}" dt="2025-01-24T15:40:40.760" v="690" actId="700"/>
          <ac:spMkLst>
            <pc:docMk/>
            <pc:sldMk cId="3537491535" sldId="261"/>
            <ac:spMk id="5" creationId="{F84DEFCA-4448-A663-A252-C3630323AA71}"/>
          </ac:spMkLst>
        </pc:spChg>
        <pc:spChg chg="add del mod ord">
          <ac:chgData name="chukwuebuka okereke" userId="a177bfdaae818f60" providerId="LiveId" clId="{2BC0C0E7-3599-42CD-96FD-2ADE7362276A}" dt="2025-01-24T15:40:40.760" v="690" actId="700"/>
          <ac:spMkLst>
            <pc:docMk/>
            <pc:sldMk cId="3537491535" sldId="261"/>
            <ac:spMk id="7" creationId="{E89072CA-B574-0262-2A0E-021A60FFF590}"/>
          </ac:spMkLst>
        </pc:spChg>
        <pc:spChg chg="add del">
          <ac:chgData name="chukwuebuka okereke" userId="a177bfdaae818f60" providerId="LiveId" clId="{2BC0C0E7-3599-42CD-96FD-2ADE7362276A}" dt="2025-01-24T15:37:10.141" v="686" actId="26606"/>
          <ac:spMkLst>
            <pc:docMk/>
            <pc:sldMk cId="3537491535" sldId="261"/>
            <ac:spMk id="11" creationId="{26A3F16E-CC60-4737-8CBB-9568A351D30B}"/>
          </ac:spMkLst>
        </pc:spChg>
        <pc:spChg chg="add del">
          <ac:chgData name="chukwuebuka okereke" userId="a177bfdaae818f60" providerId="LiveId" clId="{2BC0C0E7-3599-42CD-96FD-2ADE7362276A}" dt="2025-01-24T15:35:02.301" v="672" actId="26606"/>
          <ac:spMkLst>
            <pc:docMk/>
            <pc:sldMk cId="3537491535" sldId="261"/>
            <ac:spMk id="12" creationId="{B781DC51-1D15-43A2-AB4F-2051C5F1C49C}"/>
          </ac:spMkLst>
        </pc:spChg>
        <pc:spChg chg="add del">
          <ac:chgData name="chukwuebuka okereke" userId="a177bfdaae818f60" providerId="LiveId" clId="{2BC0C0E7-3599-42CD-96FD-2ADE7362276A}" dt="2025-01-24T15:37:10.141" v="686" actId="26606"/>
          <ac:spMkLst>
            <pc:docMk/>
            <pc:sldMk cId="3537491535" sldId="261"/>
            <ac:spMk id="13" creationId="{C0DABE73-66EA-42B0-AB0A-9FB1C0AD7AEB}"/>
          </ac:spMkLst>
        </pc:spChg>
        <pc:spChg chg="add del">
          <ac:chgData name="chukwuebuka okereke" userId="a177bfdaae818f60" providerId="LiveId" clId="{2BC0C0E7-3599-42CD-96FD-2ADE7362276A}" dt="2025-01-24T15:35:02.301" v="672" actId="26606"/>
          <ac:spMkLst>
            <pc:docMk/>
            <pc:sldMk cId="3537491535" sldId="261"/>
            <ac:spMk id="14" creationId="{41008B81-C8A4-4EEF-A211-877A35E98ABC}"/>
          </ac:spMkLst>
        </pc:spChg>
        <pc:spChg chg="add del">
          <ac:chgData name="chukwuebuka okereke" userId="a177bfdaae818f60" providerId="LiveId" clId="{2BC0C0E7-3599-42CD-96FD-2ADE7362276A}" dt="2025-01-24T15:37:10.141" v="686" actId="26606"/>
          <ac:spMkLst>
            <pc:docMk/>
            <pc:sldMk cId="3537491535" sldId="261"/>
            <ac:spMk id="20" creationId="{373C5EB5-E218-051C-F677-74C777CB92C3}"/>
          </ac:spMkLst>
        </pc:spChg>
        <pc:spChg chg="add del">
          <ac:chgData name="chukwuebuka okereke" userId="a177bfdaae818f60" providerId="LiveId" clId="{2BC0C0E7-3599-42CD-96FD-2ADE7362276A}" dt="2025-01-24T15:36:57.071" v="681" actId="26606"/>
          <ac:spMkLst>
            <pc:docMk/>
            <pc:sldMk cId="3537491535" sldId="261"/>
            <ac:spMk id="27" creationId="{6184FA60-56E6-4C39-B1D1-F8DA36DE1F3E}"/>
          </ac:spMkLst>
        </pc:spChg>
        <pc:spChg chg="add del">
          <ac:chgData name="chukwuebuka okereke" userId="a177bfdaae818f60" providerId="LiveId" clId="{2BC0C0E7-3599-42CD-96FD-2ADE7362276A}" dt="2025-01-24T15:36:44.461" v="677" actId="26606"/>
          <ac:spMkLst>
            <pc:docMk/>
            <pc:sldMk cId="3537491535" sldId="261"/>
            <ac:spMk id="28" creationId="{B781DC51-1D15-43A2-AB4F-2051C5F1C49C}"/>
          </ac:spMkLst>
        </pc:spChg>
        <pc:spChg chg="add del">
          <ac:chgData name="chukwuebuka okereke" userId="a177bfdaae818f60" providerId="LiveId" clId="{2BC0C0E7-3599-42CD-96FD-2ADE7362276A}" dt="2025-01-24T15:36:44.461" v="677" actId="26606"/>
          <ac:spMkLst>
            <pc:docMk/>
            <pc:sldMk cId="3537491535" sldId="261"/>
            <ac:spMk id="30" creationId="{41008B81-C8A4-4EEF-A211-877A35E98ABC}"/>
          </ac:spMkLst>
        </pc:spChg>
        <pc:spChg chg="add del">
          <ac:chgData name="chukwuebuka okereke" userId="a177bfdaae818f60" providerId="LiveId" clId="{2BC0C0E7-3599-42CD-96FD-2ADE7362276A}" dt="2025-01-24T15:36:51.324" v="679" actId="26606"/>
          <ac:spMkLst>
            <pc:docMk/>
            <pc:sldMk cId="3537491535" sldId="261"/>
            <ac:spMk id="37" creationId="{E65256CF-A12F-46CA-8589-94C1BA31654E}"/>
          </ac:spMkLst>
        </pc:spChg>
        <pc:spChg chg="add del">
          <ac:chgData name="chukwuebuka okereke" userId="a177bfdaae818f60" providerId="LiveId" clId="{2BC0C0E7-3599-42CD-96FD-2ADE7362276A}" dt="2025-01-24T15:36:51.324" v="679" actId="26606"/>
          <ac:spMkLst>
            <pc:docMk/>
            <pc:sldMk cId="3537491535" sldId="261"/>
            <ac:spMk id="38" creationId="{08FB0988-2F5B-4514-9B11-C7FA12157B1B}"/>
          </ac:spMkLst>
        </pc:spChg>
        <pc:spChg chg="add del">
          <ac:chgData name="chukwuebuka okereke" userId="a177bfdaae818f60" providerId="LiveId" clId="{2BC0C0E7-3599-42CD-96FD-2ADE7362276A}" dt="2025-01-24T15:36:57.071" v="681" actId="26606"/>
          <ac:spMkLst>
            <pc:docMk/>
            <pc:sldMk cId="3537491535" sldId="261"/>
            <ac:spMk id="42" creationId="{373C5EB5-E218-051C-F677-74C777CB92C3}"/>
          </ac:spMkLst>
        </pc:spChg>
        <pc:spChg chg="add del">
          <ac:chgData name="chukwuebuka okereke" userId="a177bfdaae818f60" providerId="LiveId" clId="{2BC0C0E7-3599-42CD-96FD-2ADE7362276A}" dt="2025-01-24T15:37:01.801" v="683" actId="26606"/>
          <ac:spMkLst>
            <pc:docMk/>
            <pc:sldMk cId="3537491535" sldId="261"/>
            <ac:spMk id="45" creationId="{26A3F16E-CC60-4737-8CBB-9568A351D30B}"/>
          </ac:spMkLst>
        </pc:spChg>
        <pc:spChg chg="add del">
          <ac:chgData name="chukwuebuka okereke" userId="a177bfdaae818f60" providerId="LiveId" clId="{2BC0C0E7-3599-42CD-96FD-2ADE7362276A}" dt="2025-01-24T15:37:01.801" v="683" actId="26606"/>
          <ac:spMkLst>
            <pc:docMk/>
            <pc:sldMk cId="3537491535" sldId="261"/>
            <ac:spMk id="46" creationId="{C0DABE73-66EA-42B0-AB0A-9FB1C0AD7AEB}"/>
          </ac:spMkLst>
        </pc:spChg>
        <pc:spChg chg="add del">
          <ac:chgData name="chukwuebuka okereke" userId="a177bfdaae818f60" providerId="LiveId" clId="{2BC0C0E7-3599-42CD-96FD-2ADE7362276A}" dt="2025-01-24T15:37:10.096" v="685" actId="26606"/>
          <ac:spMkLst>
            <pc:docMk/>
            <pc:sldMk cId="3537491535" sldId="261"/>
            <ac:spMk id="51" creationId="{26A3F16E-CC60-4737-8CBB-9568A351D30B}"/>
          </ac:spMkLst>
        </pc:spChg>
        <pc:spChg chg="add del">
          <ac:chgData name="chukwuebuka okereke" userId="a177bfdaae818f60" providerId="LiveId" clId="{2BC0C0E7-3599-42CD-96FD-2ADE7362276A}" dt="2025-01-24T15:37:10.096" v="685" actId="26606"/>
          <ac:spMkLst>
            <pc:docMk/>
            <pc:sldMk cId="3537491535" sldId="261"/>
            <ac:spMk id="52" creationId="{C0DABE73-66EA-42B0-AB0A-9FB1C0AD7AEB}"/>
          </ac:spMkLst>
        </pc:spChg>
        <pc:spChg chg="add del">
          <ac:chgData name="chukwuebuka okereke" userId="a177bfdaae818f60" providerId="LiveId" clId="{2BC0C0E7-3599-42CD-96FD-2ADE7362276A}" dt="2025-01-24T15:39:17.586" v="688" actId="26606"/>
          <ac:spMkLst>
            <pc:docMk/>
            <pc:sldMk cId="3537491535" sldId="261"/>
            <ac:spMk id="57" creationId="{B781DC51-1D15-43A2-AB4F-2051C5F1C49C}"/>
          </ac:spMkLst>
        </pc:spChg>
        <pc:spChg chg="add del">
          <ac:chgData name="chukwuebuka okereke" userId="a177bfdaae818f60" providerId="LiveId" clId="{2BC0C0E7-3599-42CD-96FD-2ADE7362276A}" dt="2025-01-24T15:39:17.586" v="688" actId="26606"/>
          <ac:spMkLst>
            <pc:docMk/>
            <pc:sldMk cId="3537491535" sldId="261"/>
            <ac:spMk id="58" creationId="{41008B81-C8A4-4EEF-A211-877A35E98ABC}"/>
          </ac:spMkLst>
        </pc:spChg>
        <pc:spChg chg="add del">
          <ac:chgData name="chukwuebuka okereke" userId="a177bfdaae818f60" providerId="LiveId" clId="{2BC0C0E7-3599-42CD-96FD-2ADE7362276A}" dt="2025-01-24T15:40:40.760" v="690" actId="700"/>
          <ac:spMkLst>
            <pc:docMk/>
            <pc:sldMk cId="3537491535" sldId="261"/>
            <ac:spMk id="68" creationId="{B781DC51-1D15-43A2-AB4F-2051C5F1C49C}"/>
          </ac:spMkLst>
        </pc:spChg>
        <pc:spChg chg="add del">
          <ac:chgData name="chukwuebuka okereke" userId="a177bfdaae818f60" providerId="LiveId" clId="{2BC0C0E7-3599-42CD-96FD-2ADE7362276A}" dt="2025-01-24T15:40:40.760" v="690" actId="700"/>
          <ac:spMkLst>
            <pc:docMk/>
            <pc:sldMk cId="3537491535" sldId="261"/>
            <ac:spMk id="70" creationId="{41008B81-C8A4-4EEF-A211-877A35E98ABC}"/>
          </ac:spMkLst>
        </pc:spChg>
        <pc:graphicFrameChg chg="add del">
          <ac:chgData name="chukwuebuka okereke" userId="a177bfdaae818f60" providerId="LiveId" clId="{2BC0C0E7-3599-42CD-96FD-2ADE7362276A}" dt="2025-01-24T15:35:02.301" v="672" actId="26606"/>
          <ac:graphicFrameMkLst>
            <pc:docMk/>
            <pc:sldMk cId="3537491535" sldId="261"/>
            <ac:graphicFrameMk id="6" creationId="{CE307448-D472-2F67-1015-C99AB84736E2}"/>
          </ac:graphicFrameMkLst>
        </pc:graphicFrameChg>
        <pc:graphicFrameChg chg="add mod">
          <ac:chgData name="chukwuebuka okereke" userId="a177bfdaae818f60" providerId="LiveId" clId="{2BC0C0E7-3599-42CD-96FD-2ADE7362276A}" dt="2025-01-25T21:26:10.782" v="3305" actId="20577"/>
          <ac:graphicFrameMkLst>
            <pc:docMk/>
            <pc:sldMk cId="3537491535" sldId="261"/>
            <ac:graphicFrameMk id="19" creationId="{331C2E54-0121-B7A6-E27E-1132C1524A48}"/>
          </ac:graphicFrameMkLst>
        </pc:graphicFrameChg>
        <pc:graphicFrameChg chg="add del">
          <ac:chgData name="chukwuebuka okereke" userId="a177bfdaae818f60" providerId="LiveId" clId="{2BC0C0E7-3599-42CD-96FD-2ADE7362276A}" dt="2025-01-24T15:37:01.801" v="683" actId="26606"/>
          <ac:graphicFrameMkLst>
            <pc:docMk/>
            <pc:sldMk cId="3537491535" sldId="261"/>
            <ac:graphicFrameMk id="48" creationId="{6557F387-58A7-1E25-3460-82D8FC9710C5}"/>
          </ac:graphicFrameMkLst>
        </pc:graphicFrameChg>
        <pc:graphicFrameChg chg="add del">
          <ac:chgData name="chukwuebuka okereke" userId="a177bfdaae818f60" providerId="LiveId" clId="{2BC0C0E7-3599-42CD-96FD-2ADE7362276A}" dt="2025-01-24T15:37:10.096" v="685" actId="26606"/>
          <ac:graphicFrameMkLst>
            <pc:docMk/>
            <pc:sldMk cId="3537491535" sldId="261"/>
            <ac:graphicFrameMk id="54" creationId="{DAF24E32-D88C-D1E2-A244-AA04C2F3E0DE}"/>
          </ac:graphicFrameMkLst>
        </pc:graphicFrameChg>
        <pc:graphicFrameChg chg="mod">
          <ac:chgData name="chukwuebuka okereke" userId="a177bfdaae818f60" providerId="LiveId" clId="{2BC0C0E7-3599-42CD-96FD-2ADE7362276A}" dt="2025-01-25T21:28:27.340" v="3307" actId="20577"/>
          <ac:graphicFrameMkLst>
            <pc:docMk/>
            <pc:sldMk cId="3537491535" sldId="261"/>
            <ac:graphicFrameMk id="61" creationId="{E2F5541F-467D-B910-64A0-459F86F0450C}"/>
          </ac:graphicFrameMkLst>
        </pc:graphicFrameChg>
        <pc:picChg chg="add del">
          <ac:chgData name="chukwuebuka okereke" userId="a177bfdaae818f60" providerId="LiveId" clId="{2BC0C0E7-3599-42CD-96FD-2ADE7362276A}" dt="2025-01-24T15:37:10.096" v="685" actId="26606"/>
          <ac:picMkLst>
            <pc:docMk/>
            <pc:sldMk cId="3537491535" sldId="261"/>
            <ac:picMk id="9" creationId="{A932DB99-93A2-40E5-BC49-E211DCC03CA7}"/>
          </ac:picMkLst>
        </pc:picChg>
        <pc:picChg chg="add del">
          <ac:chgData name="chukwuebuka okereke" userId="a177bfdaae818f60" providerId="LiveId" clId="{2BC0C0E7-3599-42CD-96FD-2ADE7362276A}" dt="2025-01-24T15:35:02.301" v="672" actId="26606"/>
          <ac:picMkLst>
            <pc:docMk/>
            <pc:sldMk cId="3537491535" sldId="261"/>
            <ac:picMk id="10" creationId="{DA9F4773-7113-47E3-991C-193DDD611C91}"/>
          </ac:picMkLst>
        </pc:picChg>
        <pc:picChg chg="add del">
          <ac:chgData name="chukwuebuka okereke" userId="a177bfdaae818f60" providerId="LiveId" clId="{2BC0C0E7-3599-42CD-96FD-2ADE7362276A}" dt="2025-01-24T15:37:10.141" v="686" actId="26606"/>
          <ac:picMkLst>
            <pc:docMk/>
            <pc:sldMk cId="3537491535" sldId="261"/>
            <ac:picMk id="15" creationId="{3E6AAA93-EC5F-4241-A5A3-7E599ABC0C63}"/>
          </ac:picMkLst>
        </pc:picChg>
        <pc:picChg chg="add del">
          <ac:chgData name="chukwuebuka okereke" userId="a177bfdaae818f60" providerId="LiveId" clId="{2BC0C0E7-3599-42CD-96FD-2ADE7362276A}" dt="2025-01-24T15:35:02.301" v="672" actId="26606"/>
          <ac:picMkLst>
            <pc:docMk/>
            <pc:sldMk cId="3537491535" sldId="261"/>
            <ac:picMk id="16" creationId="{C82B94A0-9C04-497F-9F2A-234AC715BC13}"/>
          </ac:picMkLst>
        </pc:picChg>
        <pc:picChg chg="add mod">
          <ac:chgData name="chukwuebuka okereke" userId="a177bfdaae818f60" providerId="LiveId" clId="{2BC0C0E7-3599-42CD-96FD-2ADE7362276A}" dt="2025-01-24T19:21:22.297" v="2487" actId="14100"/>
          <ac:picMkLst>
            <pc:docMk/>
            <pc:sldMk cId="3537491535" sldId="261"/>
            <ac:picMk id="17" creationId="{5BDFD8B0-3EC0-6E1E-AA2E-2386B3E5B5DB}"/>
          </ac:picMkLst>
        </pc:picChg>
        <pc:picChg chg="add del">
          <ac:chgData name="chukwuebuka okereke" userId="a177bfdaae818f60" providerId="LiveId" clId="{2BC0C0E7-3599-42CD-96FD-2ADE7362276A}" dt="2025-01-24T15:35:02.301" v="672" actId="26606"/>
          <ac:picMkLst>
            <pc:docMk/>
            <pc:sldMk cId="3537491535" sldId="261"/>
            <ac:picMk id="18" creationId="{369CB58F-9DB1-495E-8241-D899410449CB}"/>
          </ac:picMkLst>
        </pc:picChg>
        <pc:picChg chg="add mod">
          <ac:chgData name="chukwuebuka okereke" userId="a177bfdaae818f60" providerId="LiveId" clId="{2BC0C0E7-3599-42CD-96FD-2ADE7362276A}" dt="2025-01-24T19:21:02.841" v="2485" actId="14100"/>
          <ac:picMkLst>
            <pc:docMk/>
            <pc:sldMk cId="3537491535" sldId="261"/>
            <ac:picMk id="23" creationId="{42E57089-3C74-B09B-7565-08B45A50C4F2}"/>
          </ac:picMkLst>
        </pc:picChg>
        <pc:picChg chg="add del">
          <ac:chgData name="chukwuebuka okereke" userId="a177bfdaae818f60" providerId="LiveId" clId="{2BC0C0E7-3599-42CD-96FD-2ADE7362276A}" dt="2025-01-24T15:36:57.071" v="681" actId="26606"/>
          <ac:picMkLst>
            <pc:docMk/>
            <pc:sldMk cId="3537491535" sldId="261"/>
            <ac:picMk id="25" creationId="{A932DB99-93A2-40E5-BC49-E211DCC03CA7}"/>
          </ac:picMkLst>
        </pc:picChg>
        <pc:picChg chg="add del">
          <ac:chgData name="chukwuebuka okereke" userId="a177bfdaae818f60" providerId="LiveId" clId="{2BC0C0E7-3599-42CD-96FD-2ADE7362276A}" dt="2025-01-24T15:36:57.071" v="681" actId="26606"/>
          <ac:picMkLst>
            <pc:docMk/>
            <pc:sldMk cId="3537491535" sldId="261"/>
            <ac:picMk id="29" creationId="{FBE4C130-74CE-48EE-A50F-2ADD6E53B1B2}"/>
          </ac:picMkLst>
        </pc:picChg>
        <pc:picChg chg="add del">
          <ac:chgData name="chukwuebuka okereke" userId="a177bfdaae818f60" providerId="LiveId" clId="{2BC0C0E7-3599-42CD-96FD-2ADE7362276A}" dt="2025-01-24T15:36:44.461" v="677" actId="26606"/>
          <ac:picMkLst>
            <pc:docMk/>
            <pc:sldMk cId="3537491535" sldId="261"/>
            <ac:picMk id="32" creationId="{C82B94A0-9C04-497F-9F2A-234AC715BC13}"/>
          </ac:picMkLst>
        </pc:picChg>
        <pc:picChg chg="add del">
          <ac:chgData name="chukwuebuka okereke" userId="a177bfdaae818f60" providerId="LiveId" clId="{2BC0C0E7-3599-42CD-96FD-2ADE7362276A}" dt="2025-01-24T15:36:44.461" v="677" actId="26606"/>
          <ac:picMkLst>
            <pc:docMk/>
            <pc:sldMk cId="3537491535" sldId="261"/>
            <ac:picMk id="34" creationId="{369CB58F-9DB1-495E-8241-D899410449CB}"/>
          </ac:picMkLst>
        </pc:picChg>
        <pc:picChg chg="add del">
          <ac:chgData name="chukwuebuka okereke" userId="a177bfdaae818f60" providerId="LiveId" clId="{2BC0C0E7-3599-42CD-96FD-2ADE7362276A}" dt="2025-01-24T15:36:51.324" v="679" actId="26606"/>
          <ac:picMkLst>
            <pc:docMk/>
            <pc:sldMk cId="3537491535" sldId="261"/>
            <ac:picMk id="36" creationId="{DA9F4773-7113-47E3-991C-193DDD611C91}"/>
          </ac:picMkLst>
        </pc:picChg>
        <pc:picChg chg="add del">
          <ac:chgData name="chukwuebuka okereke" userId="a177bfdaae818f60" providerId="LiveId" clId="{2BC0C0E7-3599-42CD-96FD-2ADE7362276A}" dt="2025-01-24T15:36:51.324" v="679" actId="26606"/>
          <ac:picMkLst>
            <pc:docMk/>
            <pc:sldMk cId="3537491535" sldId="261"/>
            <ac:picMk id="39" creationId="{19455C4F-7331-4D02-A48D-44CF37B0DB37}"/>
          </ac:picMkLst>
        </pc:picChg>
        <pc:picChg chg="add del">
          <ac:chgData name="chukwuebuka okereke" userId="a177bfdaae818f60" providerId="LiveId" clId="{2BC0C0E7-3599-42CD-96FD-2ADE7362276A}" dt="2025-01-24T15:37:01.801" v="683" actId="26606"/>
          <ac:picMkLst>
            <pc:docMk/>
            <pc:sldMk cId="3537491535" sldId="261"/>
            <ac:picMk id="44" creationId="{A932DB99-93A2-40E5-BC49-E211DCC03CA7}"/>
          </ac:picMkLst>
        </pc:picChg>
        <pc:picChg chg="add del">
          <ac:chgData name="chukwuebuka okereke" userId="a177bfdaae818f60" providerId="LiveId" clId="{2BC0C0E7-3599-42CD-96FD-2ADE7362276A}" dt="2025-01-24T15:37:01.801" v="683" actId="26606"/>
          <ac:picMkLst>
            <pc:docMk/>
            <pc:sldMk cId="3537491535" sldId="261"/>
            <ac:picMk id="47" creationId="{3E6AAA93-EC5F-4241-A5A3-7E599ABC0C63}"/>
          </ac:picMkLst>
        </pc:picChg>
        <pc:picChg chg="add del">
          <ac:chgData name="chukwuebuka okereke" userId="a177bfdaae818f60" providerId="LiveId" clId="{2BC0C0E7-3599-42CD-96FD-2ADE7362276A}" dt="2025-01-24T15:37:10.096" v="685" actId="26606"/>
          <ac:picMkLst>
            <pc:docMk/>
            <pc:sldMk cId="3537491535" sldId="261"/>
            <ac:picMk id="50" creationId="{A932DB99-93A2-40E5-BC49-E211DCC03CA7}"/>
          </ac:picMkLst>
        </pc:picChg>
        <pc:picChg chg="add del">
          <ac:chgData name="chukwuebuka okereke" userId="a177bfdaae818f60" providerId="LiveId" clId="{2BC0C0E7-3599-42CD-96FD-2ADE7362276A}" dt="2025-01-24T15:37:10.096" v="685" actId="26606"/>
          <ac:picMkLst>
            <pc:docMk/>
            <pc:sldMk cId="3537491535" sldId="261"/>
            <ac:picMk id="53" creationId="{3E6AAA93-EC5F-4241-A5A3-7E599ABC0C63}"/>
          </ac:picMkLst>
        </pc:picChg>
        <pc:picChg chg="add del">
          <ac:chgData name="chukwuebuka okereke" userId="a177bfdaae818f60" providerId="LiveId" clId="{2BC0C0E7-3599-42CD-96FD-2ADE7362276A}" dt="2025-01-24T15:39:17.586" v="688" actId="26606"/>
          <ac:picMkLst>
            <pc:docMk/>
            <pc:sldMk cId="3537491535" sldId="261"/>
            <ac:picMk id="56" creationId="{DA9F4773-7113-47E3-991C-193DDD611C91}"/>
          </ac:picMkLst>
        </pc:picChg>
        <pc:picChg chg="add del">
          <ac:chgData name="chukwuebuka okereke" userId="a177bfdaae818f60" providerId="LiveId" clId="{2BC0C0E7-3599-42CD-96FD-2ADE7362276A}" dt="2025-01-24T15:39:17.586" v="688" actId="26606"/>
          <ac:picMkLst>
            <pc:docMk/>
            <pc:sldMk cId="3537491535" sldId="261"/>
            <ac:picMk id="59" creationId="{C82B94A0-9C04-497F-9F2A-234AC715BC13}"/>
          </ac:picMkLst>
        </pc:picChg>
        <pc:picChg chg="add del">
          <ac:chgData name="chukwuebuka okereke" userId="a177bfdaae818f60" providerId="LiveId" clId="{2BC0C0E7-3599-42CD-96FD-2ADE7362276A}" dt="2025-01-24T15:39:17.586" v="688" actId="26606"/>
          <ac:picMkLst>
            <pc:docMk/>
            <pc:sldMk cId="3537491535" sldId="261"/>
            <ac:picMk id="60" creationId="{369CB58F-9DB1-495E-8241-D899410449CB}"/>
          </ac:picMkLst>
        </pc:picChg>
        <pc:picChg chg="add del">
          <ac:chgData name="chukwuebuka okereke" userId="a177bfdaae818f60" providerId="LiveId" clId="{2BC0C0E7-3599-42CD-96FD-2ADE7362276A}" dt="2025-01-24T15:40:40.760" v="690" actId="700"/>
          <ac:picMkLst>
            <pc:docMk/>
            <pc:sldMk cId="3537491535" sldId="261"/>
            <ac:picMk id="66" creationId="{DA9F4773-7113-47E3-991C-193DDD611C91}"/>
          </ac:picMkLst>
        </pc:picChg>
        <pc:picChg chg="add del">
          <ac:chgData name="chukwuebuka okereke" userId="a177bfdaae818f60" providerId="LiveId" clId="{2BC0C0E7-3599-42CD-96FD-2ADE7362276A}" dt="2025-01-24T15:40:40.760" v="690" actId="700"/>
          <ac:picMkLst>
            <pc:docMk/>
            <pc:sldMk cId="3537491535" sldId="261"/>
            <ac:picMk id="72" creationId="{C82B94A0-9C04-497F-9F2A-234AC715BC13}"/>
          </ac:picMkLst>
        </pc:picChg>
        <pc:picChg chg="add del">
          <ac:chgData name="chukwuebuka okereke" userId="a177bfdaae818f60" providerId="LiveId" clId="{2BC0C0E7-3599-42CD-96FD-2ADE7362276A}" dt="2025-01-24T15:40:40.760" v="690" actId="700"/>
          <ac:picMkLst>
            <pc:docMk/>
            <pc:sldMk cId="3537491535" sldId="261"/>
            <ac:picMk id="74" creationId="{369CB58F-9DB1-495E-8241-D899410449CB}"/>
          </ac:picMkLst>
        </pc:picChg>
      </pc:sldChg>
      <pc:sldChg chg="addSp delSp modSp mod setBg modClrScheme setClrOvrMap chgLayout">
        <pc:chgData name="chukwuebuka okereke" userId="a177bfdaae818f60" providerId="LiveId" clId="{2BC0C0E7-3599-42CD-96FD-2ADE7362276A}" dt="2025-01-25T21:24:43.889" v="3299" actId="20577"/>
        <pc:sldMkLst>
          <pc:docMk/>
          <pc:sldMk cId="4001523517" sldId="262"/>
        </pc:sldMkLst>
        <pc:spChg chg="mod ord">
          <ac:chgData name="chukwuebuka okereke" userId="a177bfdaae818f60" providerId="LiveId" clId="{2BC0C0E7-3599-42CD-96FD-2ADE7362276A}" dt="2025-01-24T16:04:24.124" v="1333" actId="26606"/>
          <ac:spMkLst>
            <pc:docMk/>
            <pc:sldMk cId="4001523517" sldId="262"/>
            <ac:spMk id="2" creationId="{E1E8A5A1-3EEE-CD42-0E9F-0F109933E78D}"/>
          </ac:spMkLst>
        </pc:spChg>
        <pc:spChg chg="del mod ord">
          <ac:chgData name="chukwuebuka okereke" userId="a177bfdaae818f60" providerId="LiveId" clId="{2BC0C0E7-3599-42CD-96FD-2ADE7362276A}" dt="2025-01-24T15:41:16.400" v="691" actId="700"/>
          <ac:spMkLst>
            <pc:docMk/>
            <pc:sldMk cId="4001523517" sldId="262"/>
            <ac:spMk id="3" creationId="{4B5DBCFC-2900-17A2-4DC0-23E932842FE8}"/>
          </ac:spMkLst>
        </pc:spChg>
        <pc:spChg chg="add del mod ord">
          <ac:chgData name="chukwuebuka okereke" userId="a177bfdaae818f60" providerId="LiveId" clId="{2BC0C0E7-3599-42CD-96FD-2ADE7362276A}" dt="2025-01-24T15:49:38.188" v="713" actId="700"/>
          <ac:spMkLst>
            <pc:docMk/>
            <pc:sldMk cId="4001523517" sldId="262"/>
            <ac:spMk id="4" creationId="{582E72AA-7D86-1EFC-F74E-4A698875963B}"/>
          </ac:spMkLst>
        </pc:spChg>
        <pc:spChg chg="add del mod ord">
          <ac:chgData name="chukwuebuka okereke" userId="a177bfdaae818f60" providerId="LiveId" clId="{2BC0C0E7-3599-42CD-96FD-2ADE7362276A}" dt="2025-01-24T15:49:38.188" v="713" actId="700"/>
          <ac:spMkLst>
            <pc:docMk/>
            <pc:sldMk cId="4001523517" sldId="262"/>
            <ac:spMk id="5" creationId="{CD65B9F5-8239-3E18-AB7E-C80D8132F4DB}"/>
          </ac:spMkLst>
        </pc:spChg>
        <pc:spChg chg="add del mod ord">
          <ac:chgData name="chukwuebuka okereke" userId="a177bfdaae818f60" providerId="LiveId" clId="{2BC0C0E7-3599-42CD-96FD-2ADE7362276A}" dt="2025-01-24T16:03:04.416" v="1318" actId="26606"/>
          <ac:spMkLst>
            <pc:docMk/>
            <pc:sldMk cId="4001523517" sldId="262"/>
            <ac:spMk id="6" creationId="{D0CD0D9F-BFEE-3733-A932-EDB9C4BF1EFA}"/>
          </ac:spMkLst>
        </pc:spChg>
        <pc:spChg chg="add del">
          <ac:chgData name="chukwuebuka okereke" userId="a177bfdaae818f60" providerId="LiveId" clId="{2BC0C0E7-3599-42CD-96FD-2ADE7362276A}" dt="2025-01-24T15:50:19.750" v="717" actId="26606"/>
          <ac:spMkLst>
            <pc:docMk/>
            <pc:sldMk cId="4001523517" sldId="262"/>
            <ac:spMk id="11" creationId="{A38A195E-584A-485A-BECD-66468900B947}"/>
          </ac:spMkLst>
        </pc:spChg>
        <pc:spChg chg="add del">
          <ac:chgData name="chukwuebuka okereke" userId="a177bfdaae818f60" providerId="LiveId" clId="{2BC0C0E7-3599-42CD-96FD-2ADE7362276A}" dt="2025-01-24T15:50:14.208" v="715" actId="26606"/>
          <ac:spMkLst>
            <pc:docMk/>
            <pc:sldMk cId="4001523517" sldId="262"/>
            <ac:spMk id="12" creationId="{8D25211A-4CA0-4B53-82BB-1EE7C7F3C725}"/>
          </ac:spMkLst>
        </pc:spChg>
        <pc:spChg chg="add del">
          <ac:chgData name="chukwuebuka okereke" userId="a177bfdaae818f60" providerId="LiveId" clId="{2BC0C0E7-3599-42CD-96FD-2ADE7362276A}" dt="2025-01-24T15:50:19.750" v="717" actId="26606"/>
          <ac:spMkLst>
            <pc:docMk/>
            <pc:sldMk cId="4001523517" sldId="262"/>
            <ac:spMk id="13" creationId="{840177A7-740C-43C7-8F2D-BD7067F12C9C}"/>
          </ac:spMkLst>
        </pc:spChg>
        <pc:spChg chg="add del">
          <ac:chgData name="chukwuebuka okereke" userId="a177bfdaae818f60" providerId="LiveId" clId="{2BC0C0E7-3599-42CD-96FD-2ADE7362276A}" dt="2025-01-24T16:03:04.416" v="1318" actId="26606"/>
          <ac:spMkLst>
            <pc:docMk/>
            <pc:sldMk cId="4001523517" sldId="262"/>
            <ac:spMk id="17" creationId="{934B872D-6FE9-472A-9E92-342E41DA7C2B}"/>
          </ac:spMkLst>
        </pc:spChg>
        <pc:spChg chg="add del">
          <ac:chgData name="chukwuebuka okereke" userId="a177bfdaae818f60" providerId="LiveId" clId="{2BC0C0E7-3599-42CD-96FD-2ADE7362276A}" dt="2025-01-24T16:03:04.416" v="1318" actId="26606"/>
          <ac:spMkLst>
            <pc:docMk/>
            <pc:sldMk cId="4001523517" sldId="262"/>
            <ac:spMk id="18" creationId="{488DEBA6-2ED2-4FED-8AAB-2F855348DDCC}"/>
          </ac:spMkLst>
        </pc:spChg>
        <pc:spChg chg="add del">
          <ac:chgData name="chukwuebuka okereke" userId="a177bfdaae818f60" providerId="LiveId" clId="{2BC0C0E7-3599-42CD-96FD-2ADE7362276A}" dt="2025-01-24T16:04:24.124" v="1333" actId="26606"/>
          <ac:spMkLst>
            <pc:docMk/>
            <pc:sldMk cId="4001523517" sldId="262"/>
            <ac:spMk id="25" creationId="{B781DC51-1D15-43A2-AB4F-2051C5F1C49C}"/>
          </ac:spMkLst>
        </pc:spChg>
        <pc:spChg chg="add del">
          <ac:chgData name="chukwuebuka okereke" userId="a177bfdaae818f60" providerId="LiveId" clId="{2BC0C0E7-3599-42CD-96FD-2ADE7362276A}" dt="2025-01-24T16:04:24.124" v="1333" actId="26606"/>
          <ac:spMkLst>
            <pc:docMk/>
            <pc:sldMk cId="4001523517" sldId="262"/>
            <ac:spMk id="27" creationId="{41008B81-C8A4-4EEF-A211-877A35E98ABC}"/>
          </ac:spMkLst>
        </pc:spChg>
        <pc:spChg chg="add del">
          <ac:chgData name="chukwuebuka okereke" userId="a177bfdaae818f60" providerId="LiveId" clId="{2BC0C0E7-3599-42CD-96FD-2ADE7362276A}" dt="2025-01-24T16:03:51.018" v="1326" actId="26606"/>
          <ac:spMkLst>
            <pc:docMk/>
            <pc:sldMk cId="4001523517" sldId="262"/>
            <ac:spMk id="36" creationId="{B781DC51-1D15-43A2-AB4F-2051C5F1C49C}"/>
          </ac:spMkLst>
        </pc:spChg>
        <pc:spChg chg="add del">
          <ac:chgData name="chukwuebuka okereke" userId="a177bfdaae818f60" providerId="LiveId" clId="{2BC0C0E7-3599-42CD-96FD-2ADE7362276A}" dt="2025-01-24T16:03:51.018" v="1326" actId="26606"/>
          <ac:spMkLst>
            <pc:docMk/>
            <pc:sldMk cId="4001523517" sldId="262"/>
            <ac:spMk id="38" creationId="{41008B81-C8A4-4EEF-A211-877A35E98ABC}"/>
          </ac:spMkLst>
        </pc:spChg>
        <pc:spChg chg="add del">
          <ac:chgData name="chukwuebuka okereke" userId="a177bfdaae818f60" providerId="LiveId" clId="{2BC0C0E7-3599-42CD-96FD-2ADE7362276A}" dt="2025-01-24T16:03:52.735" v="1328" actId="26606"/>
          <ac:spMkLst>
            <pc:docMk/>
            <pc:sldMk cId="4001523517" sldId="262"/>
            <ac:spMk id="44" creationId="{B781DC51-1D15-43A2-AB4F-2051C5F1C49C}"/>
          </ac:spMkLst>
        </pc:spChg>
        <pc:spChg chg="add del">
          <ac:chgData name="chukwuebuka okereke" userId="a177bfdaae818f60" providerId="LiveId" clId="{2BC0C0E7-3599-42CD-96FD-2ADE7362276A}" dt="2025-01-24T16:03:52.735" v="1328" actId="26606"/>
          <ac:spMkLst>
            <pc:docMk/>
            <pc:sldMk cId="4001523517" sldId="262"/>
            <ac:spMk id="45" creationId="{41008B81-C8A4-4EEF-A211-877A35E98ABC}"/>
          </ac:spMkLst>
        </pc:spChg>
        <pc:spChg chg="add del">
          <ac:chgData name="chukwuebuka okereke" userId="a177bfdaae818f60" providerId="LiveId" clId="{2BC0C0E7-3599-42CD-96FD-2ADE7362276A}" dt="2025-01-24T16:04:05.835" v="1330" actId="26606"/>
          <ac:spMkLst>
            <pc:docMk/>
            <pc:sldMk cId="4001523517" sldId="262"/>
            <ac:spMk id="49" creationId="{B781DC51-1D15-43A2-AB4F-2051C5F1C49C}"/>
          </ac:spMkLst>
        </pc:spChg>
        <pc:spChg chg="add del">
          <ac:chgData name="chukwuebuka okereke" userId="a177bfdaae818f60" providerId="LiveId" clId="{2BC0C0E7-3599-42CD-96FD-2ADE7362276A}" dt="2025-01-24T16:04:05.835" v="1330" actId="26606"/>
          <ac:spMkLst>
            <pc:docMk/>
            <pc:sldMk cId="4001523517" sldId="262"/>
            <ac:spMk id="50" creationId="{41008B81-C8A4-4EEF-A211-877A35E98ABC}"/>
          </ac:spMkLst>
        </pc:spChg>
        <pc:spChg chg="add del">
          <ac:chgData name="chukwuebuka okereke" userId="a177bfdaae818f60" providerId="LiveId" clId="{2BC0C0E7-3599-42CD-96FD-2ADE7362276A}" dt="2025-01-24T16:04:24.075" v="1332" actId="26606"/>
          <ac:spMkLst>
            <pc:docMk/>
            <pc:sldMk cId="4001523517" sldId="262"/>
            <ac:spMk id="54" creationId="{6F4B9375-E067-448F-B9AE-4686BA28ADE3}"/>
          </ac:spMkLst>
        </pc:spChg>
        <pc:spChg chg="add del">
          <ac:chgData name="chukwuebuka okereke" userId="a177bfdaae818f60" providerId="LiveId" clId="{2BC0C0E7-3599-42CD-96FD-2ADE7362276A}" dt="2025-01-24T16:04:24.075" v="1332" actId="26606"/>
          <ac:spMkLst>
            <pc:docMk/>
            <pc:sldMk cId="4001523517" sldId="262"/>
            <ac:spMk id="55" creationId="{925AC29B-66E4-4F21-B215-3D6277CDBC18}"/>
          </ac:spMkLst>
        </pc:spChg>
        <pc:spChg chg="add">
          <ac:chgData name="chukwuebuka okereke" userId="a177bfdaae818f60" providerId="LiveId" clId="{2BC0C0E7-3599-42CD-96FD-2ADE7362276A}" dt="2025-01-24T16:04:24.124" v="1333" actId="26606"/>
          <ac:spMkLst>
            <pc:docMk/>
            <pc:sldMk cId="4001523517" sldId="262"/>
            <ac:spMk id="58" creationId="{E65256CF-A12F-46CA-8589-94C1BA31654E}"/>
          </ac:spMkLst>
        </pc:spChg>
        <pc:spChg chg="add">
          <ac:chgData name="chukwuebuka okereke" userId="a177bfdaae818f60" providerId="LiveId" clId="{2BC0C0E7-3599-42CD-96FD-2ADE7362276A}" dt="2025-01-24T16:04:24.124" v="1333" actId="26606"/>
          <ac:spMkLst>
            <pc:docMk/>
            <pc:sldMk cId="4001523517" sldId="262"/>
            <ac:spMk id="59" creationId="{08FB0988-2F5B-4514-9B11-C7FA12157B1B}"/>
          </ac:spMkLst>
        </pc:spChg>
        <pc:graphicFrameChg chg="add mod modGraphic">
          <ac:chgData name="chukwuebuka okereke" userId="a177bfdaae818f60" providerId="LiveId" clId="{2BC0C0E7-3599-42CD-96FD-2ADE7362276A}" dt="2025-01-25T21:24:43.889" v="3299" actId="20577"/>
          <ac:graphicFrameMkLst>
            <pc:docMk/>
            <pc:sldMk cId="4001523517" sldId="262"/>
            <ac:graphicFrameMk id="21" creationId="{55DEBBFD-439C-10E5-B55B-E793341B5BD7}"/>
          </ac:graphicFrameMkLst>
        </pc:graphicFrameChg>
        <pc:picChg chg="add del">
          <ac:chgData name="chukwuebuka okereke" userId="a177bfdaae818f60" providerId="LiveId" clId="{2BC0C0E7-3599-42CD-96FD-2ADE7362276A}" dt="2025-01-24T15:50:14.208" v="715" actId="26606"/>
          <ac:picMkLst>
            <pc:docMk/>
            <pc:sldMk cId="4001523517" sldId="262"/>
            <ac:picMk id="8" creationId="{756FFEC8-E970-4E9B-60E5-056D99143D53}"/>
          </ac:picMkLst>
        </pc:picChg>
        <pc:picChg chg="add del">
          <ac:chgData name="chukwuebuka okereke" userId="a177bfdaae818f60" providerId="LiveId" clId="{2BC0C0E7-3599-42CD-96FD-2ADE7362276A}" dt="2025-01-24T15:50:19.750" v="717" actId="26606"/>
          <ac:picMkLst>
            <pc:docMk/>
            <pc:sldMk cId="4001523517" sldId="262"/>
            <ac:picMk id="15" creationId="{6832AB96-8B16-492E-9F0F-12367FB29321}"/>
          </ac:picMkLst>
        </pc:picChg>
        <pc:picChg chg="add del">
          <ac:chgData name="chukwuebuka okereke" userId="a177bfdaae818f60" providerId="LiveId" clId="{2BC0C0E7-3599-42CD-96FD-2ADE7362276A}" dt="2025-01-24T16:03:04.416" v="1318" actId="26606"/>
          <ac:picMkLst>
            <pc:docMk/>
            <pc:sldMk cId="4001523517" sldId="262"/>
            <ac:picMk id="19" creationId="{B370FEC3-7536-4FD5-8238-89CFDC7A31CF}"/>
          </ac:picMkLst>
        </pc:picChg>
        <pc:picChg chg="add del">
          <ac:chgData name="chukwuebuka okereke" userId="a177bfdaae818f60" providerId="LiveId" clId="{2BC0C0E7-3599-42CD-96FD-2ADE7362276A}" dt="2025-01-24T16:04:24.124" v="1333" actId="26606"/>
          <ac:picMkLst>
            <pc:docMk/>
            <pc:sldMk cId="4001523517" sldId="262"/>
            <ac:picMk id="29" creationId="{C82B94A0-9C04-497F-9F2A-234AC715BC13}"/>
          </ac:picMkLst>
        </pc:picChg>
        <pc:picChg chg="add del">
          <ac:chgData name="chukwuebuka okereke" userId="a177bfdaae818f60" providerId="LiveId" clId="{2BC0C0E7-3599-42CD-96FD-2ADE7362276A}" dt="2025-01-24T16:04:24.124" v="1333" actId="26606"/>
          <ac:picMkLst>
            <pc:docMk/>
            <pc:sldMk cId="4001523517" sldId="262"/>
            <ac:picMk id="31" creationId="{369CB58F-9DB1-495E-8241-D899410449CB}"/>
          </ac:picMkLst>
        </pc:picChg>
        <pc:picChg chg="add del">
          <ac:chgData name="chukwuebuka okereke" userId="a177bfdaae818f60" providerId="LiveId" clId="{2BC0C0E7-3599-42CD-96FD-2ADE7362276A}" dt="2025-01-24T16:03:51.018" v="1326" actId="26606"/>
          <ac:picMkLst>
            <pc:docMk/>
            <pc:sldMk cId="4001523517" sldId="262"/>
            <ac:picMk id="40" creationId="{C82B94A0-9C04-497F-9F2A-234AC715BC13}"/>
          </ac:picMkLst>
        </pc:picChg>
        <pc:picChg chg="add del">
          <ac:chgData name="chukwuebuka okereke" userId="a177bfdaae818f60" providerId="LiveId" clId="{2BC0C0E7-3599-42CD-96FD-2ADE7362276A}" dt="2025-01-24T16:03:51.018" v="1326" actId="26606"/>
          <ac:picMkLst>
            <pc:docMk/>
            <pc:sldMk cId="4001523517" sldId="262"/>
            <ac:picMk id="42" creationId="{369CB58F-9DB1-495E-8241-D899410449CB}"/>
          </ac:picMkLst>
        </pc:picChg>
        <pc:picChg chg="add del">
          <ac:chgData name="chukwuebuka okereke" userId="a177bfdaae818f60" providerId="LiveId" clId="{2BC0C0E7-3599-42CD-96FD-2ADE7362276A}" dt="2025-01-24T16:03:52.735" v="1328" actId="26606"/>
          <ac:picMkLst>
            <pc:docMk/>
            <pc:sldMk cId="4001523517" sldId="262"/>
            <ac:picMk id="46" creationId="{C82B94A0-9C04-497F-9F2A-234AC715BC13}"/>
          </ac:picMkLst>
        </pc:picChg>
        <pc:picChg chg="add del">
          <ac:chgData name="chukwuebuka okereke" userId="a177bfdaae818f60" providerId="LiveId" clId="{2BC0C0E7-3599-42CD-96FD-2ADE7362276A}" dt="2025-01-24T16:03:52.735" v="1328" actId="26606"/>
          <ac:picMkLst>
            <pc:docMk/>
            <pc:sldMk cId="4001523517" sldId="262"/>
            <ac:picMk id="47" creationId="{369CB58F-9DB1-495E-8241-D899410449CB}"/>
          </ac:picMkLst>
        </pc:picChg>
        <pc:picChg chg="add del">
          <ac:chgData name="chukwuebuka okereke" userId="a177bfdaae818f60" providerId="LiveId" clId="{2BC0C0E7-3599-42CD-96FD-2ADE7362276A}" dt="2025-01-24T16:04:05.835" v="1330" actId="26606"/>
          <ac:picMkLst>
            <pc:docMk/>
            <pc:sldMk cId="4001523517" sldId="262"/>
            <ac:picMk id="51" creationId="{C82B94A0-9C04-497F-9F2A-234AC715BC13}"/>
          </ac:picMkLst>
        </pc:picChg>
        <pc:picChg chg="add del">
          <ac:chgData name="chukwuebuka okereke" userId="a177bfdaae818f60" providerId="LiveId" clId="{2BC0C0E7-3599-42CD-96FD-2ADE7362276A}" dt="2025-01-24T16:04:05.835" v="1330" actId="26606"/>
          <ac:picMkLst>
            <pc:docMk/>
            <pc:sldMk cId="4001523517" sldId="262"/>
            <ac:picMk id="52" creationId="{369CB58F-9DB1-495E-8241-D899410449CB}"/>
          </ac:picMkLst>
        </pc:picChg>
        <pc:picChg chg="add del">
          <ac:chgData name="chukwuebuka okereke" userId="a177bfdaae818f60" providerId="LiveId" clId="{2BC0C0E7-3599-42CD-96FD-2ADE7362276A}" dt="2025-01-24T16:04:24.075" v="1332" actId="26606"/>
          <ac:picMkLst>
            <pc:docMk/>
            <pc:sldMk cId="4001523517" sldId="262"/>
            <ac:picMk id="56" creationId="{DED00DEE-DC12-410F-ABE9-B47F06B94466}"/>
          </ac:picMkLst>
        </pc:picChg>
        <pc:picChg chg="add">
          <ac:chgData name="chukwuebuka okereke" userId="a177bfdaae818f60" providerId="LiveId" clId="{2BC0C0E7-3599-42CD-96FD-2ADE7362276A}" dt="2025-01-24T16:04:24.124" v="1333" actId="26606"/>
          <ac:picMkLst>
            <pc:docMk/>
            <pc:sldMk cId="4001523517" sldId="262"/>
            <ac:picMk id="60" creationId="{19455C4F-7331-4D02-A48D-44CF37B0DB37}"/>
          </ac:picMkLst>
        </pc:picChg>
      </pc:sldChg>
      <pc:sldChg chg="addSp delSp modSp mod">
        <pc:chgData name="chukwuebuka okereke" userId="a177bfdaae818f60" providerId="LiveId" clId="{2BC0C0E7-3599-42CD-96FD-2ADE7362276A}" dt="2025-01-25T23:27:57.927" v="3310" actId="14826"/>
        <pc:sldMkLst>
          <pc:docMk/>
          <pc:sldMk cId="2146574574" sldId="263"/>
        </pc:sldMkLst>
        <pc:spChg chg="mod">
          <ac:chgData name="chukwuebuka okereke" userId="a177bfdaae818f60" providerId="LiveId" clId="{2BC0C0E7-3599-42CD-96FD-2ADE7362276A}" dt="2025-01-24T18:43:00.795" v="1867" actId="113"/>
          <ac:spMkLst>
            <pc:docMk/>
            <pc:sldMk cId="2146574574" sldId="263"/>
            <ac:spMk id="2" creationId="{76CF7800-D9A2-D202-68DC-D1CBB03DE2F1}"/>
          </ac:spMkLst>
        </pc:spChg>
        <pc:spChg chg="del mod">
          <ac:chgData name="chukwuebuka okereke" userId="a177bfdaae818f60" providerId="LiveId" clId="{2BC0C0E7-3599-42CD-96FD-2ADE7362276A}" dt="2025-01-24T18:43:19.846" v="1901" actId="931"/>
          <ac:spMkLst>
            <pc:docMk/>
            <pc:sldMk cId="2146574574" sldId="263"/>
            <ac:spMk id="3" creationId="{61D32BAC-494D-2D92-5B03-00B188770106}"/>
          </ac:spMkLst>
        </pc:spChg>
        <pc:picChg chg="add mod">
          <ac:chgData name="chukwuebuka okereke" userId="a177bfdaae818f60" providerId="LiveId" clId="{2BC0C0E7-3599-42CD-96FD-2ADE7362276A}" dt="2025-01-25T23:27:57.927" v="3310" actId="14826"/>
          <ac:picMkLst>
            <pc:docMk/>
            <pc:sldMk cId="2146574574" sldId="263"/>
            <ac:picMk id="5" creationId="{1F691776-53B4-B306-0029-EA9EBEFA49CD}"/>
          </ac:picMkLst>
        </pc:picChg>
      </pc:sldChg>
      <pc:sldChg chg="modSp mod">
        <pc:chgData name="chukwuebuka okereke" userId="a177bfdaae818f60" providerId="LiveId" clId="{2BC0C0E7-3599-42CD-96FD-2ADE7362276A}" dt="2025-01-24T22:31:55.702" v="3188" actId="34136"/>
        <pc:sldMkLst>
          <pc:docMk/>
          <pc:sldMk cId="3437073245" sldId="264"/>
        </pc:sldMkLst>
        <pc:spChg chg="mod">
          <ac:chgData name="chukwuebuka okereke" userId="a177bfdaae818f60" providerId="LiveId" clId="{2BC0C0E7-3599-42CD-96FD-2ADE7362276A}" dt="2025-01-24T18:42:54.796" v="1866" actId="113"/>
          <ac:spMkLst>
            <pc:docMk/>
            <pc:sldMk cId="3437073245" sldId="264"/>
            <ac:spMk id="4" creationId="{D27C9657-71FD-DA25-4440-B3088788DF1D}"/>
          </ac:spMkLst>
        </pc:spChg>
        <pc:spChg chg="mod">
          <ac:chgData name="chukwuebuka okereke" userId="a177bfdaae818f60" providerId="LiveId" clId="{2BC0C0E7-3599-42CD-96FD-2ADE7362276A}" dt="2025-01-24T22:31:55.702" v="3188" actId="34136"/>
          <ac:spMkLst>
            <pc:docMk/>
            <pc:sldMk cId="3437073245" sldId="264"/>
            <ac:spMk id="5" creationId="{AC078731-3F32-ED16-E297-9AF9755FA08C}"/>
          </ac:spMkLst>
        </pc:spChg>
      </pc:sldChg>
      <pc:sldChg chg="addSp delSp modSp mod setBg modClrScheme chgLayout">
        <pc:chgData name="chukwuebuka okereke" userId="a177bfdaae818f60" providerId="LiveId" clId="{2BC0C0E7-3599-42CD-96FD-2ADE7362276A}" dt="2025-01-25T20:25:50.609" v="3289" actId="20577"/>
        <pc:sldMkLst>
          <pc:docMk/>
          <pc:sldMk cId="1809942730" sldId="265"/>
        </pc:sldMkLst>
        <pc:spChg chg="mod ord">
          <ac:chgData name="chukwuebuka okereke" userId="a177bfdaae818f60" providerId="LiveId" clId="{2BC0C0E7-3599-42CD-96FD-2ADE7362276A}" dt="2025-01-24T18:42:47.998" v="1865" actId="113"/>
          <ac:spMkLst>
            <pc:docMk/>
            <pc:sldMk cId="1809942730" sldId="265"/>
            <ac:spMk id="7" creationId="{41A9F017-DC3F-943A-02F3-F2579D9599BE}"/>
          </ac:spMkLst>
        </pc:spChg>
        <pc:spChg chg="del mod ord">
          <ac:chgData name="chukwuebuka okereke" userId="a177bfdaae818f60" providerId="LiveId" clId="{2BC0C0E7-3599-42CD-96FD-2ADE7362276A}" dt="2025-01-24T16:11:11.013" v="1388" actId="700"/>
          <ac:spMkLst>
            <pc:docMk/>
            <pc:sldMk cId="1809942730" sldId="265"/>
            <ac:spMk id="8" creationId="{8CBEA44C-D2A5-A8B6-68F9-4C4D5B4ECBD3}"/>
          </ac:spMkLst>
        </pc:spChg>
        <pc:spChg chg="del mod">
          <ac:chgData name="chukwuebuka okereke" userId="a177bfdaae818f60" providerId="LiveId" clId="{2BC0C0E7-3599-42CD-96FD-2ADE7362276A}" dt="2025-01-24T16:11:11.013" v="1388" actId="700"/>
          <ac:spMkLst>
            <pc:docMk/>
            <pc:sldMk cId="1809942730" sldId="265"/>
            <ac:spMk id="9" creationId="{0B093F30-948B-F7DA-8190-B2D55F1823DF}"/>
          </ac:spMkLst>
        </pc:spChg>
        <pc:spChg chg="add del mod ord">
          <ac:chgData name="chukwuebuka okereke" userId="a177bfdaae818f60" providerId="LiveId" clId="{2BC0C0E7-3599-42CD-96FD-2ADE7362276A}" dt="2025-01-24T18:42:37.212" v="1864" actId="26606"/>
          <ac:spMkLst>
            <pc:docMk/>
            <pc:sldMk cId="1809942730" sldId="265"/>
            <ac:spMk id="10" creationId="{40B464F5-B5F6-C08C-00CC-F0EFF29B31BC}"/>
          </ac:spMkLst>
        </pc:spChg>
        <pc:spChg chg="add del">
          <ac:chgData name="chukwuebuka okereke" userId="a177bfdaae818f60" providerId="LiveId" clId="{2BC0C0E7-3599-42CD-96FD-2ADE7362276A}" dt="2025-01-24T18:42:37.109" v="1863" actId="26606"/>
          <ac:spMkLst>
            <pc:docMk/>
            <pc:sldMk cId="1809942730" sldId="265"/>
            <ac:spMk id="16" creationId="{E2E0C929-96C6-41B1-A001-566036DF047B}"/>
          </ac:spMkLst>
        </pc:spChg>
        <pc:spChg chg="add">
          <ac:chgData name="chukwuebuka okereke" userId="a177bfdaae818f60" providerId="LiveId" clId="{2BC0C0E7-3599-42CD-96FD-2ADE7362276A}" dt="2025-01-24T18:42:37.212" v="1864" actId="26606"/>
          <ac:spMkLst>
            <pc:docMk/>
            <pc:sldMk cId="1809942730" sldId="265"/>
            <ac:spMk id="18" creationId="{41008B81-C8A4-4EEF-A211-877A35E98ABC}"/>
          </ac:spMkLst>
        </pc:spChg>
        <pc:spChg chg="add">
          <ac:chgData name="chukwuebuka okereke" userId="a177bfdaae818f60" providerId="LiveId" clId="{2BC0C0E7-3599-42CD-96FD-2ADE7362276A}" dt="2025-01-24T18:42:37.212" v="1864" actId="26606"/>
          <ac:spMkLst>
            <pc:docMk/>
            <pc:sldMk cId="1809942730" sldId="265"/>
            <ac:spMk id="19" creationId="{B781DC51-1D15-43A2-AB4F-2051C5F1C49C}"/>
          </ac:spMkLst>
        </pc:spChg>
        <pc:graphicFrameChg chg="add mod">
          <ac:chgData name="chukwuebuka okereke" userId="a177bfdaae818f60" providerId="LiveId" clId="{2BC0C0E7-3599-42CD-96FD-2ADE7362276A}" dt="2025-01-25T20:25:50.609" v="3289" actId="20577"/>
          <ac:graphicFrameMkLst>
            <pc:docMk/>
            <pc:sldMk cId="1809942730" sldId="265"/>
            <ac:graphicFrameMk id="21" creationId="{EE749380-0527-4843-E935-2727B087AB97}"/>
          </ac:graphicFrameMkLst>
        </pc:graphicFrameChg>
        <pc:picChg chg="add del">
          <ac:chgData name="chukwuebuka okereke" userId="a177bfdaae818f60" providerId="LiveId" clId="{2BC0C0E7-3599-42CD-96FD-2ADE7362276A}" dt="2025-01-24T18:42:37.109" v="1863" actId="26606"/>
          <ac:picMkLst>
            <pc:docMk/>
            <pc:sldMk cId="1809942730" sldId="265"/>
            <ac:picMk id="12" creationId="{AF696981-7672-BE06-15C5-9A9E21A960AA}"/>
          </ac:picMkLst>
        </pc:picChg>
        <pc:picChg chg="add">
          <ac:chgData name="chukwuebuka okereke" userId="a177bfdaae818f60" providerId="LiveId" clId="{2BC0C0E7-3599-42CD-96FD-2ADE7362276A}" dt="2025-01-24T18:42:37.212" v="1864" actId="26606"/>
          <ac:picMkLst>
            <pc:docMk/>
            <pc:sldMk cId="1809942730" sldId="265"/>
            <ac:picMk id="20" creationId="{C82B94A0-9C04-497F-9F2A-234AC715BC13}"/>
          </ac:picMkLst>
        </pc:picChg>
        <pc:picChg chg="add">
          <ac:chgData name="chukwuebuka okereke" userId="a177bfdaae818f60" providerId="LiveId" clId="{2BC0C0E7-3599-42CD-96FD-2ADE7362276A}" dt="2025-01-24T18:42:37.212" v="1864" actId="26606"/>
          <ac:picMkLst>
            <pc:docMk/>
            <pc:sldMk cId="1809942730" sldId="265"/>
            <ac:picMk id="22" creationId="{369CB58F-9DB1-495E-8241-D899410449CB}"/>
          </ac:picMkLst>
        </pc:picChg>
      </pc:sldChg>
      <pc:sldChg chg="addSp delSp modSp mod setBg">
        <pc:chgData name="chukwuebuka okereke" userId="a177bfdaae818f60" providerId="LiveId" clId="{2BC0C0E7-3599-42CD-96FD-2ADE7362276A}" dt="2025-01-25T21:14:43.015" v="3295" actId="20577"/>
        <pc:sldMkLst>
          <pc:docMk/>
          <pc:sldMk cId="3662934644" sldId="266"/>
        </pc:sldMkLst>
        <pc:spChg chg="mod">
          <ac:chgData name="chukwuebuka okereke" userId="a177bfdaae818f60" providerId="LiveId" clId="{2BC0C0E7-3599-42CD-96FD-2ADE7362276A}" dt="2025-01-24T18:52:55.330" v="2397" actId="113"/>
          <ac:spMkLst>
            <pc:docMk/>
            <pc:sldMk cId="3662934644" sldId="266"/>
            <ac:spMk id="5" creationId="{C7D094EB-A75F-E1EC-A43F-C4C0540C62ED}"/>
          </ac:spMkLst>
        </pc:spChg>
        <pc:spChg chg="del mod">
          <ac:chgData name="chukwuebuka okereke" userId="a177bfdaae818f60" providerId="LiveId" clId="{2BC0C0E7-3599-42CD-96FD-2ADE7362276A}" dt="2025-01-24T18:52:25.695" v="2396" actId="26606"/>
          <ac:spMkLst>
            <pc:docMk/>
            <pc:sldMk cId="3662934644" sldId="266"/>
            <ac:spMk id="6" creationId="{1D85EFD3-4304-E37B-F2E9-F43470706378}"/>
          </ac:spMkLst>
        </pc:spChg>
        <pc:spChg chg="add">
          <ac:chgData name="chukwuebuka okereke" userId="a177bfdaae818f60" providerId="LiveId" clId="{2BC0C0E7-3599-42CD-96FD-2ADE7362276A}" dt="2025-01-24T18:52:25.695" v="2396" actId="26606"/>
          <ac:spMkLst>
            <pc:docMk/>
            <pc:sldMk cId="3662934644" sldId="266"/>
            <ac:spMk id="14" creationId="{B781DC51-1D15-43A2-AB4F-2051C5F1C49C}"/>
          </ac:spMkLst>
        </pc:spChg>
        <pc:spChg chg="add">
          <ac:chgData name="chukwuebuka okereke" userId="a177bfdaae818f60" providerId="LiveId" clId="{2BC0C0E7-3599-42CD-96FD-2ADE7362276A}" dt="2025-01-24T18:52:25.695" v="2396" actId="26606"/>
          <ac:spMkLst>
            <pc:docMk/>
            <pc:sldMk cId="3662934644" sldId="266"/>
            <ac:spMk id="16" creationId="{41008B81-C8A4-4EEF-A211-877A35E98ABC}"/>
          </ac:spMkLst>
        </pc:spChg>
        <pc:graphicFrameChg chg="add mod">
          <ac:chgData name="chukwuebuka okereke" userId="a177bfdaae818f60" providerId="LiveId" clId="{2BC0C0E7-3599-42CD-96FD-2ADE7362276A}" dt="2025-01-25T21:14:43.015" v="3295" actId="20577"/>
          <ac:graphicFrameMkLst>
            <pc:docMk/>
            <pc:sldMk cId="3662934644" sldId="266"/>
            <ac:graphicFrameMk id="8" creationId="{A9C51A53-C767-C962-ABD7-A43DCE06D4DF}"/>
          </ac:graphicFrameMkLst>
        </pc:graphicFrameChg>
        <pc:picChg chg="add">
          <ac:chgData name="chukwuebuka okereke" userId="a177bfdaae818f60" providerId="LiveId" clId="{2BC0C0E7-3599-42CD-96FD-2ADE7362276A}" dt="2025-01-24T18:52:25.695" v="2396" actId="26606"/>
          <ac:picMkLst>
            <pc:docMk/>
            <pc:sldMk cId="3662934644" sldId="266"/>
            <ac:picMk id="12" creationId="{DA9F4773-7113-47E3-991C-193DDD611C91}"/>
          </ac:picMkLst>
        </pc:picChg>
        <pc:picChg chg="add">
          <ac:chgData name="chukwuebuka okereke" userId="a177bfdaae818f60" providerId="LiveId" clId="{2BC0C0E7-3599-42CD-96FD-2ADE7362276A}" dt="2025-01-24T18:52:25.695" v="2396" actId="26606"/>
          <ac:picMkLst>
            <pc:docMk/>
            <pc:sldMk cId="3662934644" sldId="266"/>
            <ac:picMk id="18" creationId="{C82B94A0-9C04-497F-9F2A-234AC715BC13}"/>
          </ac:picMkLst>
        </pc:picChg>
        <pc:picChg chg="add">
          <ac:chgData name="chukwuebuka okereke" userId="a177bfdaae818f60" providerId="LiveId" clId="{2BC0C0E7-3599-42CD-96FD-2ADE7362276A}" dt="2025-01-24T18:52:25.695" v="2396" actId="26606"/>
          <ac:picMkLst>
            <pc:docMk/>
            <pc:sldMk cId="3662934644" sldId="266"/>
            <ac:picMk id="20" creationId="{369CB58F-9DB1-495E-8241-D899410449CB}"/>
          </ac:picMkLst>
        </pc:picChg>
      </pc:sldChg>
      <pc:sldChg chg="delSp modSp mod">
        <pc:chgData name="chukwuebuka okereke" userId="a177bfdaae818f60" providerId="LiveId" clId="{2BC0C0E7-3599-42CD-96FD-2ADE7362276A}" dt="2025-01-24T19:53:42.893" v="2918" actId="113"/>
        <pc:sldMkLst>
          <pc:docMk/>
          <pc:sldMk cId="3959391117" sldId="267"/>
        </pc:sldMkLst>
        <pc:spChg chg="mod">
          <ac:chgData name="chukwuebuka okereke" userId="a177bfdaae818f60" providerId="LiveId" clId="{2BC0C0E7-3599-42CD-96FD-2ADE7362276A}" dt="2025-01-24T19:53:42.893" v="2918" actId="113"/>
          <ac:spMkLst>
            <pc:docMk/>
            <pc:sldMk cId="3959391117" sldId="267"/>
            <ac:spMk id="2" creationId="{9FB2AA3A-B559-0C24-FBF1-AE5D753356F1}"/>
          </ac:spMkLst>
        </pc:spChg>
        <pc:spChg chg="del">
          <ac:chgData name="chukwuebuka okereke" userId="a177bfdaae818f60" providerId="LiveId" clId="{2BC0C0E7-3599-42CD-96FD-2ADE7362276A}" dt="2025-01-24T19:30:42.120" v="2543" actId="478"/>
          <ac:spMkLst>
            <pc:docMk/>
            <pc:sldMk cId="3959391117" sldId="267"/>
            <ac:spMk id="3" creationId="{A5ABD9A3-D823-CB20-36E1-7A4FAEFD7FC6}"/>
          </ac:spMkLst>
        </pc:spChg>
      </pc:sldChg>
      <pc:sldChg chg="addSp modSp add mod">
        <pc:chgData name="chukwuebuka okereke" userId="a177bfdaae818f60" providerId="LiveId" clId="{2BC0C0E7-3599-42CD-96FD-2ADE7362276A}" dt="2025-01-24T19:28:57.439" v="2540" actId="962"/>
        <pc:sldMkLst>
          <pc:docMk/>
          <pc:sldMk cId="3515543772" sldId="268"/>
        </pc:sldMkLst>
        <pc:graphicFrameChg chg="mod">
          <ac:chgData name="chukwuebuka okereke" userId="a177bfdaae818f60" providerId="LiveId" clId="{2BC0C0E7-3599-42CD-96FD-2ADE7362276A}" dt="2025-01-24T19:28:28.361" v="2533" actId="14100"/>
          <ac:graphicFrameMkLst>
            <pc:docMk/>
            <pc:sldMk cId="3515543772" sldId="268"/>
            <ac:graphicFrameMk id="61" creationId="{337E08C6-8407-9C2E-6CE8-86C7C6300828}"/>
          </ac:graphicFrameMkLst>
        </pc:graphicFrameChg>
        <pc:picChg chg="add mod">
          <ac:chgData name="chukwuebuka okereke" userId="a177bfdaae818f60" providerId="LiveId" clId="{2BC0C0E7-3599-42CD-96FD-2ADE7362276A}" dt="2025-01-24T19:28:57.439" v="2540" actId="962"/>
          <ac:picMkLst>
            <pc:docMk/>
            <pc:sldMk cId="3515543772" sldId="268"/>
            <ac:picMk id="4" creationId="{FE4D7308-0E13-5446-6A4F-593B1A85BAF7}"/>
          </ac:picMkLst>
        </pc:picChg>
      </pc:sldChg>
      <pc:sldChg chg="addSp delSp modSp add mod">
        <pc:chgData name="chukwuebuka okereke" userId="a177bfdaae818f60" providerId="LiveId" clId="{2BC0C0E7-3599-42CD-96FD-2ADE7362276A}" dt="2025-01-24T19:25:26.065" v="2506" actId="14100"/>
        <pc:sldMkLst>
          <pc:docMk/>
          <pc:sldMk cId="4209984659" sldId="269"/>
        </pc:sldMkLst>
        <pc:graphicFrameChg chg="del mod">
          <ac:chgData name="chukwuebuka okereke" userId="a177bfdaae818f60" providerId="LiveId" clId="{2BC0C0E7-3599-42CD-96FD-2ADE7362276A}" dt="2025-01-24T19:25:02.710" v="2500" actId="478"/>
          <ac:graphicFrameMkLst>
            <pc:docMk/>
            <pc:sldMk cId="4209984659" sldId="269"/>
            <ac:graphicFrameMk id="19" creationId="{14B6E085-60D9-DB33-4D5D-02CC8BE5B8A5}"/>
          </ac:graphicFrameMkLst>
        </pc:graphicFrameChg>
        <pc:graphicFrameChg chg="mod">
          <ac:chgData name="chukwuebuka okereke" userId="a177bfdaae818f60" providerId="LiveId" clId="{2BC0C0E7-3599-42CD-96FD-2ADE7362276A}" dt="2025-01-24T19:25:26.065" v="2506" actId="14100"/>
          <ac:graphicFrameMkLst>
            <pc:docMk/>
            <pc:sldMk cId="4209984659" sldId="269"/>
            <ac:graphicFrameMk id="61" creationId="{39D5EAA4-4B73-5678-76AD-A1BE20D26494}"/>
          </ac:graphicFrameMkLst>
        </pc:graphicFrameChg>
        <pc:picChg chg="add mod">
          <ac:chgData name="chukwuebuka okereke" userId="a177bfdaae818f60" providerId="LiveId" clId="{2BC0C0E7-3599-42CD-96FD-2ADE7362276A}" dt="2025-01-24T19:25:17.067" v="2504" actId="1076"/>
          <ac:picMkLst>
            <pc:docMk/>
            <pc:sldMk cId="4209984659" sldId="269"/>
            <ac:picMk id="4" creationId="{558BCDCA-3C6C-C95E-BC94-F45A367F01C6}"/>
          </ac:picMkLst>
        </pc:picChg>
        <pc:picChg chg="del">
          <ac:chgData name="chukwuebuka okereke" userId="a177bfdaae818f60" providerId="LiveId" clId="{2BC0C0E7-3599-42CD-96FD-2ADE7362276A}" dt="2025-01-24T19:23:51.280" v="2490" actId="478"/>
          <ac:picMkLst>
            <pc:docMk/>
            <pc:sldMk cId="4209984659" sldId="269"/>
            <ac:picMk id="17" creationId="{C889D70B-89C3-69FC-D0CB-600C33F8B0B6}"/>
          </ac:picMkLst>
        </pc:picChg>
        <pc:picChg chg="del">
          <ac:chgData name="chukwuebuka okereke" userId="a177bfdaae818f60" providerId="LiveId" clId="{2BC0C0E7-3599-42CD-96FD-2ADE7362276A}" dt="2025-01-24T19:25:04.771" v="2501" actId="478"/>
          <ac:picMkLst>
            <pc:docMk/>
            <pc:sldMk cId="4209984659" sldId="269"/>
            <ac:picMk id="23" creationId="{B6D7229E-AB29-4384-BC9A-2A7EF8A9BA6F}"/>
          </ac:picMkLst>
        </pc:picChg>
      </pc:sldChg>
      <pc:sldChg chg="addSp delSp modSp add mod ord">
        <pc:chgData name="chukwuebuka okereke" userId="a177bfdaae818f60" providerId="LiveId" clId="{2BC0C0E7-3599-42CD-96FD-2ADE7362276A}" dt="2025-01-25T21:29:12.420" v="3309" actId="20577"/>
        <pc:sldMkLst>
          <pc:docMk/>
          <pc:sldMk cId="2100945634" sldId="270"/>
        </pc:sldMkLst>
        <pc:graphicFrameChg chg="mod">
          <ac:chgData name="chukwuebuka okereke" userId="a177bfdaae818f60" providerId="LiveId" clId="{2BC0C0E7-3599-42CD-96FD-2ADE7362276A}" dt="2025-01-25T21:29:12.420" v="3309" actId="20577"/>
          <ac:graphicFrameMkLst>
            <pc:docMk/>
            <pc:sldMk cId="2100945634" sldId="270"/>
            <ac:graphicFrameMk id="19" creationId="{F0D0F5E8-FBFF-0E43-0911-C3204D386FC0}"/>
          </ac:graphicFrameMkLst>
        </pc:graphicFrameChg>
        <pc:graphicFrameChg chg="mod">
          <ac:chgData name="chukwuebuka okereke" userId="a177bfdaae818f60" providerId="LiveId" clId="{2BC0C0E7-3599-42CD-96FD-2ADE7362276A}" dt="2025-01-25T16:00:15.615" v="3195" actId="20577"/>
          <ac:graphicFrameMkLst>
            <pc:docMk/>
            <pc:sldMk cId="2100945634" sldId="270"/>
            <ac:graphicFrameMk id="61" creationId="{63AE942D-F57F-EEAE-CAF7-7273838D2030}"/>
          </ac:graphicFrameMkLst>
        </pc:graphicFrameChg>
        <pc:picChg chg="add mod">
          <ac:chgData name="chukwuebuka okereke" userId="a177bfdaae818f60" providerId="LiveId" clId="{2BC0C0E7-3599-42CD-96FD-2ADE7362276A}" dt="2025-01-24T19:26:41.160" v="2518" actId="14100"/>
          <ac:picMkLst>
            <pc:docMk/>
            <pc:sldMk cId="2100945634" sldId="270"/>
            <ac:picMk id="4" creationId="{486A74D4-9B93-5D24-4FEF-C6FE9AB2C4AC}"/>
          </ac:picMkLst>
        </pc:picChg>
        <pc:picChg chg="add mod">
          <ac:chgData name="chukwuebuka okereke" userId="a177bfdaae818f60" providerId="LiveId" clId="{2BC0C0E7-3599-42CD-96FD-2ADE7362276A}" dt="2025-01-24T19:27:42.445" v="2528" actId="14100"/>
          <ac:picMkLst>
            <pc:docMk/>
            <pc:sldMk cId="2100945634" sldId="270"/>
            <ac:picMk id="6" creationId="{51414F1D-D258-9157-9A13-1C2E80119075}"/>
          </ac:picMkLst>
        </pc:picChg>
        <pc:picChg chg="del">
          <ac:chgData name="chukwuebuka okereke" userId="a177bfdaae818f60" providerId="LiveId" clId="{2BC0C0E7-3599-42CD-96FD-2ADE7362276A}" dt="2025-01-24T19:26:22.717" v="2512" actId="478"/>
          <ac:picMkLst>
            <pc:docMk/>
            <pc:sldMk cId="2100945634" sldId="270"/>
            <ac:picMk id="17" creationId="{20659173-616E-4603-E2F1-144B8DC13F05}"/>
          </ac:picMkLst>
        </pc:picChg>
        <pc:picChg chg="del">
          <ac:chgData name="chukwuebuka okereke" userId="a177bfdaae818f60" providerId="LiveId" clId="{2BC0C0E7-3599-42CD-96FD-2ADE7362276A}" dt="2025-01-24T19:27:03.850" v="2520" actId="478"/>
          <ac:picMkLst>
            <pc:docMk/>
            <pc:sldMk cId="2100945634" sldId="270"/>
            <ac:picMk id="23" creationId="{AB4725BC-70E4-69A0-06A0-6C5AD63D45E8}"/>
          </ac:picMkLst>
        </pc:picChg>
      </pc:sldChg>
    </pc:docChg>
  </pc:docChgLst>
</pc:chgInfo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29C583-BBAB-4907-89D5-A9B3801D19AF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713E794-8EC8-43E6-9EEA-1629C249A967}">
      <dgm:prSet/>
      <dgm:spPr/>
      <dgm:t>
        <a:bodyPr/>
        <a:lstStyle/>
        <a:p>
          <a:r>
            <a:rPr lang="en-US"/>
            <a:t>What is data?</a:t>
          </a:r>
        </a:p>
      </dgm:t>
    </dgm:pt>
    <dgm:pt modelId="{64DD0132-12D5-47B3-A620-1AB8C1D163BC}" type="parTrans" cxnId="{C55408BD-DC53-4DB9-BA59-433C57A03E7E}">
      <dgm:prSet/>
      <dgm:spPr/>
      <dgm:t>
        <a:bodyPr/>
        <a:lstStyle/>
        <a:p>
          <a:endParaRPr lang="en-US"/>
        </a:p>
      </dgm:t>
    </dgm:pt>
    <dgm:pt modelId="{48F1DFF3-7BEB-42E2-9D26-1AA29DFA2AD0}" type="sibTrans" cxnId="{C55408BD-DC53-4DB9-BA59-433C57A03E7E}">
      <dgm:prSet/>
      <dgm:spPr/>
      <dgm:t>
        <a:bodyPr/>
        <a:lstStyle/>
        <a:p>
          <a:endParaRPr lang="en-US"/>
        </a:p>
      </dgm:t>
    </dgm:pt>
    <dgm:pt modelId="{383191BC-AAAC-41B7-80B3-765FD06B04E5}">
      <dgm:prSet/>
      <dgm:spPr/>
      <dgm:t>
        <a:bodyPr/>
        <a:lstStyle/>
        <a:p>
          <a:r>
            <a:rPr lang="en-US"/>
            <a:t>Why Business development?</a:t>
          </a:r>
        </a:p>
      </dgm:t>
    </dgm:pt>
    <dgm:pt modelId="{AF7A243E-A773-45DB-9D6F-16AE9945D38A}" type="parTrans" cxnId="{5558992A-9588-4354-975E-93DF1FDBC089}">
      <dgm:prSet/>
      <dgm:spPr/>
      <dgm:t>
        <a:bodyPr/>
        <a:lstStyle/>
        <a:p>
          <a:endParaRPr lang="en-US"/>
        </a:p>
      </dgm:t>
    </dgm:pt>
    <dgm:pt modelId="{5279F070-9F92-420F-9029-1286BBF249F7}" type="sibTrans" cxnId="{5558992A-9588-4354-975E-93DF1FDBC089}">
      <dgm:prSet/>
      <dgm:spPr/>
      <dgm:t>
        <a:bodyPr/>
        <a:lstStyle/>
        <a:p>
          <a:endParaRPr lang="en-US"/>
        </a:p>
      </dgm:t>
    </dgm:pt>
    <dgm:pt modelId="{4D5C803B-D40E-44DC-ABDF-6BC8D405CE92}">
      <dgm:prSet/>
      <dgm:spPr/>
      <dgm:t>
        <a:bodyPr/>
        <a:lstStyle/>
        <a:p>
          <a:r>
            <a:rPr lang="en-US"/>
            <a:t>Key Insights </a:t>
          </a:r>
        </a:p>
      </dgm:t>
    </dgm:pt>
    <dgm:pt modelId="{D2F09237-F4C1-4D02-B4D1-A5E060E2AB72}" type="parTrans" cxnId="{7F36AA3D-2FB0-4FFB-B175-9244E9DF5C70}">
      <dgm:prSet/>
      <dgm:spPr/>
      <dgm:t>
        <a:bodyPr/>
        <a:lstStyle/>
        <a:p>
          <a:endParaRPr lang="en-US"/>
        </a:p>
      </dgm:t>
    </dgm:pt>
    <dgm:pt modelId="{816B950F-BF14-4791-BAAA-1F453C2E0EF0}" type="sibTrans" cxnId="{7F36AA3D-2FB0-4FFB-B175-9244E9DF5C70}">
      <dgm:prSet/>
      <dgm:spPr/>
      <dgm:t>
        <a:bodyPr/>
        <a:lstStyle/>
        <a:p>
          <a:endParaRPr lang="en-US"/>
        </a:p>
      </dgm:t>
    </dgm:pt>
    <dgm:pt modelId="{3848E87D-6352-4940-819B-62CD2C8856EF}">
      <dgm:prSet/>
      <dgm:spPr/>
      <dgm:t>
        <a:bodyPr/>
        <a:lstStyle/>
        <a:p>
          <a:r>
            <a:rPr lang="en-US"/>
            <a:t>2024 trends </a:t>
          </a:r>
        </a:p>
      </dgm:t>
    </dgm:pt>
    <dgm:pt modelId="{4C3A9734-2B81-41B3-9E52-C48231CBFE26}" type="parTrans" cxnId="{7DCDE063-DED9-45AA-905D-64DA3DF6EC71}">
      <dgm:prSet/>
      <dgm:spPr/>
      <dgm:t>
        <a:bodyPr/>
        <a:lstStyle/>
        <a:p>
          <a:endParaRPr lang="en-US"/>
        </a:p>
      </dgm:t>
    </dgm:pt>
    <dgm:pt modelId="{AD033CBC-ABE0-4614-9469-29F1CA00EE9B}" type="sibTrans" cxnId="{7DCDE063-DED9-45AA-905D-64DA3DF6EC71}">
      <dgm:prSet/>
      <dgm:spPr/>
      <dgm:t>
        <a:bodyPr/>
        <a:lstStyle/>
        <a:p>
          <a:endParaRPr lang="en-US"/>
        </a:p>
      </dgm:t>
    </dgm:pt>
    <dgm:pt modelId="{5008C611-4A75-4281-A03B-DD82FDAD8F4F}">
      <dgm:prSet/>
      <dgm:spPr/>
      <dgm:t>
        <a:bodyPr/>
        <a:lstStyle/>
        <a:p>
          <a:r>
            <a:rPr lang="en-US"/>
            <a:t>Dashboard Overview </a:t>
          </a:r>
        </a:p>
      </dgm:t>
    </dgm:pt>
    <dgm:pt modelId="{46F7AE1A-A4BC-44ED-B852-FBCD9831E78A}" type="parTrans" cxnId="{9572FACC-CCC3-4489-82CA-C010CAEA398D}">
      <dgm:prSet/>
      <dgm:spPr/>
      <dgm:t>
        <a:bodyPr/>
        <a:lstStyle/>
        <a:p>
          <a:endParaRPr lang="en-US"/>
        </a:p>
      </dgm:t>
    </dgm:pt>
    <dgm:pt modelId="{3EBF31E0-A2B8-4E44-B878-BAF61B8C60D0}" type="sibTrans" cxnId="{9572FACC-CCC3-4489-82CA-C010CAEA398D}">
      <dgm:prSet/>
      <dgm:spPr/>
      <dgm:t>
        <a:bodyPr/>
        <a:lstStyle/>
        <a:p>
          <a:endParaRPr lang="en-US"/>
        </a:p>
      </dgm:t>
    </dgm:pt>
    <dgm:pt modelId="{98073ADF-4371-416E-B24A-C4C6C5A0B2E7}">
      <dgm:prSet/>
      <dgm:spPr/>
      <dgm:t>
        <a:bodyPr/>
        <a:lstStyle/>
        <a:p>
          <a:r>
            <a:rPr lang="en-US"/>
            <a:t>A quick demo </a:t>
          </a:r>
        </a:p>
      </dgm:t>
    </dgm:pt>
    <dgm:pt modelId="{51D7BA65-F71C-4C34-B4CE-18890DDA4DA2}" type="parTrans" cxnId="{0BED1184-F0BF-44E6-BACD-4E91EBCEA826}">
      <dgm:prSet/>
      <dgm:spPr/>
      <dgm:t>
        <a:bodyPr/>
        <a:lstStyle/>
        <a:p>
          <a:endParaRPr lang="en-US"/>
        </a:p>
      </dgm:t>
    </dgm:pt>
    <dgm:pt modelId="{166671F2-0360-41D8-8FDE-951B3A0D7A61}" type="sibTrans" cxnId="{0BED1184-F0BF-44E6-BACD-4E91EBCEA826}">
      <dgm:prSet/>
      <dgm:spPr/>
      <dgm:t>
        <a:bodyPr/>
        <a:lstStyle/>
        <a:p>
          <a:endParaRPr lang="en-US"/>
        </a:p>
      </dgm:t>
    </dgm:pt>
    <dgm:pt modelId="{3783DB72-D67E-4F80-9078-7C679A20D8CB}">
      <dgm:prSet/>
      <dgm:spPr/>
      <dgm:t>
        <a:bodyPr/>
        <a:lstStyle/>
        <a:p>
          <a:r>
            <a:rPr lang="en-US"/>
            <a:t>Issues encountered </a:t>
          </a:r>
        </a:p>
      </dgm:t>
    </dgm:pt>
    <dgm:pt modelId="{A485BA92-473F-4643-8004-A9674EB68406}" type="parTrans" cxnId="{94501A09-ECFC-423A-A1C1-155733901352}">
      <dgm:prSet/>
      <dgm:spPr/>
      <dgm:t>
        <a:bodyPr/>
        <a:lstStyle/>
        <a:p>
          <a:endParaRPr lang="en-US"/>
        </a:p>
      </dgm:t>
    </dgm:pt>
    <dgm:pt modelId="{B59D40E4-DA81-4250-A2A8-488B5F51D959}" type="sibTrans" cxnId="{94501A09-ECFC-423A-A1C1-155733901352}">
      <dgm:prSet/>
      <dgm:spPr/>
      <dgm:t>
        <a:bodyPr/>
        <a:lstStyle/>
        <a:p>
          <a:endParaRPr lang="en-US"/>
        </a:p>
      </dgm:t>
    </dgm:pt>
    <dgm:pt modelId="{F901E7C3-900E-44ED-8AAE-5FD046393485}">
      <dgm:prSet/>
      <dgm:spPr/>
      <dgm:t>
        <a:bodyPr/>
        <a:lstStyle/>
        <a:p>
          <a:r>
            <a:rPr lang="en-US"/>
            <a:t>What is possible?</a:t>
          </a:r>
        </a:p>
      </dgm:t>
    </dgm:pt>
    <dgm:pt modelId="{AA789ED8-ABD7-4169-91C0-A289B2E70D85}" type="parTrans" cxnId="{02B0D286-49EF-4E8B-BB28-408AB764997E}">
      <dgm:prSet/>
      <dgm:spPr/>
      <dgm:t>
        <a:bodyPr/>
        <a:lstStyle/>
        <a:p>
          <a:endParaRPr lang="en-US"/>
        </a:p>
      </dgm:t>
    </dgm:pt>
    <dgm:pt modelId="{CAE04CB8-A94B-4C3B-87BF-40FB8167826A}" type="sibTrans" cxnId="{02B0D286-49EF-4E8B-BB28-408AB764997E}">
      <dgm:prSet/>
      <dgm:spPr/>
      <dgm:t>
        <a:bodyPr/>
        <a:lstStyle/>
        <a:p>
          <a:endParaRPr lang="en-US"/>
        </a:p>
      </dgm:t>
    </dgm:pt>
    <dgm:pt modelId="{3628904F-630D-42E2-A3C0-14B8D97372A0}">
      <dgm:prSet/>
      <dgm:spPr/>
      <dgm:t>
        <a:bodyPr/>
        <a:lstStyle/>
        <a:p>
          <a:r>
            <a:rPr lang="en-US"/>
            <a:t>Final Takeaways </a:t>
          </a:r>
        </a:p>
      </dgm:t>
    </dgm:pt>
    <dgm:pt modelId="{802069CC-53CC-4874-AC7B-13AD39EAAE63}" type="parTrans" cxnId="{A0C40991-6B28-4B4B-92C6-5504A56F0482}">
      <dgm:prSet/>
      <dgm:spPr/>
      <dgm:t>
        <a:bodyPr/>
        <a:lstStyle/>
        <a:p>
          <a:endParaRPr lang="en-US"/>
        </a:p>
      </dgm:t>
    </dgm:pt>
    <dgm:pt modelId="{1B085D02-005D-43A9-A73B-93B669F78E06}" type="sibTrans" cxnId="{A0C40991-6B28-4B4B-92C6-5504A56F0482}">
      <dgm:prSet/>
      <dgm:spPr/>
      <dgm:t>
        <a:bodyPr/>
        <a:lstStyle/>
        <a:p>
          <a:endParaRPr lang="en-US"/>
        </a:p>
      </dgm:t>
    </dgm:pt>
    <dgm:pt modelId="{80C0EE31-F3E7-49E8-847C-F328835E7147}" type="pres">
      <dgm:prSet presAssocID="{7429C583-BBAB-4907-89D5-A9B3801D19AF}" presName="vert0" presStyleCnt="0">
        <dgm:presLayoutVars>
          <dgm:dir/>
          <dgm:animOne val="branch"/>
          <dgm:animLvl val="lvl"/>
        </dgm:presLayoutVars>
      </dgm:prSet>
      <dgm:spPr/>
    </dgm:pt>
    <dgm:pt modelId="{BD9A47A4-E3D3-4D21-ADE7-368DB0C94828}" type="pres">
      <dgm:prSet presAssocID="{8713E794-8EC8-43E6-9EEA-1629C249A967}" presName="thickLine" presStyleLbl="alignNode1" presStyleIdx="0" presStyleCnt="9"/>
      <dgm:spPr/>
    </dgm:pt>
    <dgm:pt modelId="{A18A1CE1-D033-4AA0-A7FB-F0679460BA00}" type="pres">
      <dgm:prSet presAssocID="{8713E794-8EC8-43E6-9EEA-1629C249A967}" presName="horz1" presStyleCnt="0"/>
      <dgm:spPr/>
    </dgm:pt>
    <dgm:pt modelId="{8609F6D1-11B1-4747-A302-9F222E1095F5}" type="pres">
      <dgm:prSet presAssocID="{8713E794-8EC8-43E6-9EEA-1629C249A967}" presName="tx1" presStyleLbl="revTx" presStyleIdx="0" presStyleCnt="9"/>
      <dgm:spPr/>
    </dgm:pt>
    <dgm:pt modelId="{E9AF703B-21D3-4E67-9108-C37382670D0C}" type="pres">
      <dgm:prSet presAssocID="{8713E794-8EC8-43E6-9EEA-1629C249A967}" presName="vert1" presStyleCnt="0"/>
      <dgm:spPr/>
    </dgm:pt>
    <dgm:pt modelId="{C0E1A98F-6503-4D99-B1B5-3D698BC02A75}" type="pres">
      <dgm:prSet presAssocID="{383191BC-AAAC-41B7-80B3-765FD06B04E5}" presName="thickLine" presStyleLbl="alignNode1" presStyleIdx="1" presStyleCnt="9"/>
      <dgm:spPr/>
    </dgm:pt>
    <dgm:pt modelId="{88F9F235-0ED2-4979-9176-71E61CCA87A0}" type="pres">
      <dgm:prSet presAssocID="{383191BC-AAAC-41B7-80B3-765FD06B04E5}" presName="horz1" presStyleCnt="0"/>
      <dgm:spPr/>
    </dgm:pt>
    <dgm:pt modelId="{6C6C4537-5DC7-48D5-88AD-53A1F2E98B69}" type="pres">
      <dgm:prSet presAssocID="{383191BC-AAAC-41B7-80B3-765FD06B04E5}" presName="tx1" presStyleLbl="revTx" presStyleIdx="1" presStyleCnt="9"/>
      <dgm:spPr/>
    </dgm:pt>
    <dgm:pt modelId="{BC777807-38F8-4063-BCC6-77248D8B6D24}" type="pres">
      <dgm:prSet presAssocID="{383191BC-AAAC-41B7-80B3-765FD06B04E5}" presName="vert1" presStyleCnt="0"/>
      <dgm:spPr/>
    </dgm:pt>
    <dgm:pt modelId="{A77CD187-9743-40C6-B32D-12EC2315C726}" type="pres">
      <dgm:prSet presAssocID="{4D5C803B-D40E-44DC-ABDF-6BC8D405CE92}" presName="thickLine" presStyleLbl="alignNode1" presStyleIdx="2" presStyleCnt="9"/>
      <dgm:spPr/>
    </dgm:pt>
    <dgm:pt modelId="{852C78DF-8A08-427E-995D-6D403D808E4B}" type="pres">
      <dgm:prSet presAssocID="{4D5C803B-D40E-44DC-ABDF-6BC8D405CE92}" presName="horz1" presStyleCnt="0"/>
      <dgm:spPr/>
    </dgm:pt>
    <dgm:pt modelId="{A27CBAE2-1226-4820-B130-603EC451BBC4}" type="pres">
      <dgm:prSet presAssocID="{4D5C803B-D40E-44DC-ABDF-6BC8D405CE92}" presName="tx1" presStyleLbl="revTx" presStyleIdx="2" presStyleCnt="9"/>
      <dgm:spPr/>
    </dgm:pt>
    <dgm:pt modelId="{37BA03DA-D526-48FA-8B33-E716AA77B07D}" type="pres">
      <dgm:prSet presAssocID="{4D5C803B-D40E-44DC-ABDF-6BC8D405CE92}" presName="vert1" presStyleCnt="0"/>
      <dgm:spPr/>
    </dgm:pt>
    <dgm:pt modelId="{46AC9EE3-7605-4A31-A0E9-590F0FB54252}" type="pres">
      <dgm:prSet presAssocID="{3848E87D-6352-4940-819B-62CD2C8856EF}" presName="thickLine" presStyleLbl="alignNode1" presStyleIdx="3" presStyleCnt="9"/>
      <dgm:spPr/>
    </dgm:pt>
    <dgm:pt modelId="{FFFAA815-C8D9-41BF-A4FD-1BD927FFED6F}" type="pres">
      <dgm:prSet presAssocID="{3848E87D-6352-4940-819B-62CD2C8856EF}" presName="horz1" presStyleCnt="0"/>
      <dgm:spPr/>
    </dgm:pt>
    <dgm:pt modelId="{AE2A2FD2-C2F5-4970-BC17-404E94852F21}" type="pres">
      <dgm:prSet presAssocID="{3848E87D-6352-4940-819B-62CD2C8856EF}" presName="tx1" presStyleLbl="revTx" presStyleIdx="3" presStyleCnt="9"/>
      <dgm:spPr/>
    </dgm:pt>
    <dgm:pt modelId="{F9E06AD9-2BC7-4FE9-8534-114B02316841}" type="pres">
      <dgm:prSet presAssocID="{3848E87D-6352-4940-819B-62CD2C8856EF}" presName="vert1" presStyleCnt="0"/>
      <dgm:spPr/>
    </dgm:pt>
    <dgm:pt modelId="{FE1A427A-DF3F-4778-BB0E-AFEC26184930}" type="pres">
      <dgm:prSet presAssocID="{5008C611-4A75-4281-A03B-DD82FDAD8F4F}" presName="thickLine" presStyleLbl="alignNode1" presStyleIdx="4" presStyleCnt="9"/>
      <dgm:spPr/>
    </dgm:pt>
    <dgm:pt modelId="{5FFAB299-E78A-4E0E-BEAC-B003BF9CE42F}" type="pres">
      <dgm:prSet presAssocID="{5008C611-4A75-4281-A03B-DD82FDAD8F4F}" presName="horz1" presStyleCnt="0"/>
      <dgm:spPr/>
    </dgm:pt>
    <dgm:pt modelId="{5B80ECC3-518E-4DD8-959F-3F73B58AC899}" type="pres">
      <dgm:prSet presAssocID="{5008C611-4A75-4281-A03B-DD82FDAD8F4F}" presName="tx1" presStyleLbl="revTx" presStyleIdx="4" presStyleCnt="9"/>
      <dgm:spPr/>
    </dgm:pt>
    <dgm:pt modelId="{A5BA58F4-AE10-4AEA-BF3E-11061671631B}" type="pres">
      <dgm:prSet presAssocID="{5008C611-4A75-4281-A03B-DD82FDAD8F4F}" presName="vert1" presStyleCnt="0"/>
      <dgm:spPr/>
    </dgm:pt>
    <dgm:pt modelId="{D13E50E0-D1AF-4E79-89DB-BE3DE7C7FF38}" type="pres">
      <dgm:prSet presAssocID="{98073ADF-4371-416E-B24A-C4C6C5A0B2E7}" presName="thickLine" presStyleLbl="alignNode1" presStyleIdx="5" presStyleCnt="9"/>
      <dgm:spPr/>
    </dgm:pt>
    <dgm:pt modelId="{1201BB9F-E010-4505-822E-4A1983116C87}" type="pres">
      <dgm:prSet presAssocID="{98073ADF-4371-416E-B24A-C4C6C5A0B2E7}" presName="horz1" presStyleCnt="0"/>
      <dgm:spPr/>
    </dgm:pt>
    <dgm:pt modelId="{D0066C9F-5E75-4F28-AC07-D1D57BE604DB}" type="pres">
      <dgm:prSet presAssocID="{98073ADF-4371-416E-B24A-C4C6C5A0B2E7}" presName="tx1" presStyleLbl="revTx" presStyleIdx="5" presStyleCnt="9"/>
      <dgm:spPr/>
    </dgm:pt>
    <dgm:pt modelId="{64BD895E-B1E0-49F7-A3A7-CB7134E8B1E7}" type="pres">
      <dgm:prSet presAssocID="{98073ADF-4371-416E-B24A-C4C6C5A0B2E7}" presName="vert1" presStyleCnt="0"/>
      <dgm:spPr/>
    </dgm:pt>
    <dgm:pt modelId="{16D80528-4C7A-4D56-8777-908006C2262D}" type="pres">
      <dgm:prSet presAssocID="{3783DB72-D67E-4F80-9078-7C679A20D8CB}" presName="thickLine" presStyleLbl="alignNode1" presStyleIdx="6" presStyleCnt="9"/>
      <dgm:spPr/>
    </dgm:pt>
    <dgm:pt modelId="{90FE9625-E1D9-4A86-9306-9DDE2A77DD87}" type="pres">
      <dgm:prSet presAssocID="{3783DB72-D67E-4F80-9078-7C679A20D8CB}" presName="horz1" presStyleCnt="0"/>
      <dgm:spPr/>
    </dgm:pt>
    <dgm:pt modelId="{CA694185-3362-41B9-90BC-ADDE10A8B95F}" type="pres">
      <dgm:prSet presAssocID="{3783DB72-D67E-4F80-9078-7C679A20D8CB}" presName="tx1" presStyleLbl="revTx" presStyleIdx="6" presStyleCnt="9"/>
      <dgm:spPr/>
    </dgm:pt>
    <dgm:pt modelId="{9ED23E85-116C-445F-9766-AA80051BDBA4}" type="pres">
      <dgm:prSet presAssocID="{3783DB72-D67E-4F80-9078-7C679A20D8CB}" presName="vert1" presStyleCnt="0"/>
      <dgm:spPr/>
    </dgm:pt>
    <dgm:pt modelId="{40660E14-089A-4FD4-8554-F63706D1965A}" type="pres">
      <dgm:prSet presAssocID="{F901E7C3-900E-44ED-8AAE-5FD046393485}" presName="thickLine" presStyleLbl="alignNode1" presStyleIdx="7" presStyleCnt="9"/>
      <dgm:spPr/>
    </dgm:pt>
    <dgm:pt modelId="{8373AEFA-1F56-432F-9BF2-6DDBEC770638}" type="pres">
      <dgm:prSet presAssocID="{F901E7C3-900E-44ED-8AAE-5FD046393485}" presName="horz1" presStyleCnt="0"/>
      <dgm:spPr/>
    </dgm:pt>
    <dgm:pt modelId="{0720D36A-F8C9-47B4-9F7F-B84E2E64305E}" type="pres">
      <dgm:prSet presAssocID="{F901E7C3-900E-44ED-8AAE-5FD046393485}" presName="tx1" presStyleLbl="revTx" presStyleIdx="7" presStyleCnt="9"/>
      <dgm:spPr/>
    </dgm:pt>
    <dgm:pt modelId="{8C14D90E-35C4-4976-9775-C6A41FECD58B}" type="pres">
      <dgm:prSet presAssocID="{F901E7C3-900E-44ED-8AAE-5FD046393485}" presName="vert1" presStyleCnt="0"/>
      <dgm:spPr/>
    </dgm:pt>
    <dgm:pt modelId="{95241F9C-517E-4F20-8605-BC8BE3F1EC04}" type="pres">
      <dgm:prSet presAssocID="{3628904F-630D-42E2-A3C0-14B8D97372A0}" presName="thickLine" presStyleLbl="alignNode1" presStyleIdx="8" presStyleCnt="9"/>
      <dgm:spPr/>
    </dgm:pt>
    <dgm:pt modelId="{747B3956-6B5C-4FC2-B03C-A2AF790A7744}" type="pres">
      <dgm:prSet presAssocID="{3628904F-630D-42E2-A3C0-14B8D97372A0}" presName="horz1" presStyleCnt="0"/>
      <dgm:spPr/>
    </dgm:pt>
    <dgm:pt modelId="{8FB64F16-1407-45B7-85D1-FAEFEC986FA5}" type="pres">
      <dgm:prSet presAssocID="{3628904F-630D-42E2-A3C0-14B8D97372A0}" presName="tx1" presStyleLbl="revTx" presStyleIdx="8" presStyleCnt="9"/>
      <dgm:spPr/>
    </dgm:pt>
    <dgm:pt modelId="{27117EFE-BE58-44D9-83B7-F66D0CFBEC3C}" type="pres">
      <dgm:prSet presAssocID="{3628904F-630D-42E2-A3C0-14B8D97372A0}" presName="vert1" presStyleCnt="0"/>
      <dgm:spPr/>
    </dgm:pt>
  </dgm:ptLst>
  <dgm:cxnLst>
    <dgm:cxn modelId="{94501A09-ECFC-423A-A1C1-155733901352}" srcId="{7429C583-BBAB-4907-89D5-A9B3801D19AF}" destId="{3783DB72-D67E-4F80-9078-7C679A20D8CB}" srcOrd="6" destOrd="0" parTransId="{A485BA92-473F-4643-8004-A9674EB68406}" sibTransId="{B59D40E4-DA81-4250-A2A8-488B5F51D959}"/>
    <dgm:cxn modelId="{1F8DC019-F715-48DA-B4DE-A3488BED3610}" type="presOf" srcId="{98073ADF-4371-416E-B24A-C4C6C5A0B2E7}" destId="{D0066C9F-5E75-4F28-AC07-D1D57BE604DB}" srcOrd="0" destOrd="0" presId="urn:microsoft.com/office/officeart/2008/layout/LinedList"/>
    <dgm:cxn modelId="{5B9E631A-D238-4239-A8F8-AF3DAEDD846B}" type="presOf" srcId="{3628904F-630D-42E2-A3C0-14B8D97372A0}" destId="{8FB64F16-1407-45B7-85D1-FAEFEC986FA5}" srcOrd="0" destOrd="0" presId="urn:microsoft.com/office/officeart/2008/layout/LinedList"/>
    <dgm:cxn modelId="{5558992A-9588-4354-975E-93DF1FDBC089}" srcId="{7429C583-BBAB-4907-89D5-A9B3801D19AF}" destId="{383191BC-AAAC-41B7-80B3-765FD06B04E5}" srcOrd="1" destOrd="0" parTransId="{AF7A243E-A773-45DB-9D6F-16AE9945D38A}" sibTransId="{5279F070-9F92-420F-9029-1286BBF249F7}"/>
    <dgm:cxn modelId="{7F36AA3D-2FB0-4FFB-B175-9244E9DF5C70}" srcId="{7429C583-BBAB-4907-89D5-A9B3801D19AF}" destId="{4D5C803B-D40E-44DC-ABDF-6BC8D405CE92}" srcOrd="2" destOrd="0" parTransId="{D2F09237-F4C1-4D02-B4D1-A5E060E2AB72}" sibTransId="{816B950F-BF14-4791-BAAA-1F453C2E0EF0}"/>
    <dgm:cxn modelId="{7DCDE063-DED9-45AA-905D-64DA3DF6EC71}" srcId="{7429C583-BBAB-4907-89D5-A9B3801D19AF}" destId="{3848E87D-6352-4940-819B-62CD2C8856EF}" srcOrd="3" destOrd="0" parTransId="{4C3A9734-2B81-41B3-9E52-C48231CBFE26}" sibTransId="{AD033CBC-ABE0-4614-9469-29F1CA00EE9B}"/>
    <dgm:cxn modelId="{648FBC67-1FA1-41B0-ADA6-E91E2408532C}" type="presOf" srcId="{8713E794-8EC8-43E6-9EEA-1629C249A967}" destId="{8609F6D1-11B1-4747-A302-9F222E1095F5}" srcOrd="0" destOrd="0" presId="urn:microsoft.com/office/officeart/2008/layout/LinedList"/>
    <dgm:cxn modelId="{ECFBAA48-0056-4D32-8C7D-A49E83DA0EBF}" type="presOf" srcId="{3783DB72-D67E-4F80-9078-7C679A20D8CB}" destId="{CA694185-3362-41B9-90BC-ADDE10A8B95F}" srcOrd="0" destOrd="0" presId="urn:microsoft.com/office/officeart/2008/layout/LinedList"/>
    <dgm:cxn modelId="{EC23AF51-1D13-4F59-9904-D99ECC1101E2}" type="presOf" srcId="{4D5C803B-D40E-44DC-ABDF-6BC8D405CE92}" destId="{A27CBAE2-1226-4820-B130-603EC451BBC4}" srcOrd="0" destOrd="0" presId="urn:microsoft.com/office/officeart/2008/layout/LinedList"/>
    <dgm:cxn modelId="{0BED1184-F0BF-44E6-BACD-4E91EBCEA826}" srcId="{7429C583-BBAB-4907-89D5-A9B3801D19AF}" destId="{98073ADF-4371-416E-B24A-C4C6C5A0B2E7}" srcOrd="5" destOrd="0" parTransId="{51D7BA65-F71C-4C34-B4CE-18890DDA4DA2}" sibTransId="{166671F2-0360-41D8-8FDE-951B3A0D7A61}"/>
    <dgm:cxn modelId="{02B0D286-49EF-4E8B-BB28-408AB764997E}" srcId="{7429C583-BBAB-4907-89D5-A9B3801D19AF}" destId="{F901E7C3-900E-44ED-8AAE-5FD046393485}" srcOrd="7" destOrd="0" parTransId="{AA789ED8-ABD7-4169-91C0-A289B2E70D85}" sibTransId="{CAE04CB8-A94B-4C3B-87BF-40FB8167826A}"/>
    <dgm:cxn modelId="{A0C40991-6B28-4B4B-92C6-5504A56F0482}" srcId="{7429C583-BBAB-4907-89D5-A9B3801D19AF}" destId="{3628904F-630D-42E2-A3C0-14B8D97372A0}" srcOrd="8" destOrd="0" parTransId="{802069CC-53CC-4874-AC7B-13AD39EAAE63}" sibTransId="{1B085D02-005D-43A9-A73B-93B669F78E06}"/>
    <dgm:cxn modelId="{5B3CE99B-B8E3-46D0-8F32-968338136597}" type="presOf" srcId="{383191BC-AAAC-41B7-80B3-765FD06B04E5}" destId="{6C6C4537-5DC7-48D5-88AD-53A1F2E98B69}" srcOrd="0" destOrd="0" presId="urn:microsoft.com/office/officeart/2008/layout/LinedList"/>
    <dgm:cxn modelId="{18C4BBAC-08A0-4D35-92DE-600B25A5822E}" type="presOf" srcId="{5008C611-4A75-4281-A03B-DD82FDAD8F4F}" destId="{5B80ECC3-518E-4DD8-959F-3F73B58AC899}" srcOrd="0" destOrd="0" presId="urn:microsoft.com/office/officeart/2008/layout/LinedList"/>
    <dgm:cxn modelId="{C55408BD-DC53-4DB9-BA59-433C57A03E7E}" srcId="{7429C583-BBAB-4907-89D5-A9B3801D19AF}" destId="{8713E794-8EC8-43E6-9EEA-1629C249A967}" srcOrd="0" destOrd="0" parTransId="{64DD0132-12D5-47B3-A620-1AB8C1D163BC}" sibTransId="{48F1DFF3-7BEB-42E2-9D26-1AA29DFA2AD0}"/>
    <dgm:cxn modelId="{9EF936C3-4F94-47A5-BDE8-2C70D79F7CFE}" type="presOf" srcId="{3848E87D-6352-4940-819B-62CD2C8856EF}" destId="{AE2A2FD2-C2F5-4970-BC17-404E94852F21}" srcOrd="0" destOrd="0" presId="urn:microsoft.com/office/officeart/2008/layout/LinedList"/>
    <dgm:cxn modelId="{9572FACC-CCC3-4489-82CA-C010CAEA398D}" srcId="{7429C583-BBAB-4907-89D5-A9B3801D19AF}" destId="{5008C611-4A75-4281-A03B-DD82FDAD8F4F}" srcOrd="4" destOrd="0" parTransId="{46F7AE1A-A4BC-44ED-B852-FBCD9831E78A}" sibTransId="{3EBF31E0-A2B8-4E44-B878-BAF61B8C60D0}"/>
    <dgm:cxn modelId="{F0A0D2DE-68FD-4D15-8316-668DFFEB73E6}" type="presOf" srcId="{F901E7C3-900E-44ED-8AAE-5FD046393485}" destId="{0720D36A-F8C9-47B4-9F7F-B84E2E64305E}" srcOrd="0" destOrd="0" presId="urn:microsoft.com/office/officeart/2008/layout/LinedList"/>
    <dgm:cxn modelId="{D35E20E0-68A7-4613-83B5-AD6C5E71ADAD}" type="presOf" srcId="{7429C583-BBAB-4907-89D5-A9B3801D19AF}" destId="{80C0EE31-F3E7-49E8-847C-F328835E7147}" srcOrd="0" destOrd="0" presId="urn:microsoft.com/office/officeart/2008/layout/LinedList"/>
    <dgm:cxn modelId="{501A12D5-4722-401A-90CE-4D83FA2D9AF6}" type="presParOf" srcId="{80C0EE31-F3E7-49E8-847C-F328835E7147}" destId="{BD9A47A4-E3D3-4D21-ADE7-368DB0C94828}" srcOrd="0" destOrd="0" presId="urn:microsoft.com/office/officeart/2008/layout/LinedList"/>
    <dgm:cxn modelId="{AB86F238-CC8E-4C99-9861-4358D594A6EB}" type="presParOf" srcId="{80C0EE31-F3E7-49E8-847C-F328835E7147}" destId="{A18A1CE1-D033-4AA0-A7FB-F0679460BA00}" srcOrd="1" destOrd="0" presId="urn:microsoft.com/office/officeart/2008/layout/LinedList"/>
    <dgm:cxn modelId="{FB11E039-CDCA-4E9C-B8C1-E564D83B7549}" type="presParOf" srcId="{A18A1CE1-D033-4AA0-A7FB-F0679460BA00}" destId="{8609F6D1-11B1-4747-A302-9F222E1095F5}" srcOrd="0" destOrd="0" presId="urn:microsoft.com/office/officeart/2008/layout/LinedList"/>
    <dgm:cxn modelId="{F1A279A9-A037-47B4-80EF-C685E715AB89}" type="presParOf" srcId="{A18A1CE1-D033-4AA0-A7FB-F0679460BA00}" destId="{E9AF703B-21D3-4E67-9108-C37382670D0C}" srcOrd="1" destOrd="0" presId="urn:microsoft.com/office/officeart/2008/layout/LinedList"/>
    <dgm:cxn modelId="{9A574550-6CEB-4A03-B847-499A5231D759}" type="presParOf" srcId="{80C0EE31-F3E7-49E8-847C-F328835E7147}" destId="{C0E1A98F-6503-4D99-B1B5-3D698BC02A75}" srcOrd="2" destOrd="0" presId="urn:microsoft.com/office/officeart/2008/layout/LinedList"/>
    <dgm:cxn modelId="{75A2C831-2E4C-4995-A2E4-EE397A18E9A4}" type="presParOf" srcId="{80C0EE31-F3E7-49E8-847C-F328835E7147}" destId="{88F9F235-0ED2-4979-9176-71E61CCA87A0}" srcOrd="3" destOrd="0" presId="urn:microsoft.com/office/officeart/2008/layout/LinedList"/>
    <dgm:cxn modelId="{8BC564FE-5EF5-4847-A0F8-48609DAE493F}" type="presParOf" srcId="{88F9F235-0ED2-4979-9176-71E61CCA87A0}" destId="{6C6C4537-5DC7-48D5-88AD-53A1F2E98B69}" srcOrd="0" destOrd="0" presId="urn:microsoft.com/office/officeart/2008/layout/LinedList"/>
    <dgm:cxn modelId="{B25BE7C1-AC2A-4CD4-BBF5-4D362C3D1745}" type="presParOf" srcId="{88F9F235-0ED2-4979-9176-71E61CCA87A0}" destId="{BC777807-38F8-4063-BCC6-77248D8B6D24}" srcOrd="1" destOrd="0" presId="urn:microsoft.com/office/officeart/2008/layout/LinedList"/>
    <dgm:cxn modelId="{6098BA77-E285-4141-971C-890377D49E8B}" type="presParOf" srcId="{80C0EE31-F3E7-49E8-847C-F328835E7147}" destId="{A77CD187-9743-40C6-B32D-12EC2315C726}" srcOrd="4" destOrd="0" presId="urn:microsoft.com/office/officeart/2008/layout/LinedList"/>
    <dgm:cxn modelId="{11B15BA9-A3B1-40B4-93B0-6C4655F2B457}" type="presParOf" srcId="{80C0EE31-F3E7-49E8-847C-F328835E7147}" destId="{852C78DF-8A08-427E-995D-6D403D808E4B}" srcOrd="5" destOrd="0" presId="urn:microsoft.com/office/officeart/2008/layout/LinedList"/>
    <dgm:cxn modelId="{DC6E9E13-FD47-4AAE-A1C1-A41BCC973FAA}" type="presParOf" srcId="{852C78DF-8A08-427E-995D-6D403D808E4B}" destId="{A27CBAE2-1226-4820-B130-603EC451BBC4}" srcOrd="0" destOrd="0" presId="urn:microsoft.com/office/officeart/2008/layout/LinedList"/>
    <dgm:cxn modelId="{A12F9845-9145-45DF-BD62-50B7BB7AD172}" type="presParOf" srcId="{852C78DF-8A08-427E-995D-6D403D808E4B}" destId="{37BA03DA-D526-48FA-8B33-E716AA77B07D}" srcOrd="1" destOrd="0" presId="urn:microsoft.com/office/officeart/2008/layout/LinedList"/>
    <dgm:cxn modelId="{C5887FF4-AF30-4C9E-B031-AABDB04C5C3A}" type="presParOf" srcId="{80C0EE31-F3E7-49E8-847C-F328835E7147}" destId="{46AC9EE3-7605-4A31-A0E9-590F0FB54252}" srcOrd="6" destOrd="0" presId="urn:microsoft.com/office/officeart/2008/layout/LinedList"/>
    <dgm:cxn modelId="{2E11ED82-6617-4C23-8963-CE172B122BA3}" type="presParOf" srcId="{80C0EE31-F3E7-49E8-847C-F328835E7147}" destId="{FFFAA815-C8D9-41BF-A4FD-1BD927FFED6F}" srcOrd="7" destOrd="0" presId="urn:microsoft.com/office/officeart/2008/layout/LinedList"/>
    <dgm:cxn modelId="{17279D46-A5A6-46D8-804D-636818D5D3B5}" type="presParOf" srcId="{FFFAA815-C8D9-41BF-A4FD-1BD927FFED6F}" destId="{AE2A2FD2-C2F5-4970-BC17-404E94852F21}" srcOrd="0" destOrd="0" presId="urn:microsoft.com/office/officeart/2008/layout/LinedList"/>
    <dgm:cxn modelId="{C6EB3CFB-28E0-4EBD-B370-382DF8324651}" type="presParOf" srcId="{FFFAA815-C8D9-41BF-A4FD-1BD927FFED6F}" destId="{F9E06AD9-2BC7-4FE9-8534-114B02316841}" srcOrd="1" destOrd="0" presId="urn:microsoft.com/office/officeart/2008/layout/LinedList"/>
    <dgm:cxn modelId="{2E516121-26D0-4049-AEF4-B946A5A923A7}" type="presParOf" srcId="{80C0EE31-F3E7-49E8-847C-F328835E7147}" destId="{FE1A427A-DF3F-4778-BB0E-AFEC26184930}" srcOrd="8" destOrd="0" presId="urn:microsoft.com/office/officeart/2008/layout/LinedList"/>
    <dgm:cxn modelId="{3F91FC0F-8012-45C1-9A88-5A869DFCA568}" type="presParOf" srcId="{80C0EE31-F3E7-49E8-847C-F328835E7147}" destId="{5FFAB299-E78A-4E0E-BEAC-B003BF9CE42F}" srcOrd="9" destOrd="0" presId="urn:microsoft.com/office/officeart/2008/layout/LinedList"/>
    <dgm:cxn modelId="{40503645-2741-4648-85B4-CB1B82251D1D}" type="presParOf" srcId="{5FFAB299-E78A-4E0E-BEAC-B003BF9CE42F}" destId="{5B80ECC3-518E-4DD8-959F-3F73B58AC899}" srcOrd="0" destOrd="0" presId="urn:microsoft.com/office/officeart/2008/layout/LinedList"/>
    <dgm:cxn modelId="{71F279F9-079C-4138-A7F1-8ABBC6BAA545}" type="presParOf" srcId="{5FFAB299-E78A-4E0E-BEAC-B003BF9CE42F}" destId="{A5BA58F4-AE10-4AEA-BF3E-11061671631B}" srcOrd="1" destOrd="0" presId="urn:microsoft.com/office/officeart/2008/layout/LinedList"/>
    <dgm:cxn modelId="{A76873CB-E9B5-418A-AFAD-C65D84E1221C}" type="presParOf" srcId="{80C0EE31-F3E7-49E8-847C-F328835E7147}" destId="{D13E50E0-D1AF-4E79-89DB-BE3DE7C7FF38}" srcOrd="10" destOrd="0" presId="urn:microsoft.com/office/officeart/2008/layout/LinedList"/>
    <dgm:cxn modelId="{4E9E07C3-970F-494B-A109-06EF98E321E3}" type="presParOf" srcId="{80C0EE31-F3E7-49E8-847C-F328835E7147}" destId="{1201BB9F-E010-4505-822E-4A1983116C87}" srcOrd="11" destOrd="0" presId="urn:microsoft.com/office/officeart/2008/layout/LinedList"/>
    <dgm:cxn modelId="{338EC47F-CD33-4223-8F1E-DF68B1E155EB}" type="presParOf" srcId="{1201BB9F-E010-4505-822E-4A1983116C87}" destId="{D0066C9F-5E75-4F28-AC07-D1D57BE604DB}" srcOrd="0" destOrd="0" presId="urn:microsoft.com/office/officeart/2008/layout/LinedList"/>
    <dgm:cxn modelId="{833FA25B-9FCD-4366-9950-C23D09884BF3}" type="presParOf" srcId="{1201BB9F-E010-4505-822E-4A1983116C87}" destId="{64BD895E-B1E0-49F7-A3A7-CB7134E8B1E7}" srcOrd="1" destOrd="0" presId="urn:microsoft.com/office/officeart/2008/layout/LinedList"/>
    <dgm:cxn modelId="{5A1F2163-2326-4D17-86E7-C4C723662DB2}" type="presParOf" srcId="{80C0EE31-F3E7-49E8-847C-F328835E7147}" destId="{16D80528-4C7A-4D56-8777-908006C2262D}" srcOrd="12" destOrd="0" presId="urn:microsoft.com/office/officeart/2008/layout/LinedList"/>
    <dgm:cxn modelId="{B616B9EA-D8A0-4761-9019-43DA813DF71B}" type="presParOf" srcId="{80C0EE31-F3E7-49E8-847C-F328835E7147}" destId="{90FE9625-E1D9-4A86-9306-9DDE2A77DD87}" srcOrd="13" destOrd="0" presId="urn:microsoft.com/office/officeart/2008/layout/LinedList"/>
    <dgm:cxn modelId="{D9091F46-8ECA-4FE3-94F1-B46FB9E2E8E6}" type="presParOf" srcId="{90FE9625-E1D9-4A86-9306-9DDE2A77DD87}" destId="{CA694185-3362-41B9-90BC-ADDE10A8B95F}" srcOrd="0" destOrd="0" presId="urn:microsoft.com/office/officeart/2008/layout/LinedList"/>
    <dgm:cxn modelId="{B903DE19-7226-4DFF-9385-DCD7242A8A13}" type="presParOf" srcId="{90FE9625-E1D9-4A86-9306-9DDE2A77DD87}" destId="{9ED23E85-116C-445F-9766-AA80051BDBA4}" srcOrd="1" destOrd="0" presId="urn:microsoft.com/office/officeart/2008/layout/LinedList"/>
    <dgm:cxn modelId="{D426DFCE-90B1-4EAF-84ED-831ECFAA23AC}" type="presParOf" srcId="{80C0EE31-F3E7-49E8-847C-F328835E7147}" destId="{40660E14-089A-4FD4-8554-F63706D1965A}" srcOrd="14" destOrd="0" presId="urn:microsoft.com/office/officeart/2008/layout/LinedList"/>
    <dgm:cxn modelId="{7BC82E7A-728E-4A6B-AC6D-E492E10B5715}" type="presParOf" srcId="{80C0EE31-F3E7-49E8-847C-F328835E7147}" destId="{8373AEFA-1F56-432F-9BF2-6DDBEC770638}" srcOrd="15" destOrd="0" presId="urn:microsoft.com/office/officeart/2008/layout/LinedList"/>
    <dgm:cxn modelId="{A03EE797-5368-446F-8B51-BEA29D8716B3}" type="presParOf" srcId="{8373AEFA-1F56-432F-9BF2-6DDBEC770638}" destId="{0720D36A-F8C9-47B4-9F7F-B84E2E64305E}" srcOrd="0" destOrd="0" presId="urn:microsoft.com/office/officeart/2008/layout/LinedList"/>
    <dgm:cxn modelId="{543CC3C1-FD6D-4132-A970-87C1045FE5B7}" type="presParOf" srcId="{8373AEFA-1F56-432F-9BF2-6DDBEC770638}" destId="{8C14D90E-35C4-4976-9775-C6A41FECD58B}" srcOrd="1" destOrd="0" presId="urn:microsoft.com/office/officeart/2008/layout/LinedList"/>
    <dgm:cxn modelId="{8CAAAC47-9ECA-4055-867E-208DBAC752C3}" type="presParOf" srcId="{80C0EE31-F3E7-49E8-847C-F328835E7147}" destId="{95241F9C-517E-4F20-8605-BC8BE3F1EC04}" srcOrd="16" destOrd="0" presId="urn:microsoft.com/office/officeart/2008/layout/LinedList"/>
    <dgm:cxn modelId="{82C2DB3E-2ED1-4F84-9EE4-3657843CB300}" type="presParOf" srcId="{80C0EE31-F3E7-49E8-847C-F328835E7147}" destId="{747B3956-6B5C-4FC2-B03C-A2AF790A7744}" srcOrd="17" destOrd="0" presId="urn:microsoft.com/office/officeart/2008/layout/LinedList"/>
    <dgm:cxn modelId="{83926E11-3A2E-4A90-9E4F-CDEB623996A0}" type="presParOf" srcId="{747B3956-6B5C-4FC2-B03C-A2AF790A7744}" destId="{8FB64F16-1407-45B7-85D1-FAEFEC986FA5}" srcOrd="0" destOrd="0" presId="urn:microsoft.com/office/officeart/2008/layout/LinedList"/>
    <dgm:cxn modelId="{4D076324-0B95-4C75-98CD-773D35FFAED0}" type="presParOf" srcId="{747B3956-6B5C-4FC2-B03C-A2AF790A7744}" destId="{27117EFE-BE58-44D9-83B7-F66D0CFBEC3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C61D430-970D-42E7-8B67-5BFA27795F94}" type="doc">
      <dgm:prSet loTypeId="urn:microsoft.com/office/officeart/2016/7/layout/VerticalSolidAction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BBBDA5C-302E-4A72-A936-478C5050EA82}">
      <dgm:prSet/>
      <dgm:spPr/>
      <dgm:t>
        <a:bodyPr/>
        <a:lstStyle/>
        <a:p>
          <a:r>
            <a:rPr lang="en-US"/>
            <a:t>Predict</a:t>
          </a:r>
        </a:p>
      </dgm:t>
    </dgm:pt>
    <dgm:pt modelId="{6E356C30-7D1E-43F7-AE9D-22B20482EA9E}" type="parTrans" cxnId="{118D65FD-5002-4A4A-8751-F264C45497F7}">
      <dgm:prSet/>
      <dgm:spPr/>
      <dgm:t>
        <a:bodyPr/>
        <a:lstStyle/>
        <a:p>
          <a:endParaRPr lang="en-US"/>
        </a:p>
      </dgm:t>
    </dgm:pt>
    <dgm:pt modelId="{C6F99275-9433-4C7D-ABA2-C6F1A8A2C1A1}" type="sibTrans" cxnId="{118D65FD-5002-4A4A-8751-F264C45497F7}">
      <dgm:prSet/>
      <dgm:spPr/>
      <dgm:t>
        <a:bodyPr/>
        <a:lstStyle/>
        <a:p>
          <a:endParaRPr lang="en-US"/>
        </a:p>
      </dgm:t>
    </dgm:pt>
    <dgm:pt modelId="{368E1A22-6331-4840-A9D1-0D56F236E431}">
      <dgm:prSet/>
      <dgm:spPr/>
      <dgm:t>
        <a:bodyPr/>
        <a:lstStyle/>
        <a:p>
          <a:r>
            <a:rPr lang="en-US" dirty="0"/>
            <a:t>Predict the future based on historical data e.g. peak month over month trends</a:t>
          </a:r>
        </a:p>
      </dgm:t>
    </dgm:pt>
    <dgm:pt modelId="{B614C828-659C-45FE-B60F-FD57D4DC463A}" type="parTrans" cxnId="{56519048-B2B8-417A-99A6-D73EE835617F}">
      <dgm:prSet/>
      <dgm:spPr/>
      <dgm:t>
        <a:bodyPr/>
        <a:lstStyle/>
        <a:p>
          <a:endParaRPr lang="en-US"/>
        </a:p>
      </dgm:t>
    </dgm:pt>
    <dgm:pt modelId="{02E47D86-825B-4772-9F92-B1E069D0A4F7}" type="sibTrans" cxnId="{56519048-B2B8-417A-99A6-D73EE835617F}">
      <dgm:prSet/>
      <dgm:spPr/>
      <dgm:t>
        <a:bodyPr/>
        <a:lstStyle/>
        <a:p>
          <a:endParaRPr lang="en-US"/>
        </a:p>
      </dgm:t>
    </dgm:pt>
    <dgm:pt modelId="{EED1B35A-C676-492E-A89D-FD1E42B5D71C}">
      <dgm:prSet/>
      <dgm:spPr/>
      <dgm:t>
        <a:bodyPr/>
        <a:lstStyle/>
        <a:p>
          <a:r>
            <a:rPr lang="en-US"/>
            <a:t>Isolate</a:t>
          </a:r>
        </a:p>
      </dgm:t>
    </dgm:pt>
    <dgm:pt modelId="{4013DF91-BF57-4F5D-BFFC-F3903F3259A8}" type="parTrans" cxnId="{8CAB82AD-D463-46C8-AAA6-132218ED32C6}">
      <dgm:prSet/>
      <dgm:spPr/>
      <dgm:t>
        <a:bodyPr/>
        <a:lstStyle/>
        <a:p>
          <a:endParaRPr lang="en-US"/>
        </a:p>
      </dgm:t>
    </dgm:pt>
    <dgm:pt modelId="{4A8DD3EA-EF1E-457B-8DD0-9EB7E2969697}" type="sibTrans" cxnId="{8CAB82AD-D463-46C8-AAA6-132218ED32C6}">
      <dgm:prSet/>
      <dgm:spPr/>
      <dgm:t>
        <a:bodyPr/>
        <a:lstStyle/>
        <a:p>
          <a:endParaRPr lang="en-US"/>
        </a:p>
      </dgm:t>
    </dgm:pt>
    <dgm:pt modelId="{A68E42AF-7C24-4DC8-9F6F-319C614C2C6C}">
      <dgm:prSet/>
      <dgm:spPr/>
      <dgm:t>
        <a:bodyPr/>
        <a:lstStyle/>
        <a:p>
          <a:r>
            <a:rPr lang="en-US"/>
            <a:t>Isolate underperforming sectors </a:t>
          </a:r>
        </a:p>
      </dgm:t>
    </dgm:pt>
    <dgm:pt modelId="{15778E0F-25C0-4E45-A4BB-45BBC739C2FA}" type="parTrans" cxnId="{4B107595-11DC-418D-9C32-FC22015C2656}">
      <dgm:prSet/>
      <dgm:spPr/>
      <dgm:t>
        <a:bodyPr/>
        <a:lstStyle/>
        <a:p>
          <a:endParaRPr lang="en-US"/>
        </a:p>
      </dgm:t>
    </dgm:pt>
    <dgm:pt modelId="{C793FFC6-1CC5-4AAA-B1A9-8A04877863DA}" type="sibTrans" cxnId="{4B107595-11DC-418D-9C32-FC22015C2656}">
      <dgm:prSet/>
      <dgm:spPr/>
      <dgm:t>
        <a:bodyPr/>
        <a:lstStyle/>
        <a:p>
          <a:endParaRPr lang="en-US"/>
        </a:p>
      </dgm:t>
    </dgm:pt>
    <dgm:pt modelId="{6E353985-568B-44EB-A204-BD8374007B96}">
      <dgm:prSet/>
      <dgm:spPr/>
      <dgm:t>
        <a:bodyPr/>
        <a:lstStyle/>
        <a:p>
          <a:r>
            <a:rPr lang="en-US"/>
            <a:t>Discover</a:t>
          </a:r>
        </a:p>
      </dgm:t>
    </dgm:pt>
    <dgm:pt modelId="{36EE98DB-5498-4FC6-A2BD-A997B8E8437C}" type="parTrans" cxnId="{74C06DE6-F2DA-4943-B97C-8A4C95A37339}">
      <dgm:prSet/>
      <dgm:spPr/>
      <dgm:t>
        <a:bodyPr/>
        <a:lstStyle/>
        <a:p>
          <a:endParaRPr lang="en-US"/>
        </a:p>
      </dgm:t>
    </dgm:pt>
    <dgm:pt modelId="{13B27C20-BF98-415A-9F27-230BA6825E37}" type="sibTrans" cxnId="{74C06DE6-F2DA-4943-B97C-8A4C95A37339}">
      <dgm:prSet/>
      <dgm:spPr/>
      <dgm:t>
        <a:bodyPr/>
        <a:lstStyle/>
        <a:p>
          <a:endParaRPr lang="en-US"/>
        </a:p>
      </dgm:t>
    </dgm:pt>
    <dgm:pt modelId="{0D0363DA-E4B8-4F08-8F2B-14FDBDCAC74B}">
      <dgm:prSet/>
      <dgm:spPr/>
      <dgm:t>
        <a:bodyPr/>
        <a:lstStyle/>
        <a:p>
          <a:r>
            <a:rPr lang="en-US" dirty="0"/>
            <a:t>Discover potential future leads and clients</a:t>
          </a:r>
        </a:p>
      </dgm:t>
    </dgm:pt>
    <dgm:pt modelId="{F414F269-6681-46AA-BE06-B0A888ECBB5C}" type="parTrans" cxnId="{728B215F-43EA-4F6E-A38E-2FFF298BF42E}">
      <dgm:prSet/>
      <dgm:spPr/>
      <dgm:t>
        <a:bodyPr/>
        <a:lstStyle/>
        <a:p>
          <a:endParaRPr lang="en-US"/>
        </a:p>
      </dgm:t>
    </dgm:pt>
    <dgm:pt modelId="{24040D0C-F35A-4CE4-AD72-98CABBD7BD97}" type="sibTrans" cxnId="{728B215F-43EA-4F6E-A38E-2FFF298BF42E}">
      <dgm:prSet/>
      <dgm:spPr/>
      <dgm:t>
        <a:bodyPr/>
        <a:lstStyle/>
        <a:p>
          <a:endParaRPr lang="en-US"/>
        </a:p>
      </dgm:t>
    </dgm:pt>
    <dgm:pt modelId="{28DF183B-8F4D-42B6-9DAC-64330A5588B6}">
      <dgm:prSet/>
      <dgm:spPr/>
      <dgm:t>
        <a:bodyPr/>
        <a:lstStyle/>
        <a:p>
          <a:r>
            <a:rPr lang="en-US"/>
            <a:t>Discover</a:t>
          </a:r>
        </a:p>
      </dgm:t>
    </dgm:pt>
    <dgm:pt modelId="{0453FF4B-89E4-4BDD-A295-C079DB8F12C1}" type="parTrans" cxnId="{05B304CC-C9EC-42D9-A22A-B697DF97B00E}">
      <dgm:prSet/>
      <dgm:spPr/>
      <dgm:t>
        <a:bodyPr/>
        <a:lstStyle/>
        <a:p>
          <a:endParaRPr lang="en-US"/>
        </a:p>
      </dgm:t>
    </dgm:pt>
    <dgm:pt modelId="{675B44F5-6850-4D59-97A0-7DFA5434C9F7}" type="sibTrans" cxnId="{05B304CC-C9EC-42D9-A22A-B697DF97B00E}">
      <dgm:prSet/>
      <dgm:spPr/>
      <dgm:t>
        <a:bodyPr/>
        <a:lstStyle/>
        <a:p>
          <a:endParaRPr lang="en-US"/>
        </a:p>
      </dgm:t>
    </dgm:pt>
    <dgm:pt modelId="{85692FAF-7EAC-4B28-8EFB-20A9B5DC4DFE}">
      <dgm:prSet/>
      <dgm:spPr/>
      <dgm:t>
        <a:bodyPr/>
        <a:lstStyle/>
        <a:p>
          <a:r>
            <a:rPr lang="en-US"/>
            <a:t>Discover workflows and processes due for optimizations</a:t>
          </a:r>
        </a:p>
      </dgm:t>
    </dgm:pt>
    <dgm:pt modelId="{CB1B6D6C-593C-4D94-B1DA-F492B1D65E02}" type="parTrans" cxnId="{FCC5E7AE-0D47-4941-968E-AFE1B986447F}">
      <dgm:prSet/>
      <dgm:spPr/>
      <dgm:t>
        <a:bodyPr/>
        <a:lstStyle/>
        <a:p>
          <a:endParaRPr lang="en-US"/>
        </a:p>
      </dgm:t>
    </dgm:pt>
    <dgm:pt modelId="{29D52E28-F203-412C-9CB5-4B7B29FF0564}" type="sibTrans" cxnId="{FCC5E7AE-0D47-4941-968E-AFE1B986447F}">
      <dgm:prSet/>
      <dgm:spPr/>
      <dgm:t>
        <a:bodyPr/>
        <a:lstStyle/>
        <a:p>
          <a:endParaRPr lang="en-US"/>
        </a:p>
      </dgm:t>
    </dgm:pt>
    <dgm:pt modelId="{10C34932-AF5C-4D7B-917F-5433BD7285D9}">
      <dgm:prSet/>
      <dgm:spPr/>
      <dgm:t>
        <a:bodyPr/>
        <a:lstStyle/>
        <a:p>
          <a:r>
            <a:rPr lang="en-US"/>
            <a:t>Better</a:t>
          </a:r>
        </a:p>
      </dgm:t>
    </dgm:pt>
    <dgm:pt modelId="{625D29B3-71EF-4647-8E9A-0C2D24AC589D}" type="parTrans" cxnId="{02335FED-77BE-4A04-AAA1-47577753F0EA}">
      <dgm:prSet/>
      <dgm:spPr/>
      <dgm:t>
        <a:bodyPr/>
        <a:lstStyle/>
        <a:p>
          <a:endParaRPr lang="en-US"/>
        </a:p>
      </dgm:t>
    </dgm:pt>
    <dgm:pt modelId="{C1BD04C4-3A9E-4E96-93C2-F066AA9FFC1A}" type="sibTrans" cxnId="{02335FED-77BE-4A04-AAA1-47577753F0EA}">
      <dgm:prSet/>
      <dgm:spPr/>
      <dgm:t>
        <a:bodyPr/>
        <a:lstStyle/>
        <a:p>
          <a:endParaRPr lang="en-US"/>
        </a:p>
      </dgm:t>
    </dgm:pt>
    <dgm:pt modelId="{2C046C65-BE5D-48BD-868B-B22AB10A57F1}">
      <dgm:prSet/>
      <dgm:spPr/>
      <dgm:t>
        <a:bodyPr/>
        <a:lstStyle/>
        <a:p>
          <a:r>
            <a:rPr lang="en-US" dirty="0"/>
            <a:t>Better quality data equals more precise insights</a:t>
          </a:r>
        </a:p>
      </dgm:t>
    </dgm:pt>
    <dgm:pt modelId="{303BA1D6-C679-4D60-A6E8-0B1B69D7C02C}" type="parTrans" cxnId="{817DF272-4B2F-4150-9B09-41903AF8E10C}">
      <dgm:prSet/>
      <dgm:spPr/>
      <dgm:t>
        <a:bodyPr/>
        <a:lstStyle/>
        <a:p>
          <a:endParaRPr lang="en-US"/>
        </a:p>
      </dgm:t>
    </dgm:pt>
    <dgm:pt modelId="{6878F2F5-8BFE-46CE-B694-6061702D1D8B}" type="sibTrans" cxnId="{817DF272-4B2F-4150-9B09-41903AF8E10C}">
      <dgm:prSet/>
      <dgm:spPr/>
      <dgm:t>
        <a:bodyPr/>
        <a:lstStyle/>
        <a:p>
          <a:endParaRPr lang="en-US"/>
        </a:p>
      </dgm:t>
    </dgm:pt>
    <dgm:pt modelId="{0EFD255A-C9C9-4D4E-839F-30ABF8120602}">
      <dgm:prSet/>
      <dgm:spPr/>
      <dgm:t>
        <a:bodyPr/>
        <a:lstStyle/>
        <a:p>
          <a:r>
            <a:rPr lang="en-US" dirty="0"/>
            <a:t>Finance department  </a:t>
          </a:r>
        </a:p>
      </dgm:t>
    </dgm:pt>
    <dgm:pt modelId="{48436A48-AF83-450C-AD22-F9A62904E9FF}" type="parTrans" cxnId="{0F71E202-3969-48A4-BFF2-4AC15AC3FBF8}">
      <dgm:prSet/>
      <dgm:spPr/>
      <dgm:t>
        <a:bodyPr/>
        <a:lstStyle/>
        <a:p>
          <a:endParaRPr lang="en-NG"/>
        </a:p>
      </dgm:t>
    </dgm:pt>
    <dgm:pt modelId="{D11A6D44-9C7C-4611-A327-FBD3BE42A2E0}" type="sibTrans" cxnId="{0F71E202-3969-48A4-BFF2-4AC15AC3FBF8}">
      <dgm:prSet/>
      <dgm:spPr/>
      <dgm:t>
        <a:bodyPr/>
        <a:lstStyle/>
        <a:p>
          <a:endParaRPr lang="en-NG"/>
        </a:p>
      </dgm:t>
    </dgm:pt>
    <dgm:pt modelId="{047ADDEE-626D-4D39-BFFA-70BF2049DCAB}">
      <dgm:prSet/>
      <dgm:spPr/>
      <dgm:t>
        <a:bodyPr/>
        <a:lstStyle/>
        <a:p>
          <a:r>
            <a:rPr lang="en-US" dirty="0"/>
            <a:t>This can potentially completely change how finances (spending and earnings) are documented and reported</a:t>
          </a:r>
        </a:p>
      </dgm:t>
    </dgm:pt>
    <dgm:pt modelId="{53068418-87BF-4BAE-A3F1-C4BAA5C3AA1B}" type="parTrans" cxnId="{629AF100-8360-4F83-AD38-B1E71B34A941}">
      <dgm:prSet/>
      <dgm:spPr/>
      <dgm:t>
        <a:bodyPr/>
        <a:lstStyle/>
        <a:p>
          <a:endParaRPr lang="en-NG"/>
        </a:p>
      </dgm:t>
    </dgm:pt>
    <dgm:pt modelId="{5CB434F5-DD39-4EFF-8B84-3D804C1E4C9C}" type="sibTrans" cxnId="{629AF100-8360-4F83-AD38-B1E71B34A941}">
      <dgm:prSet/>
      <dgm:spPr/>
      <dgm:t>
        <a:bodyPr/>
        <a:lstStyle/>
        <a:p>
          <a:endParaRPr lang="en-NG"/>
        </a:p>
      </dgm:t>
    </dgm:pt>
    <dgm:pt modelId="{30C7737C-F388-48BB-B890-DF9B64EA3522}" type="pres">
      <dgm:prSet presAssocID="{EC61D430-970D-42E7-8B67-5BFA27795F94}" presName="Name0" presStyleCnt="0">
        <dgm:presLayoutVars>
          <dgm:dir/>
          <dgm:animLvl val="lvl"/>
          <dgm:resizeHandles val="exact"/>
        </dgm:presLayoutVars>
      </dgm:prSet>
      <dgm:spPr/>
    </dgm:pt>
    <dgm:pt modelId="{E12BEB59-809C-4457-A617-4E2948170C47}" type="pres">
      <dgm:prSet presAssocID="{8BBBDA5C-302E-4A72-A936-478C5050EA82}" presName="linNode" presStyleCnt="0"/>
      <dgm:spPr/>
    </dgm:pt>
    <dgm:pt modelId="{BC0D23E2-9EEE-41EF-B125-935F60F5D6D7}" type="pres">
      <dgm:prSet presAssocID="{8BBBDA5C-302E-4A72-A936-478C5050EA82}" presName="parentText" presStyleLbl="alignNode1" presStyleIdx="0" presStyleCnt="6">
        <dgm:presLayoutVars>
          <dgm:chMax val="1"/>
          <dgm:bulletEnabled/>
        </dgm:presLayoutVars>
      </dgm:prSet>
      <dgm:spPr/>
    </dgm:pt>
    <dgm:pt modelId="{8983ABD3-4BF6-4F91-A8A4-DEC14C8976A3}" type="pres">
      <dgm:prSet presAssocID="{8BBBDA5C-302E-4A72-A936-478C5050EA82}" presName="descendantText" presStyleLbl="alignAccFollowNode1" presStyleIdx="0" presStyleCnt="6">
        <dgm:presLayoutVars>
          <dgm:bulletEnabled/>
        </dgm:presLayoutVars>
      </dgm:prSet>
      <dgm:spPr/>
    </dgm:pt>
    <dgm:pt modelId="{FD628272-A123-42DC-9781-398A019FB7DE}" type="pres">
      <dgm:prSet presAssocID="{C6F99275-9433-4C7D-ABA2-C6F1A8A2C1A1}" presName="sp" presStyleCnt="0"/>
      <dgm:spPr/>
    </dgm:pt>
    <dgm:pt modelId="{D373FECD-1D4F-43FE-BA75-6C6D38FFC2F3}" type="pres">
      <dgm:prSet presAssocID="{EED1B35A-C676-492E-A89D-FD1E42B5D71C}" presName="linNode" presStyleCnt="0"/>
      <dgm:spPr/>
    </dgm:pt>
    <dgm:pt modelId="{4185C009-2740-4ABE-8C40-EFF7C63FC849}" type="pres">
      <dgm:prSet presAssocID="{EED1B35A-C676-492E-A89D-FD1E42B5D71C}" presName="parentText" presStyleLbl="alignNode1" presStyleIdx="1" presStyleCnt="6">
        <dgm:presLayoutVars>
          <dgm:chMax val="1"/>
          <dgm:bulletEnabled/>
        </dgm:presLayoutVars>
      </dgm:prSet>
      <dgm:spPr/>
    </dgm:pt>
    <dgm:pt modelId="{C1731F16-A183-413A-B70F-1DF6404EEF57}" type="pres">
      <dgm:prSet presAssocID="{EED1B35A-C676-492E-A89D-FD1E42B5D71C}" presName="descendantText" presStyleLbl="alignAccFollowNode1" presStyleIdx="1" presStyleCnt="6">
        <dgm:presLayoutVars>
          <dgm:bulletEnabled/>
        </dgm:presLayoutVars>
      </dgm:prSet>
      <dgm:spPr/>
    </dgm:pt>
    <dgm:pt modelId="{979296E2-A06F-430D-A679-C9CC4E51441C}" type="pres">
      <dgm:prSet presAssocID="{4A8DD3EA-EF1E-457B-8DD0-9EB7E2969697}" presName="sp" presStyleCnt="0"/>
      <dgm:spPr/>
    </dgm:pt>
    <dgm:pt modelId="{7AD3C416-FEB4-449A-BC7D-303F5F81743E}" type="pres">
      <dgm:prSet presAssocID="{6E353985-568B-44EB-A204-BD8374007B96}" presName="linNode" presStyleCnt="0"/>
      <dgm:spPr/>
    </dgm:pt>
    <dgm:pt modelId="{6A7D5056-4E5D-46E9-A35C-9EBA2FCDF99E}" type="pres">
      <dgm:prSet presAssocID="{6E353985-568B-44EB-A204-BD8374007B96}" presName="parentText" presStyleLbl="alignNode1" presStyleIdx="2" presStyleCnt="6">
        <dgm:presLayoutVars>
          <dgm:chMax val="1"/>
          <dgm:bulletEnabled/>
        </dgm:presLayoutVars>
      </dgm:prSet>
      <dgm:spPr/>
    </dgm:pt>
    <dgm:pt modelId="{DE9E879A-40BF-44E5-B643-58DEE48A0C2D}" type="pres">
      <dgm:prSet presAssocID="{6E353985-568B-44EB-A204-BD8374007B96}" presName="descendantText" presStyleLbl="alignAccFollowNode1" presStyleIdx="2" presStyleCnt="6">
        <dgm:presLayoutVars>
          <dgm:bulletEnabled/>
        </dgm:presLayoutVars>
      </dgm:prSet>
      <dgm:spPr/>
    </dgm:pt>
    <dgm:pt modelId="{D624D56B-D370-4E12-B22B-69AA1D23E243}" type="pres">
      <dgm:prSet presAssocID="{13B27C20-BF98-415A-9F27-230BA6825E37}" presName="sp" presStyleCnt="0"/>
      <dgm:spPr/>
    </dgm:pt>
    <dgm:pt modelId="{EB332489-A8B2-4669-90B6-C9E7D51FC53F}" type="pres">
      <dgm:prSet presAssocID="{28DF183B-8F4D-42B6-9DAC-64330A5588B6}" presName="linNode" presStyleCnt="0"/>
      <dgm:spPr/>
    </dgm:pt>
    <dgm:pt modelId="{E1A03E1C-7A90-4CE5-8DC7-3DF4A26E0EF6}" type="pres">
      <dgm:prSet presAssocID="{28DF183B-8F4D-42B6-9DAC-64330A5588B6}" presName="parentText" presStyleLbl="alignNode1" presStyleIdx="3" presStyleCnt="6">
        <dgm:presLayoutVars>
          <dgm:chMax val="1"/>
          <dgm:bulletEnabled/>
        </dgm:presLayoutVars>
      </dgm:prSet>
      <dgm:spPr/>
    </dgm:pt>
    <dgm:pt modelId="{38CF0C5C-1122-47FD-9870-8CD962D32F69}" type="pres">
      <dgm:prSet presAssocID="{28DF183B-8F4D-42B6-9DAC-64330A5588B6}" presName="descendantText" presStyleLbl="alignAccFollowNode1" presStyleIdx="3" presStyleCnt="6">
        <dgm:presLayoutVars>
          <dgm:bulletEnabled/>
        </dgm:presLayoutVars>
      </dgm:prSet>
      <dgm:spPr/>
    </dgm:pt>
    <dgm:pt modelId="{920DF4E6-441D-4CF6-86EF-742CE61AFE36}" type="pres">
      <dgm:prSet presAssocID="{675B44F5-6850-4D59-97A0-7DFA5434C9F7}" presName="sp" presStyleCnt="0"/>
      <dgm:spPr/>
    </dgm:pt>
    <dgm:pt modelId="{BBFE4EF2-022C-4292-B48C-144C0E74CF9B}" type="pres">
      <dgm:prSet presAssocID="{10C34932-AF5C-4D7B-917F-5433BD7285D9}" presName="linNode" presStyleCnt="0"/>
      <dgm:spPr/>
    </dgm:pt>
    <dgm:pt modelId="{0C416221-4257-4F01-A387-288F0D6B45F0}" type="pres">
      <dgm:prSet presAssocID="{10C34932-AF5C-4D7B-917F-5433BD7285D9}" presName="parentText" presStyleLbl="alignNode1" presStyleIdx="4" presStyleCnt="6">
        <dgm:presLayoutVars>
          <dgm:chMax val="1"/>
          <dgm:bulletEnabled/>
        </dgm:presLayoutVars>
      </dgm:prSet>
      <dgm:spPr/>
    </dgm:pt>
    <dgm:pt modelId="{8FB08E13-8D9B-4EDC-8B92-7E93DB12A82E}" type="pres">
      <dgm:prSet presAssocID="{10C34932-AF5C-4D7B-917F-5433BD7285D9}" presName="descendantText" presStyleLbl="alignAccFollowNode1" presStyleIdx="4" presStyleCnt="6">
        <dgm:presLayoutVars>
          <dgm:bulletEnabled/>
        </dgm:presLayoutVars>
      </dgm:prSet>
      <dgm:spPr/>
    </dgm:pt>
    <dgm:pt modelId="{0ADF8959-FA0E-4251-8566-BC0C019E17BB}" type="pres">
      <dgm:prSet presAssocID="{C1BD04C4-3A9E-4E96-93C2-F066AA9FFC1A}" presName="sp" presStyleCnt="0"/>
      <dgm:spPr/>
    </dgm:pt>
    <dgm:pt modelId="{CC8A64C5-78F7-4739-9BE3-30A3A7618F09}" type="pres">
      <dgm:prSet presAssocID="{0EFD255A-C9C9-4D4E-839F-30ABF8120602}" presName="linNode" presStyleCnt="0"/>
      <dgm:spPr/>
    </dgm:pt>
    <dgm:pt modelId="{014CBF7F-414A-4CF7-AF0B-8F04A041A1B4}" type="pres">
      <dgm:prSet presAssocID="{0EFD255A-C9C9-4D4E-839F-30ABF8120602}" presName="parentText" presStyleLbl="alignNode1" presStyleIdx="5" presStyleCnt="6">
        <dgm:presLayoutVars>
          <dgm:chMax val="1"/>
          <dgm:bulletEnabled/>
        </dgm:presLayoutVars>
      </dgm:prSet>
      <dgm:spPr/>
    </dgm:pt>
    <dgm:pt modelId="{3FF404E9-7375-4467-AED2-6CA00F1A2673}" type="pres">
      <dgm:prSet presAssocID="{0EFD255A-C9C9-4D4E-839F-30ABF8120602}" presName="descendantText" presStyleLbl="alignAccFollowNode1" presStyleIdx="5" presStyleCnt="6">
        <dgm:presLayoutVars>
          <dgm:bulletEnabled/>
        </dgm:presLayoutVars>
      </dgm:prSet>
      <dgm:spPr/>
    </dgm:pt>
  </dgm:ptLst>
  <dgm:cxnLst>
    <dgm:cxn modelId="{629AF100-8360-4F83-AD38-B1E71B34A941}" srcId="{0EFD255A-C9C9-4D4E-839F-30ABF8120602}" destId="{047ADDEE-626D-4D39-BFFA-70BF2049DCAB}" srcOrd="0" destOrd="0" parTransId="{53068418-87BF-4BAE-A3F1-C4BAA5C3AA1B}" sibTransId="{5CB434F5-DD39-4EFF-8B84-3D804C1E4C9C}"/>
    <dgm:cxn modelId="{0F71E202-3969-48A4-BFF2-4AC15AC3FBF8}" srcId="{EC61D430-970D-42E7-8B67-5BFA27795F94}" destId="{0EFD255A-C9C9-4D4E-839F-30ABF8120602}" srcOrd="5" destOrd="0" parTransId="{48436A48-AF83-450C-AD22-F9A62904E9FF}" sibTransId="{D11A6D44-9C7C-4611-A327-FBD3BE42A2E0}"/>
    <dgm:cxn modelId="{66B59508-CADD-4568-8D8D-8334EA680013}" type="presOf" srcId="{A68E42AF-7C24-4DC8-9F6F-319C614C2C6C}" destId="{C1731F16-A183-413A-B70F-1DF6404EEF57}" srcOrd="0" destOrd="0" presId="urn:microsoft.com/office/officeart/2016/7/layout/VerticalSolidActionList"/>
    <dgm:cxn modelId="{2E45080A-9BA7-4E0D-9426-D50A131324F8}" type="presOf" srcId="{0EFD255A-C9C9-4D4E-839F-30ABF8120602}" destId="{014CBF7F-414A-4CF7-AF0B-8F04A041A1B4}" srcOrd="0" destOrd="0" presId="urn:microsoft.com/office/officeart/2016/7/layout/VerticalSolidActionList"/>
    <dgm:cxn modelId="{27571310-C38E-47B7-8112-6DE2C484FA81}" type="presOf" srcId="{2C046C65-BE5D-48BD-868B-B22AB10A57F1}" destId="{8FB08E13-8D9B-4EDC-8B92-7E93DB12A82E}" srcOrd="0" destOrd="0" presId="urn:microsoft.com/office/officeart/2016/7/layout/VerticalSolidActionList"/>
    <dgm:cxn modelId="{24C34110-CB15-48D4-8FCE-158533C3FB87}" type="presOf" srcId="{047ADDEE-626D-4D39-BFFA-70BF2049DCAB}" destId="{3FF404E9-7375-4467-AED2-6CA00F1A2673}" srcOrd="0" destOrd="0" presId="urn:microsoft.com/office/officeart/2016/7/layout/VerticalSolidActionList"/>
    <dgm:cxn modelId="{19D11416-C072-4BCC-9EE9-72257572081A}" type="presOf" srcId="{85692FAF-7EAC-4B28-8EFB-20A9B5DC4DFE}" destId="{38CF0C5C-1122-47FD-9870-8CD962D32F69}" srcOrd="0" destOrd="0" presId="urn:microsoft.com/office/officeart/2016/7/layout/VerticalSolidActionList"/>
    <dgm:cxn modelId="{CD2AEF2F-6DCF-4C52-B352-B8522E7BC71B}" type="presOf" srcId="{6E353985-568B-44EB-A204-BD8374007B96}" destId="{6A7D5056-4E5D-46E9-A35C-9EBA2FCDF99E}" srcOrd="0" destOrd="0" presId="urn:microsoft.com/office/officeart/2016/7/layout/VerticalSolidActionList"/>
    <dgm:cxn modelId="{728B215F-43EA-4F6E-A38E-2FFF298BF42E}" srcId="{6E353985-568B-44EB-A204-BD8374007B96}" destId="{0D0363DA-E4B8-4F08-8F2B-14FDBDCAC74B}" srcOrd="0" destOrd="0" parTransId="{F414F269-6681-46AA-BE06-B0A888ECBB5C}" sibTransId="{24040D0C-F35A-4CE4-AD72-98CABBD7BD97}"/>
    <dgm:cxn modelId="{8195E647-7383-4494-AA74-30FC98ACE7D8}" type="presOf" srcId="{28DF183B-8F4D-42B6-9DAC-64330A5588B6}" destId="{E1A03E1C-7A90-4CE5-8DC7-3DF4A26E0EF6}" srcOrd="0" destOrd="0" presId="urn:microsoft.com/office/officeart/2016/7/layout/VerticalSolidActionList"/>
    <dgm:cxn modelId="{56519048-B2B8-417A-99A6-D73EE835617F}" srcId="{8BBBDA5C-302E-4A72-A936-478C5050EA82}" destId="{368E1A22-6331-4840-A9D1-0D56F236E431}" srcOrd="0" destOrd="0" parTransId="{B614C828-659C-45FE-B60F-FD57D4DC463A}" sibTransId="{02E47D86-825B-4772-9F92-B1E069D0A4F7}"/>
    <dgm:cxn modelId="{817DF272-4B2F-4150-9B09-41903AF8E10C}" srcId="{10C34932-AF5C-4D7B-917F-5433BD7285D9}" destId="{2C046C65-BE5D-48BD-868B-B22AB10A57F1}" srcOrd="0" destOrd="0" parTransId="{303BA1D6-C679-4D60-A6E8-0B1B69D7C02C}" sibTransId="{6878F2F5-8BFE-46CE-B694-6061702D1D8B}"/>
    <dgm:cxn modelId="{44672254-F617-47BD-8CDB-570CA0329499}" type="presOf" srcId="{0D0363DA-E4B8-4F08-8F2B-14FDBDCAC74B}" destId="{DE9E879A-40BF-44E5-B643-58DEE48A0C2D}" srcOrd="0" destOrd="0" presId="urn:microsoft.com/office/officeart/2016/7/layout/VerticalSolidActionList"/>
    <dgm:cxn modelId="{C45A4295-685F-4BE5-90A7-CF3330514663}" type="presOf" srcId="{EED1B35A-C676-492E-A89D-FD1E42B5D71C}" destId="{4185C009-2740-4ABE-8C40-EFF7C63FC849}" srcOrd="0" destOrd="0" presId="urn:microsoft.com/office/officeart/2016/7/layout/VerticalSolidActionList"/>
    <dgm:cxn modelId="{4B107595-11DC-418D-9C32-FC22015C2656}" srcId="{EED1B35A-C676-492E-A89D-FD1E42B5D71C}" destId="{A68E42AF-7C24-4DC8-9F6F-319C614C2C6C}" srcOrd="0" destOrd="0" parTransId="{15778E0F-25C0-4E45-A4BB-45BBC739C2FA}" sibTransId="{C793FFC6-1CC5-4AAA-B1A9-8A04877863DA}"/>
    <dgm:cxn modelId="{8CAB82AD-D463-46C8-AAA6-132218ED32C6}" srcId="{EC61D430-970D-42E7-8B67-5BFA27795F94}" destId="{EED1B35A-C676-492E-A89D-FD1E42B5D71C}" srcOrd="1" destOrd="0" parTransId="{4013DF91-BF57-4F5D-BFFC-F3903F3259A8}" sibTransId="{4A8DD3EA-EF1E-457B-8DD0-9EB7E2969697}"/>
    <dgm:cxn modelId="{FCC5E7AE-0D47-4941-968E-AFE1B986447F}" srcId="{28DF183B-8F4D-42B6-9DAC-64330A5588B6}" destId="{85692FAF-7EAC-4B28-8EFB-20A9B5DC4DFE}" srcOrd="0" destOrd="0" parTransId="{CB1B6D6C-593C-4D94-B1DA-F492B1D65E02}" sibTransId="{29D52E28-F203-412C-9CB5-4B7B29FF0564}"/>
    <dgm:cxn modelId="{20815FC2-E33A-4545-A8E7-3F1A7CE2C766}" type="presOf" srcId="{8BBBDA5C-302E-4A72-A936-478C5050EA82}" destId="{BC0D23E2-9EEE-41EF-B125-935F60F5D6D7}" srcOrd="0" destOrd="0" presId="urn:microsoft.com/office/officeart/2016/7/layout/VerticalSolidActionList"/>
    <dgm:cxn modelId="{05B304CC-C9EC-42D9-A22A-B697DF97B00E}" srcId="{EC61D430-970D-42E7-8B67-5BFA27795F94}" destId="{28DF183B-8F4D-42B6-9DAC-64330A5588B6}" srcOrd="3" destOrd="0" parTransId="{0453FF4B-89E4-4BDD-A295-C079DB8F12C1}" sibTransId="{675B44F5-6850-4D59-97A0-7DFA5434C9F7}"/>
    <dgm:cxn modelId="{5202FDE3-55C9-4C13-A2A9-79F4C307A2CE}" type="presOf" srcId="{368E1A22-6331-4840-A9D1-0D56F236E431}" destId="{8983ABD3-4BF6-4F91-A8A4-DEC14C8976A3}" srcOrd="0" destOrd="0" presId="urn:microsoft.com/office/officeart/2016/7/layout/VerticalSolidActionList"/>
    <dgm:cxn modelId="{74C06DE6-F2DA-4943-B97C-8A4C95A37339}" srcId="{EC61D430-970D-42E7-8B67-5BFA27795F94}" destId="{6E353985-568B-44EB-A204-BD8374007B96}" srcOrd="2" destOrd="0" parTransId="{36EE98DB-5498-4FC6-A2BD-A997B8E8437C}" sibTransId="{13B27C20-BF98-415A-9F27-230BA6825E37}"/>
    <dgm:cxn modelId="{02335FED-77BE-4A04-AAA1-47577753F0EA}" srcId="{EC61D430-970D-42E7-8B67-5BFA27795F94}" destId="{10C34932-AF5C-4D7B-917F-5433BD7285D9}" srcOrd="4" destOrd="0" parTransId="{625D29B3-71EF-4647-8E9A-0C2D24AC589D}" sibTransId="{C1BD04C4-3A9E-4E96-93C2-F066AA9FFC1A}"/>
    <dgm:cxn modelId="{24626AFC-AD6C-48C4-AA7A-2483AAA83CC7}" type="presOf" srcId="{10C34932-AF5C-4D7B-917F-5433BD7285D9}" destId="{0C416221-4257-4F01-A387-288F0D6B45F0}" srcOrd="0" destOrd="0" presId="urn:microsoft.com/office/officeart/2016/7/layout/VerticalSolidActionList"/>
    <dgm:cxn modelId="{118D65FD-5002-4A4A-8751-F264C45497F7}" srcId="{EC61D430-970D-42E7-8B67-5BFA27795F94}" destId="{8BBBDA5C-302E-4A72-A936-478C5050EA82}" srcOrd="0" destOrd="0" parTransId="{6E356C30-7D1E-43F7-AE9D-22B20482EA9E}" sibTransId="{C6F99275-9433-4C7D-ABA2-C6F1A8A2C1A1}"/>
    <dgm:cxn modelId="{8EBC9AFF-2D21-4743-94A8-92CBC0EEFDD5}" type="presOf" srcId="{EC61D430-970D-42E7-8B67-5BFA27795F94}" destId="{30C7737C-F388-48BB-B890-DF9B64EA3522}" srcOrd="0" destOrd="0" presId="urn:microsoft.com/office/officeart/2016/7/layout/VerticalSolidActionList"/>
    <dgm:cxn modelId="{F7742702-37BF-44F2-82CA-A6B8105332A6}" type="presParOf" srcId="{30C7737C-F388-48BB-B890-DF9B64EA3522}" destId="{E12BEB59-809C-4457-A617-4E2948170C47}" srcOrd="0" destOrd="0" presId="urn:microsoft.com/office/officeart/2016/7/layout/VerticalSolidActionList"/>
    <dgm:cxn modelId="{3AEDA845-E741-4E20-B87B-404340799BAF}" type="presParOf" srcId="{E12BEB59-809C-4457-A617-4E2948170C47}" destId="{BC0D23E2-9EEE-41EF-B125-935F60F5D6D7}" srcOrd="0" destOrd="0" presId="urn:microsoft.com/office/officeart/2016/7/layout/VerticalSolidActionList"/>
    <dgm:cxn modelId="{0BE1D6B5-689D-46BD-ADAF-91E7CD89CEC4}" type="presParOf" srcId="{E12BEB59-809C-4457-A617-4E2948170C47}" destId="{8983ABD3-4BF6-4F91-A8A4-DEC14C8976A3}" srcOrd="1" destOrd="0" presId="urn:microsoft.com/office/officeart/2016/7/layout/VerticalSolidActionList"/>
    <dgm:cxn modelId="{C51DCE2D-530B-4A69-A4EC-749AA0958B20}" type="presParOf" srcId="{30C7737C-F388-48BB-B890-DF9B64EA3522}" destId="{FD628272-A123-42DC-9781-398A019FB7DE}" srcOrd="1" destOrd="0" presId="urn:microsoft.com/office/officeart/2016/7/layout/VerticalSolidActionList"/>
    <dgm:cxn modelId="{E0B29BA4-AB13-4064-BC81-1547F81969FA}" type="presParOf" srcId="{30C7737C-F388-48BB-B890-DF9B64EA3522}" destId="{D373FECD-1D4F-43FE-BA75-6C6D38FFC2F3}" srcOrd="2" destOrd="0" presId="urn:microsoft.com/office/officeart/2016/7/layout/VerticalSolidActionList"/>
    <dgm:cxn modelId="{5FC33E64-1C7A-477A-B0EA-ED1D1C664F87}" type="presParOf" srcId="{D373FECD-1D4F-43FE-BA75-6C6D38FFC2F3}" destId="{4185C009-2740-4ABE-8C40-EFF7C63FC849}" srcOrd="0" destOrd="0" presId="urn:microsoft.com/office/officeart/2016/7/layout/VerticalSolidActionList"/>
    <dgm:cxn modelId="{92D5BE3D-97F9-4734-B2A6-3254951A1A48}" type="presParOf" srcId="{D373FECD-1D4F-43FE-BA75-6C6D38FFC2F3}" destId="{C1731F16-A183-413A-B70F-1DF6404EEF57}" srcOrd="1" destOrd="0" presId="urn:microsoft.com/office/officeart/2016/7/layout/VerticalSolidActionList"/>
    <dgm:cxn modelId="{E5C4CC5B-0263-4C2C-BC39-8A1AC742529E}" type="presParOf" srcId="{30C7737C-F388-48BB-B890-DF9B64EA3522}" destId="{979296E2-A06F-430D-A679-C9CC4E51441C}" srcOrd="3" destOrd="0" presId="urn:microsoft.com/office/officeart/2016/7/layout/VerticalSolidActionList"/>
    <dgm:cxn modelId="{BEB6F2E9-F7FA-4039-9044-1B6A848E457E}" type="presParOf" srcId="{30C7737C-F388-48BB-B890-DF9B64EA3522}" destId="{7AD3C416-FEB4-449A-BC7D-303F5F81743E}" srcOrd="4" destOrd="0" presId="urn:microsoft.com/office/officeart/2016/7/layout/VerticalSolidActionList"/>
    <dgm:cxn modelId="{ECD8A699-FBF1-41D8-9CBE-E94A4ADB400C}" type="presParOf" srcId="{7AD3C416-FEB4-449A-BC7D-303F5F81743E}" destId="{6A7D5056-4E5D-46E9-A35C-9EBA2FCDF99E}" srcOrd="0" destOrd="0" presId="urn:microsoft.com/office/officeart/2016/7/layout/VerticalSolidActionList"/>
    <dgm:cxn modelId="{8C0742E2-9D60-4413-B41E-9103267DA841}" type="presParOf" srcId="{7AD3C416-FEB4-449A-BC7D-303F5F81743E}" destId="{DE9E879A-40BF-44E5-B643-58DEE48A0C2D}" srcOrd="1" destOrd="0" presId="urn:microsoft.com/office/officeart/2016/7/layout/VerticalSolidActionList"/>
    <dgm:cxn modelId="{85A4EE87-53FB-44F3-91F2-25EFCDD7AF76}" type="presParOf" srcId="{30C7737C-F388-48BB-B890-DF9B64EA3522}" destId="{D624D56B-D370-4E12-B22B-69AA1D23E243}" srcOrd="5" destOrd="0" presId="urn:microsoft.com/office/officeart/2016/7/layout/VerticalSolidActionList"/>
    <dgm:cxn modelId="{9F6CBF2A-3508-4D49-886A-23259CA6C7E3}" type="presParOf" srcId="{30C7737C-F388-48BB-B890-DF9B64EA3522}" destId="{EB332489-A8B2-4669-90B6-C9E7D51FC53F}" srcOrd="6" destOrd="0" presId="urn:microsoft.com/office/officeart/2016/7/layout/VerticalSolidActionList"/>
    <dgm:cxn modelId="{15F76C84-ACBB-4936-8D4D-F6E31BB1E222}" type="presParOf" srcId="{EB332489-A8B2-4669-90B6-C9E7D51FC53F}" destId="{E1A03E1C-7A90-4CE5-8DC7-3DF4A26E0EF6}" srcOrd="0" destOrd="0" presId="urn:microsoft.com/office/officeart/2016/7/layout/VerticalSolidActionList"/>
    <dgm:cxn modelId="{F0625BB2-949F-4F08-B616-7055CB84D0D7}" type="presParOf" srcId="{EB332489-A8B2-4669-90B6-C9E7D51FC53F}" destId="{38CF0C5C-1122-47FD-9870-8CD962D32F69}" srcOrd="1" destOrd="0" presId="urn:microsoft.com/office/officeart/2016/7/layout/VerticalSolidActionList"/>
    <dgm:cxn modelId="{BCEB5B23-975D-4886-BAA2-9ABFAA8305AF}" type="presParOf" srcId="{30C7737C-F388-48BB-B890-DF9B64EA3522}" destId="{920DF4E6-441D-4CF6-86EF-742CE61AFE36}" srcOrd="7" destOrd="0" presId="urn:microsoft.com/office/officeart/2016/7/layout/VerticalSolidActionList"/>
    <dgm:cxn modelId="{D455EE73-D896-4905-8C99-E7B3ACA4AD4C}" type="presParOf" srcId="{30C7737C-F388-48BB-B890-DF9B64EA3522}" destId="{BBFE4EF2-022C-4292-B48C-144C0E74CF9B}" srcOrd="8" destOrd="0" presId="urn:microsoft.com/office/officeart/2016/7/layout/VerticalSolidActionList"/>
    <dgm:cxn modelId="{AEDC33BF-6BDD-47A2-B191-0F894CB8EAE1}" type="presParOf" srcId="{BBFE4EF2-022C-4292-B48C-144C0E74CF9B}" destId="{0C416221-4257-4F01-A387-288F0D6B45F0}" srcOrd="0" destOrd="0" presId="urn:microsoft.com/office/officeart/2016/7/layout/VerticalSolidActionList"/>
    <dgm:cxn modelId="{4868180C-C0E8-4263-B7A6-C26CEEBF347C}" type="presParOf" srcId="{BBFE4EF2-022C-4292-B48C-144C0E74CF9B}" destId="{8FB08E13-8D9B-4EDC-8B92-7E93DB12A82E}" srcOrd="1" destOrd="0" presId="urn:microsoft.com/office/officeart/2016/7/layout/VerticalSolidActionList"/>
    <dgm:cxn modelId="{5243013E-D563-4EF4-9211-E9A4099D27FA}" type="presParOf" srcId="{30C7737C-F388-48BB-B890-DF9B64EA3522}" destId="{0ADF8959-FA0E-4251-8566-BC0C019E17BB}" srcOrd="9" destOrd="0" presId="urn:microsoft.com/office/officeart/2016/7/layout/VerticalSolidActionList"/>
    <dgm:cxn modelId="{76A06B67-774B-4136-B4A7-216D94F66899}" type="presParOf" srcId="{30C7737C-F388-48BB-B890-DF9B64EA3522}" destId="{CC8A64C5-78F7-4739-9BE3-30A3A7618F09}" srcOrd="10" destOrd="0" presId="urn:microsoft.com/office/officeart/2016/7/layout/VerticalSolidActionList"/>
    <dgm:cxn modelId="{AE9F80D9-7FB9-4124-B95D-0992DE6D8F23}" type="presParOf" srcId="{CC8A64C5-78F7-4739-9BE3-30A3A7618F09}" destId="{014CBF7F-414A-4CF7-AF0B-8F04A041A1B4}" srcOrd="0" destOrd="0" presId="urn:microsoft.com/office/officeart/2016/7/layout/VerticalSolidActionList"/>
    <dgm:cxn modelId="{67AE4A00-E735-4944-87E5-5D119965DCBE}" type="presParOf" srcId="{CC8A64C5-78F7-4739-9BE3-30A3A7618F09}" destId="{3FF404E9-7375-4467-AED2-6CA00F1A2673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1660AE-1200-4C0D-9668-EE8FE30F849B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2E5050B-5624-4A31-86D0-A361CEF72695}">
      <dgm:prSet/>
      <dgm:spPr/>
      <dgm:t>
        <a:bodyPr/>
        <a:lstStyle/>
        <a:p>
          <a:r>
            <a:rPr lang="en-US" dirty="0"/>
            <a:t>Makais has an approx. 52% bid submission rate</a:t>
          </a:r>
        </a:p>
      </dgm:t>
    </dgm:pt>
    <dgm:pt modelId="{FF88066F-D42E-4AB1-A464-1A8AAC0CB663}" type="parTrans" cxnId="{53ABAF59-3053-4E3C-8333-8BEF33DEA7C0}">
      <dgm:prSet/>
      <dgm:spPr/>
      <dgm:t>
        <a:bodyPr/>
        <a:lstStyle/>
        <a:p>
          <a:endParaRPr lang="en-US"/>
        </a:p>
      </dgm:t>
    </dgm:pt>
    <dgm:pt modelId="{CCFA4F2E-A182-4E3C-AFA3-1E2B3CBE6114}" type="sibTrans" cxnId="{53ABAF59-3053-4E3C-8333-8BEF33DEA7C0}">
      <dgm:prSet/>
      <dgm:spPr/>
      <dgm:t>
        <a:bodyPr/>
        <a:lstStyle/>
        <a:p>
          <a:endParaRPr lang="en-US"/>
        </a:p>
      </dgm:t>
    </dgm:pt>
    <dgm:pt modelId="{7ABFB365-65E1-4E7E-8BE8-2D219B5723B6}" type="pres">
      <dgm:prSet presAssocID="{DE1660AE-1200-4C0D-9668-EE8FE30F849B}" presName="vert0" presStyleCnt="0">
        <dgm:presLayoutVars>
          <dgm:dir/>
          <dgm:animOne val="branch"/>
          <dgm:animLvl val="lvl"/>
        </dgm:presLayoutVars>
      </dgm:prSet>
      <dgm:spPr/>
    </dgm:pt>
    <dgm:pt modelId="{D049985B-5673-4243-9274-1586F78D0989}" type="pres">
      <dgm:prSet presAssocID="{22E5050B-5624-4A31-86D0-A361CEF72695}" presName="thickLine" presStyleLbl="alignNode1" presStyleIdx="0" presStyleCnt="1"/>
      <dgm:spPr/>
    </dgm:pt>
    <dgm:pt modelId="{37DA9F00-5C10-413E-B462-90F2F2C95F31}" type="pres">
      <dgm:prSet presAssocID="{22E5050B-5624-4A31-86D0-A361CEF72695}" presName="horz1" presStyleCnt="0"/>
      <dgm:spPr/>
    </dgm:pt>
    <dgm:pt modelId="{477DA502-6568-4D46-9990-9DBE5C29482A}" type="pres">
      <dgm:prSet presAssocID="{22E5050B-5624-4A31-86D0-A361CEF72695}" presName="tx1" presStyleLbl="revTx" presStyleIdx="0" presStyleCnt="1"/>
      <dgm:spPr/>
    </dgm:pt>
    <dgm:pt modelId="{632E0543-B549-4841-9DB1-CB3DE96C8D08}" type="pres">
      <dgm:prSet presAssocID="{22E5050B-5624-4A31-86D0-A361CEF72695}" presName="vert1" presStyleCnt="0"/>
      <dgm:spPr/>
    </dgm:pt>
  </dgm:ptLst>
  <dgm:cxnLst>
    <dgm:cxn modelId="{C8503846-9099-43B3-826F-E11305DBF1D2}" type="presOf" srcId="{DE1660AE-1200-4C0D-9668-EE8FE30F849B}" destId="{7ABFB365-65E1-4E7E-8BE8-2D219B5723B6}" srcOrd="0" destOrd="0" presId="urn:microsoft.com/office/officeart/2008/layout/LinedList"/>
    <dgm:cxn modelId="{53ABAF59-3053-4E3C-8333-8BEF33DEA7C0}" srcId="{DE1660AE-1200-4C0D-9668-EE8FE30F849B}" destId="{22E5050B-5624-4A31-86D0-A361CEF72695}" srcOrd="0" destOrd="0" parTransId="{FF88066F-D42E-4AB1-A464-1A8AAC0CB663}" sibTransId="{CCFA4F2E-A182-4E3C-AFA3-1E2B3CBE6114}"/>
    <dgm:cxn modelId="{967AB4DC-F9F3-4A2E-A42E-84D28E9DD930}" type="presOf" srcId="{22E5050B-5624-4A31-86D0-A361CEF72695}" destId="{477DA502-6568-4D46-9990-9DBE5C29482A}" srcOrd="0" destOrd="0" presId="urn:microsoft.com/office/officeart/2008/layout/LinedList"/>
    <dgm:cxn modelId="{F8700031-1414-41C9-B6B0-7E602B65C319}" type="presParOf" srcId="{7ABFB365-65E1-4E7E-8BE8-2D219B5723B6}" destId="{D049985B-5673-4243-9274-1586F78D0989}" srcOrd="0" destOrd="0" presId="urn:microsoft.com/office/officeart/2008/layout/LinedList"/>
    <dgm:cxn modelId="{212CCEC8-A7FB-4E13-89A0-F3401C843F0D}" type="presParOf" srcId="{7ABFB365-65E1-4E7E-8BE8-2D219B5723B6}" destId="{37DA9F00-5C10-413E-B462-90F2F2C95F31}" srcOrd="1" destOrd="0" presId="urn:microsoft.com/office/officeart/2008/layout/LinedList"/>
    <dgm:cxn modelId="{35966615-9E33-4E47-A469-9288588FAD6E}" type="presParOf" srcId="{37DA9F00-5C10-413E-B462-90F2F2C95F31}" destId="{477DA502-6568-4D46-9990-9DBE5C29482A}" srcOrd="0" destOrd="0" presId="urn:microsoft.com/office/officeart/2008/layout/LinedList"/>
    <dgm:cxn modelId="{9D1AE8DA-59CE-4ADD-8DA1-7B7E69780088}" type="presParOf" srcId="{37DA9F00-5C10-413E-B462-90F2F2C95F31}" destId="{632E0543-B549-4841-9DB1-CB3DE96C8D0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E1660AE-1200-4C0D-9668-EE8FE30F849B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2E5050B-5624-4A31-86D0-A361CEF72695}">
      <dgm:prSet/>
      <dgm:spPr/>
      <dgm:t>
        <a:bodyPr/>
        <a:lstStyle/>
        <a:p>
          <a:r>
            <a:rPr lang="en-US" dirty="0"/>
            <a:t>NPDC (40) and SPDC (28) are the most active clients over the years </a:t>
          </a:r>
        </a:p>
      </dgm:t>
    </dgm:pt>
    <dgm:pt modelId="{FF88066F-D42E-4AB1-A464-1A8AAC0CB663}" type="parTrans" cxnId="{53ABAF59-3053-4E3C-8333-8BEF33DEA7C0}">
      <dgm:prSet/>
      <dgm:spPr/>
      <dgm:t>
        <a:bodyPr/>
        <a:lstStyle/>
        <a:p>
          <a:endParaRPr lang="en-US"/>
        </a:p>
      </dgm:t>
    </dgm:pt>
    <dgm:pt modelId="{CCFA4F2E-A182-4E3C-AFA3-1E2B3CBE6114}" type="sibTrans" cxnId="{53ABAF59-3053-4E3C-8333-8BEF33DEA7C0}">
      <dgm:prSet/>
      <dgm:spPr/>
      <dgm:t>
        <a:bodyPr/>
        <a:lstStyle/>
        <a:p>
          <a:endParaRPr lang="en-US"/>
        </a:p>
      </dgm:t>
    </dgm:pt>
    <dgm:pt modelId="{7ABFB365-65E1-4E7E-8BE8-2D219B5723B6}" type="pres">
      <dgm:prSet presAssocID="{DE1660AE-1200-4C0D-9668-EE8FE30F849B}" presName="vert0" presStyleCnt="0">
        <dgm:presLayoutVars>
          <dgm:dir/>
          <dgm:animOne val="branch"/>
          <dgm:animLvl val="lvl"/>
        </dgm:presLayoutVars>
      </dgm:prSet>
      <dgm:spPr/>
    </dgm:pt>
    <dgm:pt modelId="{D049985B-5673-4243-9274-1586F78D0989}" type="pres">
      <dgm:prSet presAssocID="{22E5050B-5624-4A31-86D0-A361CEF72695}" presName="thickLine" presStyleLbl="alignNode1" presStyleIdx="0" presStyleCnt="1"/>
      <dgm:spPr/>
    </dgm:pt>
    <dgm:pt modelId="{37DA9F00-5C10-413E-B462-90F2F2C95F31}" type="pres">
      <dgm:prSet presAssocID="{22E5050B-5624-4A31-86D0-A361CEF72695}" presName="horz1" presStyleCnt="0"/>
      <dgm:spPr/>
    </dgm:pt>
    <dgm:pt modelId="{477DA502-6568-4D46-9990-9DBE5C29482A}" type="pres">
      <dgm:prSet presAssocID="{22E5050B-5624-4A31-86D0-A361CEF72695}" presName="tx1" presStyleLbl="revTx" presStyleIdx="0" presStyleCnt="1"/>
      <dgm:spPr/>
    </dgm:pt>
    <dgm:pt modelId="{632E0543-B549-4841-9DB1-CB3DE96C8D08}" type="pres">
      <dgm:prSet presAssocID="{22E5050B-5624-4A31-86D0-A361CEF72695}" presName="vert1" presStyleCnt="0"/>
      <dgm:spPr/>
    </dgm:pt>
  </dgm:ptLst>
  <dgm:cxnLst>
    <dgm:cxn modelId="{C8503846-9099-43B3-826F-E11305DBF1D2}" type="presOf" srcId="{DE1660AE-1200-4C0D-9668-EE8FE30F849B}" destId="{7ABFB365-65E1-4E7E-8BE8-2D219B5723B6}" srcOrd="0" destOrd="0" presId="urn:microsoft.com/office/officeart/2008/layout/LinedList"/>
    <dgm:cxn modelId="{53ABAF59-3053-4E3C-8333-8BEF33DEA7C0}" srcId="{DE1660AE-1200-4C0D-9668-EE8FE30F849B}" destId="{22E5050B-5624-4A31-86D0-A361CEF72695}" srcOrd="0" destOrd="0" parTransId="{FF88066F-D42E-4AB1-A464-1A8AAC0CB663}" sibTransId="{CCFA4F2E-A182-4E3C-AFA3-1E2B3CBE6114}"/>
    <dgm:cxn modelId="{967AB4DC-F9F3-4A2E-A42E-84D28E9DD930}" type="presOf" srcId="{22E5050B-5624-4A31-86D0-A361CEF72695}" destId="{477DA502-6568-4D46-9990-9DBE5C29482A}" srcOrd="0" destOrd="0" presId="urn:microsoft.com/office/officeart/2008/layout/LinedList"/>
    <dgm:cxn modelId="{F8700031-1414-41C9-B6B0-7E602B65C319}" type="presParOf" srcId="{7ABFB365-65E1-4E7E-8BE8-2D219B5723B6}" destId="{D049985B-5673-4243-9274-1586F78D0989}" srcOrd="0" destOrd="0" presId="urn:microsoft.com/office/officeart/2008/layout/LinedList"/>
    <dgm:cxn modelId="{212CCEC8-A7FB-4E13-89A0-F3401C843F0D}" type="presParOf" srcId="{7ABFB365-65E1-4E7E-8BE8-2D219B5723B6}" destId="{37DA9F00-5C10-413E-B462-90F2F2C95F31}" srcOrd="1" destOrd="0" presId="urn:microsoft.com/office/officeart/2008/layout/LinedList"/>
    <dgm:cxn modelId="{35966615-9E33-4E47-A469-9288588FAD6E}" type="presParOf" srcId="{37DA9F00-5C10-413E-B462-90F2F2C95F31}" destId="{477DA502-6568-4D46-9990-9DBE5C29482A}" srcOrd="0" destOrd="0" presId="urn:microsoft.com/office/officeart/2008/layout/LinedList"/>
    <dgm:cxn modelId="{9D1AE8DA-59CE-4ADD-8DA1-7B7E69780088}" type="presParOf" srcId="{37DA9F00-5C10-413E-B462-90F2F2C95F31}" destId="{632E0543-B549-4841-9DB1-CB3DE96C8D0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E1660AE-1200-4C0D-9668-EE8FE30F849B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2E5050B-5624-4A31-86D0-A361CEF72695}">
      <dgm:prSet/>
      <dgm:spPr/>
      <dgm:t>
        <a:bodyPr/>
        <a:lstStyle/>
        <a:p>
          <a:r>
            <a:rPr lang="en-US" dirty="0"/>
            <a:t>2023 was the busiest year on record (63 tenders received)</a:t>
          </a:r>
        </a:p>
      </dgm:t>
    </dgm:pt>
    <dgm:pt modelId="{FF88066F-D42E-4AB1-A464-1A8AAC0CB663}" type="parTrans" cxnId="{53ABAF59-3053-4E3C-8333-8BEF33DEA7C0}">
      <dgm:prSet/>
      <dgm:spPr/>
      <dgm:t>
        <a:bodyPr/>
        <a:lstStyle/>
        <a:p>
          <a:endParaRPr lang="en-US"/>
        </a:p>
      </dgm:t>
    </dgm:pt>
    <dgm:pt modelId="{CCFA4F2E-A182-4E3C-AFA3-1E2B3CBE6114}" type="sibTrans" cxnId="{53ABAF59-3053-4E3C-8333-8BEF33DEA7C0}">
      <dgm:prSet/>
      <dgm:spPr/>
      <dgm:t>
        <a:bodyPr/>
        <a:lstStyle/>
        <a:p>
          <a:endParaRPr lang="en-US"/>
        </a:p>
      </dgm:t>
    </dgm:pt>
    <dgm:pt modelId="{7ABFB365-65E1-4E7E-8BE8-2D219B5723B6}" type="pres">
      <dgm:prSet presAssocID="{DE1660AE-1200-4C0D-9668-EE8FE30F849B}" presName="vert0" presStyleCnt="0">
        <dgm:presLayoutVars>
          <dgm:dir/>
          <dgm:animOne val="branch"/>
          <dgm:animLvl val="lvl"/>
        </dgm:presLayoutVars>
      </dgm:prSet>
      <dgm:spPr/>
    </dgm:pt>
    <dgm:pt modelId="{D049985B-5673-4243-9274-1586F78D0989}" type="pres">
      <dgm:prSet presAssocID="{22E5050B-5624-4A31-86D0-A361CEF72695}" presName="thickLine" presStyleLbl="alignNode1" presStyleIdx="0" presStyleCnt="1"/>
      <dgm:spPr/>
    </dgm:pt>
    <dgm:pt modelId="{37DA9F00-5C10-413E-B462-90F2F2C95F31}" type="pres">
      <dgm:prSet presAssocID="{22E5050B-5624-4A31-86D0-A361CEF72695}" presName="horz1" presStyleCnt="0"/>
      <dgm:spPr/>
    </dgm:pt>
    <dgm:pt modelId="{477DA502-6568-4D46-9990-9DBE5C29482A}" type="pres">
      <dgm:prSet presAssocID="{22E5050B-5624-4A31-86D0-A361CEF72695}" presName="tx1" presStyleLbl="revTx" presStyleIdx="0" presStyleCnt="1"/>
      <dgm:spPr/>
    </dgm:pt>
    <dgm:pt modelId="{632E0543-B549-4841-9DB1-CB3DE96C8D08}" type="pres">
      <dgm:prSet presAssocID="{22E5050B-5624-4A31-86D0-A361CEF72695}" presName="vert1" presStyleCnt="0"/>
      <dgm:spPr/>
    </dgm:pt>
  </dgm:ptLst>
  <dgm:cxnLst>
    <dgm:cxn modelId="{C8503846-9099-43B3-826F-E11305DBF1D2}" type="presOf" srcId="{DE1660AE-1200-4C0D-9668-EE8FE30F849B}" destId="{7ABFB365-65E1-4E7E-8BE8-2D219B5723B6}" srcOrd="0" destOrd="0" presId="urn:microsoft.com/office/officeart/2008/layout/LinedList"/>
    <dgm:cxn modelId="{53ABAF59-3053-4E3C-8333-8BEF33DEA7C0}" srcId="{DE1660AE-1200-4C0D-9668-EE8FE30F849B}" destId="{22E5050B-5624-4A31-86D0-A361CEF72695}" srcOrd="0" destOrd="0" parTransId="{FF88066F-D42E-4AB1-A464-1A8AAC0CB663}" sibTransId="{CCFA4F2E-A182-4E3C-AFA3-1E2B3CBE6114}"/>
    <dgm:cxn modelId="{967AB4DC-F9F3-4A2E-A42E-84D28E9DD930}" type="presOf" srcId="{22E5050B-5624-4A31-86D0-A361CEF72695}" destId="{477DA502-6568-4D46-9990-9DBE5C29482A}" srcOrd="0" destOrd="0" presId="urn:microsoft.com/office/officeart/2008/layout/LinedList"/>
    <dgm:cxn modelId="{F8700031-1414-41C9-B6B0-7E602B65C319}" type="presParOf" srcId="{7ABFB365-65E1-4E7E-8BE8-2D219B5723B6}" destId="{D049985B-5673-4243-9274-1586F78D0989}" srcOrd="0" destOrd="0" presId="urn:microsoft.com/office/officeart/2008/layout/LinedList"/>
    <dgm:cxn modelId="{212CCEC8-A7FB-4E13-89A0-F3401C843F0D}" type="presParOf" srcId="{7ABFB365-65E1-4E7E-8BE8-2D219B5723B6}" destId="{37DA9F00-5C10-413E-B462-90F2F2C95F31}" srcOrd="1" destOrd="0" presId="urn:microsoft.com/office/officeart/2008/layout/LinedList"/>
    <dgm:cxn modelId="{35966615-9E33-4E47-A469-9288588FAD6E}" type="presParOf" srcId="{37DA9F00-5C10-413E-B462-90F2F2C95F31}" destId="{477DA502-6568-4D46-9990-9DBE5C29482A}" srcOrd="0" destOrd="0" presId="urn:microsoft.com/office/officeart/2008/layout/LinedList"/>
    <dgm:cxn modelId="{9D1AE8DA-59CE-4ADD-8DA1-7B7E69780088}" type="presParOf" srcId="{37DA9F00-5C10-413E-B462-90F2F2C95F31}" destId="{632E0543-B549-4841-9DB1-CB3DE96C8D0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E1660AE-1200-4C0D-9668-EE8FE30F849B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2E5050B-5624-4A31-86D0-A361CEF72695}">
      <dgm:prSet/>
      <dgm:spPr/>
      <dgm:t>
        <a:bodyPr/>
        <a:lstStyle/>
        <a:p>
          <a:r>
            <a:rPr lang="en-US" dirty="0"/>
            <a:t>Makais Synergy has received 70% (196) of all tenders historically </a:t>
          </a:r>
        </a:p>
      </dgm:t>
    </dgm:pt>
    <dgm:pt modelId="{FF88066F-D42E-4AB1-A464-1A8AAC0CB663}" type="parTrans" cxnId="{53ABAF59-3053-4E3C-8333-8BEF33DEA7C0}">
      <dgm:prSet/>
      <dgm:spPr/>
      <dgm:t>
        <a:bodyPr/>
        <a:lstStyle/>
        <a:p>
          <a:endParaRPr lang="en-US"/>
        </a:p>
      </dgm:t>
    </dgm:pt>
    <dgm:pt modelId="{CCFA4F2E-A182-4E3C-AFA3-1E2B3CBE6114}" type="sibTrans" cxnId="{53ABAF59-3053-4E3C-8333-8BEF33DEA7C0}">
      <dgm:prSet/>
      <dgm:spPr/>
      <dgm:t>
        <a:bodyPr/>
        <a:lstStyle/>
        <a:p>
          <a:endParaRPr lang="en-US"/>
        </a:p>
      </dgm:t>
    </dgm:pt>
    <dgm:pt modelId="{7ABFB365-65E1-4E7E-8BE8-2D219B5723B6}" type="pres">
      <dgm:prSet presAssocID="{DE1660AE-1200-4C0D-9668-EE8FE30F849B}" presName="vert0" presStyleCnt="0">
        <dgm:presLayoutVars>
          <dgm:dir/>
          <dgm:animOne val="branch"/>
          <dgm:animLvl val="lvl"/>
        </dgm:presLayoutVars>
      </dgm:prSet>
      <dgm:spPr/>
    </dgm:pt>
    <dgm:pt modelId="{D049985B-5673-4243-9274-1586F78D0989}" type="pres">
      <dgm:prSet presAssocID="{22E5050B-5624-4A31-86D0-A361CEF72695}" presName="thickLine" presStyleLbl="alignNode1" presStyleIdx="0" presStyleCnt="1"/>
      <dgm:spPr/>
    </dgm:pt>
    <dgm:pt modelId="{37DA9F00-5C10-413E-B462-90F2F2C95F31}" type="pres">
      <dgm:prSet presAssocID="{22E5050B-5624-4A31-86D0-A361CEF72695}" presName="horz1" presStyleCnt="0"/>
      <dgm:spPr/>
    </dgm:pt>
    <dgm:pt modelId="{477DA502-6568-4D46-9990-9DBE5C29482A}" type="pres">
      <dgm:prSet presAssocID="{22E5050B-5624-4A31-86D0-A361CEF72695}" presName="tx1" presStyleLbl="revTx" presStyleIdx="0" presStyleCnt="1"/>
      <dgm:spPr/>
    </dgm:pt>
    <dgm:pt modelId="{632E0543-B549-4841-9DB1-CB3DE96C8D08}" type="pres">
      <dgm:prSet presAssocID="{22E5050B-5624-4A31-86D0-A361CEF72695}" presName="vert1" presStyleCnt="0"/>
      <dgm:spPr/>
    </dgm:pt>
  </dgm:ptLst>
  <dgm:cxnLst>
    <dgm:cxn modelId="{C8503846-9099-43B3-826F-E11305DBF1D2}" type="presOf" srcId="{DE1660AE-1200-4C0D-9668-EE8FE30F849B}" destId="{7ABFB365-65E1-4E7E-8BE8-2D219B5723B6}" srcOrd="0" destOrd="0" presId="urn:microsoft.com/office/officeart/2008/layout/LinedList"/>
    <dgm:cxn modelId="{53ABAF59-3053-4E3C-8333-8BEF33DEA7C0}" srcId="{DE1660AE-1200-4C0D-9668-EE8FE30F849B}" destId="{22E5050B-5624-4A31-86D0-A361CEF72695}" srcOrd="0" destOrd="0" parTransId="{FF88066F-D42E-4AB1-A464-1A8AAC0CB663}" sibTransId="{CCFA4F2E-A182-4E3C-AFA3-1E2B3CBE6114}"/>
    <dgm:cxn modelId="{967AB4DC-F9F3-4A2E-A42E-84D28E9DD930}" type="presOf" srcId="{22E5050B-5624-4A31-86D0-A361CEF72695}" destId="{477DA502-6568-4D46-9990-9DBE5C29482A}" srcOrd="0" destOrd="0" presId="urn:microsoft.com/office/officeart/2008/layout/LinedList"/>
    <dgm:cxn modelId="{F8700031-1414-41C9-B6B0-7E602B65C319}" type="presParOf" srcId="{7ABFB365-65E1-4E7E-8BE8-2D219B5723B6}" destId="{D049985B-5673-4243-9274-1586F78D0989}" srcOrd="0" destOrd="0" presId="urn:microsoft.com/office/officeart/2008/layout/LinedList"/>
    <dgm:cxn modelId="{212CCEC8-A7FB-4E13-89A0-F3401C843F0D}" type="presParOf" srcId="{7ABFB365-65E1-4E7E-8BE8-2D219B5723B6}" destId="{37DA9F00-5C10-413E-B462-90F2F2C95F31}" srcOrd="1" destOrd="0" presId="urn:microsoft.com/office/officeart/2008/layout/LinedList"/>
    <dgm:cxn modelId="{35966615-9E33-4E47-A469-9288588FAD6E}" type="presParOf" srcId="{37DA9F00-5C10-413E-B462-90F2F2C95F31}" destId="{477DA502-6568-4D46-9990-9DBE5C29482A}" srcOrd="0" destOrd="0" presId="urn:microsoft.com/office/officeart/2008/layout/LinedList"/>
    <dgm:cxn modelId="{9D1AE8DA-59CE-4ADD-8DA1-7B7E69780088}" type="presParOf" srcId="{37DA9F00-5C10-413E-B462-90F2F2C95F31}" destId="{632E0543-B549-4841-9DB1-CB3DE96C8D0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E1660AE-1200-4C0D-9668-EE8FE30F849B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2E5050B-5624-4A31-86D0-A361CEF72695}">
      <dgm:prSet/>
      <dgm:spPr/>
      <dgm:t>
        <a:bodyPr/>
        <a:lstStyle/>
        <a:p>
          <a:r>
            <a:rPr lang="en-US" dirty="0"/>
            <a:t>NIPEX portal accounts </a:t>
          </a:r>
          <a:r>
            <a:rPr lang="en-US"/>
            <a:t>for 62% </a:t>
          </a:r>
          <a:r>
            <a:rPr lang="en-US" dirty="0"/>
            <a:t>of all tenders received </a:t>
          </a:r>
        </a:p>
      </dgm:t>
    </dgm:pt>
    <dgm:pt modelId="{FF88066F-D42E-4AB1-A464-1A8AAC0CB663}" type="parTrans" cxnId="{53ABAF59-3053-4E3C-8333-8BEF33DEA7C0}">
      <dgm:prSet/>
      <dgm:spPr/>
      <dgm:t>
        <a:bodyPr/>
        <a:lstStyle/>
        <a:p>
          <a:endParaRPr lang="en-US"/>
        </a:p>
      </dgm:t>
    </dgm:pt>
    <dgm:pt modelId="{CCFA4F2E-A182-4E3C-AFA3-1E2B3CBE6114}" type="sibTrans" cxnId="{53ABAF59-3053-4E3C-8333-8BEF33DEA7C0}">
      <dgm:prSet/>
      <dgm:spPr/>
      <dgm:t>
        <a:bodyPr/>
        <a:lstStyle/>
        <a:p>
          <a:endParaRPr lang="en-US"/>
        </a:p>
      </dgm:t>
    </dgm:pt>
    <dgm:pt modelId="{7ABFB365-65E1-4E7E-8BE8-2D219B5723B6}" type="pres">
      <dgm:prSet presAssocID="{DE1660AE-1200-4C0D-9668-EE8FE30F849B}" presName="vert0" presStyleCnt="0">
        <dgm:presLayoutVars>
          <dgm:dir/>
          <dgm:animOne val="branch"/>
          <dgm:animLvl val="lvl"/>
        </dgm:presLayoutVars>
      </dgm:prSet>
      <dgm:spPr/>
    </dgm:pt>
    <dgm:pt modelId="{D049985B-5673-4243-9274-1586F78D0989}" type="pres">
      <dgm:prSet presAssocID="{22E5050B-5624-4A31-86D0-A361CEF72695}" presName="thickLine" presStyleLbl="alignNode1" presStyleIdx="0" presStyleCnt="1"/>
      <dgm:spPr/>
    </dgm:pt>
    <dgm:pt modelId="{37DA9F00-5C10-413E-B462-90F2F2C95F31}" type="pres">
      <dgm:prSet presAssocID="{22E5050B-5624-4A31-86D0-A361CEF72695}" presName="horz1" presStyleCnt="0"/>
      <dgm:spPr/>
    </dgm:pt>
    <dgm:pt modelId="{477DA502-6568-4D46-9990-9DBE5C29482A}" type="pres">
      <dgm:prSet presAssocID="{22E5050B-5624-4A31-86D0-A361CEF72695}" presName="tx1" presStyleLbl="revTx" presStyleIdx="0" presStyleCnt="1"/>
      <dgm:spPr/>
    </dgm:pt>
    <dgm:pt modelId="{632E0543-B549-4841-9DB1-CB3DE96C8D08}" type="pres">
      <dgm:prSet presAssocID="{22E5050B-5624-4A31-86D0-A361CEF72695}" presName="vert1" presStyleCnt="0"/>
      <dgm:spPr/>
    </dgm:pt>
  </dgm:ptLst>
  <dgm:cxnLst>
    <dgm:cxn modelId="{C8503846-9099-43B3-826F-E11305DBF1D2}" type="presOf" srcId="{DE1660AE-1200-4C0D-9668-EE8FE30F849B}" destId="{7ABFB365-65E1-4E7E-8BE8-2D219B5723B6}" srcOrd="0" destOrd="0" presId="urn:microsoft.com/office/officeart/2008/layout/LinedList"/>
    <dgm:cxn modelId="{53ABAF59-3053-4E3C-8333-8BEF33DEA7C0}" srcId="{DE1660AE-1200-4C0D-9668-EE8FE30F849B}" destId="{22E5050B-5624-4A31-86D0-A361CEF72695}" srcOrd="0" destOrd="0" parTransId="{FF88066F-D42E-4AB1-A464-1A8AAC0CB663}" sibTransId="{CCFA4F2E-A182-4E3C-AFA3-1E2B3CBE6114}"/>
    <dgm:cxn modelId="{967AB4DC-F9F3-4A2E-A42E-84D28E9DD930}" type="presOf" srcId="{22E5050B-5624-4A31-86D0-A361CEF72695}" destId="{477DA502-6568-4D46-9990-9DBE5C29482A}" srcOrd="0" destOrd="0" presId="urn:microsoft.com/office/officeart/2008/layout/LinedList"/>
    <dgm:cxn modelId="{F8700031-1414-41C9-B6B0-7E602B65C319}" type="presParOf" srcId="{7ABFB365-65E1-4E7E-8BE8-2D219B5723B6}" destId="{D049985B-5673-4243-9274-1586F78D0989}" srcOrd="0" destOrd="0" presId="urn:microsoft.com/office/officeart/2008/layout/LinedList"/>
    <dgm:cxn modelId="{212CCEC8-A7FB-4E13-89A0-F3401C843F0D}" type="presParOf" srcId="{7ABFB365-65E1-4E7E-8BE8-2D219B5723B6}" destId="{37DA9F00-5C10-413E-B462-90F2F2C95F31}" srcOrd="1" destOrd="0" presId="urn:microsoft.com/office/officeart/2008/layout/LinedList"/>
    <dgm:cxn modelId="{35966615-9E33-4E47-A469-9288588FAD6E}" type="presParOf" srcId="{37DA9F00-5C10-413E-B462-90F2F2C95F31}" destId="{477DA502-6568-4D46-9990-9DBE5C29482A}" srcOrd="0" destOrd="0" presId="urn:microsoft.com/office/officeart/2008/layout/LinedList"/>
    <dgm:cxn modelId="{9D1AE8DA-59CE-4ADD-8DA1-7B7E69780088}" type="presParOf" srcId="{37DA9F00-5C10-413E-B462-90F2F2C95F31}" destId="{632E0543-B549-4841-9DB1-CB3DE96C8D0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E1660AE-1200-4C0D-9668-EE8FE30F849B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2852861-2E95-453C-BF8E-978402F928DF}">
      <dgm:prSet/>
      <dgm:spPr/>
      <dgm:t>
        <a:bodyPr/>
        <a:lstStyle/>
        <a:p>
          <a:r>
            <a:rPr lang="en-US"/>
            <a:t>Double envelopes are undoubtedly the most common tender types</a:t>
          </a:r>
        </a:p>
      </dgm:t>
    </dgm:pt>
    <dgm:pt modelId="{6567538F-DD3F-44EA-B65B-7DC790C3A34D}" type="parTrans" cxnId="{1C695664-0AB6-4C35-9EF9-33748178DB03}">
      <dgm:prSet/>
      <dgm:spPr/>
      <dgm:t>
        <a:bodyPr/>
        <a:lstStyle/>
        <a:p>
          <a:endParaRPr lang="en-US"/>
        </a:p>
      </dgm:t>
    </dgm:pt>
    <dgm:pt modelId="{1C0D7D32-9881-4436-A688-7549700F47FB}" type="sibTrans" cxnId="{1C695664-0AB6-4C35-9EF9-33748178DB03}">
      <dgm:prSet/>
      <dgm:spPr/>
      <dgm:t>
        <a:bodyPr/>
        <a:lstStyle/>
        <a:p>
          <a:endParaRPr lang="en-US"/>
        </a:p>
      </dgm:t>
    </dgm:pt>
    <dgm:pt modelId="{7ABFB365-65E1-4E7E-8BE8-2D219B5723B6}" type="pres">
      <dgm:prSet presAssocID="{DE1660AE-1200-4C0D-9668-EE8FE30F849B}" presName="vert0" presStyleCnt="0">
        <dgm:presLayoutVars>
          <dgm:dir/>
          <dgm:animOne val="branch"/>
          <dgm:animLvl val="lvl"/>
        </dgm:presLayoutVars>
      </dgm:prSet>
      <dgm:spPr/>
    </dgm:pt>
    <dgm:pt modelId="{F5CB4EBB-1A69-4A62-B9BB-AC9CA3822829}" type="pres">
      <dgm:prSet presAssocID="{42852861-2E95-453C-BF8E-978402F928DF}" presName="thickLine" presStyleLbl="alignNode1" presStyleIdx="0" presStyleCnt="1"/>
      <dgm:spPr/>
    </dgm:pt>
    <dgm:pt modelId="{CAE4277E-87E8-41C8-8F92-E44CA0DB3473}" type="pres">
      <dgm:prSet presAssocID="{42852861-2E95-453C-BF8E-978402F928DF}" presName="horz1" presStyleCnt="0"/>
      <dgm:spPr/>
    </dgm:pt>
    <dgm:pt modelId="{10114D2D-8FB2-4851-A30A-C8A4BA7E9CE6}" type="pres">
      <dgm:prSet presAssocID="{42852861-2E95-453C-BF8E-978402F928DF}" presName="tx1" presStyleLbl="revTx" presStyleIdx="0" presStyleCnt="1"/>
      <dgm:spPr/>
    </dgm:pt>
    <dgm:pt modelId="{2879401D-FAA1-4343-BE01-CF0539D75069}" type="pres">
      <dgm:prSet presAssocID="{42852861-2E95-453C-BF8E-978402F928DF}" presName="vert1" presStyleCnt="0"/>
      <dgm:spPr/>
    </dgm:pt>
  </dgm:ptLst>
  <dgm:cxnLst>
    <dgm:cxn modelId="{1C695664-0AB6-4C35-9EF9-33748178DB03}" srcId="{DE1660AE-1200-4C0D-9668-EE8FE30F849B}" destId="{42852861-2E95-453C-BF8E-978402F928DF}" srcOrd="0" destOrd="0" parTransId="{6567538F-DD3F-44EA-B65B-7DC790C3A34D}" sibTransId="{1C0D7D32-9881-4436-A688-7549700F47FB}"/>
    <dgm:cxn modelId="{C8503846-9099-43B3-826F-E11305DBF1D2}" type="presOf" srcId="{DE1660AE-1200-4C0D-9668-EE8FE30F849B}" destId="{7ABFB365-65E1-4E7E-8BE8-2D219B5723B6}" srcOrd="0" destOrd="0" presId="urn:microsoft.com/office/officeart/2008/layout/LinedList"/>
    <dgm:cxn modelId="{8F538D4E-DE0D-4844-8CDA-5A4AB49F23DE}" type="presOf" srcId="{42852861-2E95-453C-BF8E-978402F928DF}" destId="{10114D2D-8FB2-4851-A30A-C8A4BA7E9CE6}" srcOrd="0" destOrd="0" presId="urn:microsoft.com/office/officeart/2008/layout/LinedList"/>
    <dgm:cxn modelId="{F0CAB87D-52A5-488F-9C58-4187C434FD75}" type="presParOf" srcId="{7ABFB365-65E1-4E7E-8BE8-2D219B5723B6}" destId="{F5CB4EBB-1A69-4A62-B9BB-AC9CA3822829}" srcOrd="0" destOrd="0" presId="urn:microsoft.com/office/officeart/2008/layout/LinedList"/>
    <dgm:cxn modelId="{58C97154-F394-496F-8771-8C91839CDB7A}" type="presParOf" srcId="{7ABFB365-65E1-4E7E-8BE8-2D219B5723B6}" destId="{CAE4277E-87E8-41C8-8F92-E44CA0DB3473}" srcOrd="1" destOrd="0" presId="urn:microsoft.com/office/officeart/2008/layout/LinedList"/>
    <dgm:cxn modelId="{6A278D11-AFBF-4B28-AE1E-D0C9AA0217B6}" type="presParOf" srcId="{CAE4277E-87E8-41C8-8F92-E44CA0DB3473}" destId="{10114D2D-8FB2-4851-A30A-C8A4BA7E9CE6}" srcOrd="0" destOrd="0" presId="urn:microsoft.com/office/officeart/2008/layout/LinedList"/>
    <dgm:cxn modelId="{83DD340B-D4A5-48EE-9B6A-7BBE8D15F98B}" type="presParOf" srcId="{CAE4277E-87E8-41C8-8F92-E44CA0DB3473}" destId="{2879401D-FAA1-4343-BE01-CF0539D7506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400B798-E3BB-4D10-A801-35417366498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F14888C-3706-4831-88CD-F57645D1452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CHEVRON showed growth advertising 8 tenders 44% of its historical total.</a:t>
          </a:r>
        </a:p>
      </dgm:t>
    </dgm:pt>
    <dgm:pt modelId="{F87EE582-780B-4460-96EC-7A0BB9E907F9}" type="parTrans" cxnId="{36219FA1-5D44-4430-9B60-A1D9C0E1771F}">
      <dgm:prSet/>
      <dgm:spPr/>
      <dgm:t>
        <a:bodyPr/>
        <a:lstStyle/>
        <a:p>
          <a:endParaRPr lang="en-US"/>
        </a:p>
      </dgm:t>
    </dgm:pt>
    <dgm:pt modelId="{0FAF0BB9-0818-4751-A46B-90284A927F71}" type="sibTrans" cxnId="{36219FA1-5D44-4430-9B60-A1D9C0E1771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FDD83E0-7A5C-4991-BB4E-893462BFFC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Submission rates plummeted to 32%, with 63% not addressed.</a:t>
          </a:r>
        </a:p>
      </dgm:t>
    </dgm:pt>
    <dgm:pt modelId="{9DABD79B-D92E-4A65-B784-7DE678473254}" type="parTrans" cxnId="{E90802A2-CF57-4021-8553-748A71913851}">
      <dgm:prSet/>
      <dgm:spPr/>
      <dgm:t>
        <a:bodyPr/>
        <a:lstStyle/>
        <a:p>
          <a:endParaRPr lang="en-US"/>
        </a:p>
      </dgm:t>
    </dgm:pt>
    <dgm:pt modelId="{EDD8FF58-E2C7-4B32-B8D3-C8D381B341BA}" type="sibTrans" cxnId="{E90802A2-CF57-4021-8553-748A7191385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1EF484C-0062-4667-9FC1-A4E19474B6A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Tender opportunity peak months of March(9), May(8) and July(12) stayed consistent with historical trends</a:t>
          </a:r>
        </a:p>
      </dgm:t>
    </dgm:pt>
    <dgm:pt modelId="{FB8A9846-2591-446B-B021-EDE5E23C6B73}" type="parTrans" cxnId="{EBA690CF-2867-4B15-8B79-6F6965CF3B54}">
      <dgm:prSet/>
      <dgm:spPr/>
      <dgm:t>
        <a:bodyPr/>
        <a:lstStyle/>
        <a:p>
          <a:endParaRPr lang="en-US"/>
        </a:p>
      </dgm:t>
    </dgm:pt>
    <dgm:pt modelId="{5C2047FD-E655-4786-AE9D-7BB1EB086225}" type="sibTrans" cxnId="{EBA690CF-2867-4B15-8B79-6F6965CF3B5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033087C-B24F-4E2E-B7D5-ED2CB0ACA38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Makais Synergy received 59% of all tenders </a:t>
          </a:r>
        </a:p>
      </dgm:t>
    </dgm:pt>
    <dgm:pt modelId="{3F84A19C-88B5-492F-A24B-258701FE8F10}" type="parTrans" cxnId="{6F7AC0DA-E47E-4D25-B444-E48F0CB6823C}">
      <dgm:prSet/>
      <dgm:spPr/>
      <dgm:t>
        <a:bodyPr/>
        <a:lstStyle/>
        <a:p>
          <a:endParaRPr lang="en-US"/>
        </a:p>
      </dgm:t>
    </dgm:pt>
    <dgm:pt modelId="{80D45811-D7F3-4291-A7DB-571FEDFB2892}" type="sibTrans" cxnId="{6F7AC0DA-E47E-4D25-B444-E48F0CB6823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EED39E6-4445-46C8-AF5D-790BC2105F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NIPEX accounted for a historic high of 81% of all tenders received.</a:t>
          </a:r>
        </a:p>
      </dgm:t>
    </dgm:pt>
    <dgm:pt modelId="{E3F66134-4F47-48A7-8F27-F607056E46F8}" type="parTrans" cxnId="{6EBA5E8C-4D7C-458E-AA3B-9DEB6B8D0B2E}">
      <dgm:prSet/>
      <dgm:spPr/>
      <dgm:t>
        <a:bodyPr/>
        <a:lstStyle/>
        <a:p>
          <a:endParaRPr lang="en-US"/>
        </a:p>
      </dgm:t>
    </dgm:pt>
    <dgm:pt modelId="{138DA290-E037-47E5-B90A-00C683C96ADE}" type="sibTrans" cxnId="{6EBA5E8C-4D7C-458E-AA3B-9DEB6B8D0B2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9E5158E-65FB-4332-AE5A-A97B6B78125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Double envelope tenders remained dominant (91% o all tenders received)</a:t>
          </a:r>
        </a:p>
      </dgm:t>
    </dgm:pt>
    <dgm:pt modelId="{F59A418D-1826-4090-9755-771BE8B22F45}" type="parTrans" cxnId="{E251C77B-B0CD-44B0-A3B0-9F87FD5C87E8}">
      <dgm:prSet/>
      <dgm:spPr/>
      <dgm:t>
        <a:bodyPr/>
        <a:lstStyle/>
        <a:p>
          <a:endParaRPr lang="en-US"/>
        </a:p>
      </dgm:t>
    </dgm:pt>
    <dgm:pt modelId="{5D3FCFF9-EFB4-4E50-8ED2-BB8EEE58A052}" type="sibTrans" cxnId="{E251C77B-B0CD-44B0-A3B0-9F87FD5C87E8}">
      <dgm:prSet/>
      <dgm:spPr/>
      <dgm:t>
        <a:bodyPr/>
        <a:lstStyle/>
        <a:p>
          <a:endParaRPr lang="en-US"/>
        </a:p>
      </dgm:t>
    </dgm:pt>
    <dgm:pt modelId="{0DD6E120-A02C-4652-B887-B1F2839ADEE6}" type="pres">
      <dgm:prSet presAssocID="{F400B798-E3BB-4D10-A801-354173664989}" presName="root" presStyleCnt="0">
        <dgm:presLayoutVars>
          <dgm:dir/>
          <dgm:resizeHandles val="exact"/>
        </dgm:presLayoutVars>
      </dgm:prSet>
      <dgm:spPr/>
    </dgm:pt>
    <dgm:pt modelId="{CF6D15ED-B309-4D22-BAA8-3C0F09D6D5C4}" type="pres">
      <dgm:prSet presAssocID="{F400B798-E3BB-4D10-A801-354173664989}" presName="container" presStyleCnt="0">
        <dgm:presLayoutVars>
          <dgm:dir/>
          <dgm:resizeHandles val="exact"/>
        </dgm:presLayoutVars>
      </dgm:prSet>
      <dgm:spPr/>
    </dgm:pt>
    <dgm:pt modelId="{E3A055CE-9FEF-4E22-83D7-D122840B8C46}" type="pres">
      <dgm:prSet presAssocID="{2F14888C-3706-4831-88CD-F57645D1452F}" presName="compNode" presStyleCnt="0"/>
      <dgm:spPr/>
    </dgm:pt>
    <dgm:pt modelId="{B38F92AC-268A-48E4-BF5E-619EF1C491D4}" type="pres">
      <dgm:prSet presAssocID="{2F14888C-3706-4831-88CD-F57645D1452F}" presName="iconBgRect" presStyleLbl="bgShp" presStyleIdx="0" presStyleCnt="6"/>
      <dgm:spPr/>
    </dgm:pt>
    <dgm:pt modelId="{93380AEA-E76C-4EFA-9B02-10F0AA45B313}" type="pres">
      <dgm:prSet presAssocID="{2F14888C-3706-4831-88CD-F57645D1452F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vron Arrows"/>
        </a:ext>
      </dgm:extLst>
    </dgm:pt>
    <dgm:pt modelId="{8B22E9B5-78B4-44EE-8947-CC31B8F7D93D}" type="pres">
      <dgm:prSet presAssocID="{2F14888C-3706-4831-88CD-F57645D1452F}" presName="spaceRect" presStyleCnt="0"/>
      <dgm:spPr/>
    </dgm:pt>
    <dgm:pt modelId="{4574D0FA-7B71-4E23-8126-7B6E3B83DC81}" type="pres">
      <dgm:prSet presAssocID="{2F14888C-3706-4831-88CD-F57645D1452F}" presName="textRect" presStyleLbl="revTx" presStyleIdx="0" presStyleCnt="6">
        <dgm:presLayoutVars>
          <dgm:chMax val="1"/>
          <dgm:chPref val="1"/>
        </dgm:presLayoutVars>
      </dgm:prSet>
      <dgm:spPr/>
    </dgm:pt>
    <dgm:pt modelId="{4822ADED-8566-4824-A09B-B378FBD5BC6A}" type="pres">
      <dgm:prSet presAssocID="{0FAF0BB9-0818-4751-A46B-90284A927F71}" presName="sibTrans" presStyleLbl="sibTrans2D1" presStyleIdx="0" presStyleCnt="0"/>
      <dgm:spPr/>
    </dgm:pt>
    <dgm:pt modelId="{E797ACF1-AB91-4EDC-ADB4-72098CEA4CEC}" type="pres">
      <dgm:prSet presAssocID="{6FDD83E0-7A5C-4991-BB4E-893462BFFCBA}" presName="compNode" presStyleCnt="0"/>
      <dgm:spPr/>
    </dgm:pt>
    <dgm:pt modelId="{5DE38C10-4863-4BA3-B792-79DB3C27B5C4}" type="pres">
      <dgm:prSet presAssocID="{6FDD83E0-7A5C-4991-BB4E-893462BFFCBA}" presName="iconBgRect" presStyleLbl="bgShp" presStyleIdx="1" presStyleCnt="6"/>
      <dgm:spPr/>
    </dgm:pt>
    <dgm:pt modelId="{9A940A56-57FF-41B8-AC8E-D1A1ADDF300B}" type="pres">
      <dgm:prSet presAssocID="{6FDD83E0-7A5C-4991-BB4E-893462BFFCBA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shes"/>
        </a:ext>
      </dgm:extLst>
    </dgm:pt>
    <dgm:pt modelId="{2DEBA750-84CD-4C9D-B3E6-87A3BB84B359}" type="pres">
      <dgm:prSet presAssocID="{6FDD83E0-7A5C-4991-BB4E-893462BFFCBA}" presName="spaceRect" presStyleCnt="0"/>
      <dgm:spPr/>
    </dgm:pt>
    <dgm:pt modelId="{15762639-F97D-4ED0-86BC-6E7FD1B03F58}" type="pres">
      <dgm:prSet presAssocID="{6FDD83E0-7A5C-4991-BB4E-893462BFFCBA}" presName="textRect" presStyleLbl="revTx" presStyleIdx="1" presStyleCnt="6">
        <dgm:presLayoutVars>
          <dgm:chMax val="1"/>
          <dgm:chPref val="1"/>
        </dgm:presLayoutVars>
      </dgm:prSet>
      <dgm:spPr/>
    </dgm:pt>
    <dgm:pt modelId="{E0BCCB05-B9C5-46A9-A102-C2AEB7EFB554}" type="pres">
      <dgm:prSet presAssocID="{EDD8FF58-E2C7-4B32-B8D3-C8D381B341BA}" presName="sibTrans" presStyleLbl="sibTrans2D1" presStyleIdx="0" presStyleCnt="0"/>
      <dgm:spPr/>
    </dgm:pt>
    <dgm:pt modelId="{C28762EC-7075-4BE0-9281-7412A7B8FEF3}" type="pres">
      <dgm:prSet presAssocID="{91EF484C-0062-4667-9FC1-A4E19474B6A7}" presName="compNode" presStyleCnt="0"/>
      <dgm:spPr/>
    </dgm:pt>
    <dgm:pt modelId="{2CB982A4-5CDB-45C7-BCE2-CC8A19BDEE5B}" type="pres">
      <dgm:prSet presAssocID="{91EF484C-0062-4667-9FC1-A4E19474B6A7}" presName="iconBgRect" presStyleLbl="bgShp" presStyleIdx="2" presStyleCnt="6"/>
      <dgm:spPr/>
    </dgm:pt>
    <dgm:pt modelId="{E76A1765-B3C5-4209-829F-441C10D6714E}" type="pres">
      <dgm:prSet presAssocID="{91EF484C-0062-4667-9FC1-A4E19474B6A7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mill"/>
        </a:ext>
      </dgm:extLst>
    </dgm:pt>
    <dgm:pt modelId="{85D06AF9-4021-4E57-B7C1-07D29ADFC500}" type="pres">
      <dgm:prSet presAssocID="{91EF484C-0062-4667-9FC1-A4E19474B6A7}" presName="spaceRect" presStyleCnt="0"/>
      <dgm:spPr/>
    </dgm:pt>
    <dgm:pt modelId="{FE841DEB-DA30-4B18-B93A-A8A47079C7A1}" type="pres">
      <dgm:prSet presAssocID="{91EF484C-0062-4667-9FC1-A4E19474B6A7}" presName="textRect" presStyleLbl="revTx" presStyleIdx="2" presStyleCnt="6">
        <dgm:presLayoutVars>
          <dgm:chMax val="1"/>
          <dgm:chPref val="1"/>
        </dgm:presLayoutVars>
      </dgm:prSet>
      <dgm:spPr/>
    </dgm:pt>
    <dgm:pt modelId="{973186B9-37FE-4B75-B2A1-1ABF6AB1D772}" type="pres">
      <dgm:prSet presAssocID="{5C2047FD-E655-4786-AE9D-7BB1EB086225}" presName="sibTrans" presStyleLbl="sibTrans2D1" presStyleIdx="0" presStyleCnt="0"/>
      <dgm:spPr/>
    </dgm:pt>
    <dgm:pt modelId="{274921FC-6B9C-4509-9C4F-1946C788846D}" type="pres">
      <dgm:prSet presAssocID="{1033087C-B24F-4E2E-B7D5-ED2CB0ACA38B}" presName="compNode" presStyleCnt="0"/>
      <dgm:spPr/>
    </dgm:pt>
    <dgm:pt modelId="{778A9696-DD2F-4C9F-AAD0-B610CAFC4B90}" type="pres">
      <dgm:prSet presAssocID="{1033087C-B24F-4E2E-B7D5-ED2CB0ACA38B}" presName="iconBgRect" presStyleLbl="bgShp" presStyleIdx="3" presStyleCnt="6"/>
      <dgm:spPr/>
    </dgm:pt>
    <dgm:pt modelId="{077166C3-524E-4FD0-85FD-650CEC0D6EB4}" type="pres">
      <dgm:prSet presAssocID="{1033087C-B24F-4E2E-B7D5-ED2CB0ACA38B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252D6995-53D7-4849-B44B-AD183C19B536}" type="pres">
      <dgm:prSet presAssocID="{1033087C-B24F-4E2E-B7D5-ED2CB0ACA38B}" presName="spaceRect" presStyleCnt="0"/>
      <dgm:spPr/>
    </dgm:pt>
    <dgm:pt modelId="{9544FD72-48F9-48E7-A750-C0D4454CD249}" type="pres">
      <dgm:prSet presAssocID="{1033087C-B24F-4E2E-B7D5-ED2CB0ACA38B}" presName="textRect" presStyleLbl="revTx" presStyleIdx="3" presStyleCnt="6">
        <dgm:presLayoutVars>
          <dgm:chMax val="1"/>
          <dgm:chPref val="1"/>
        </dgm:presLayoutVars>
      </dgm:prSet>
      <dgm:spPr/>
    </dgm:pt>
    <dgm:pt modelId="{360E66A2-7282-40EA-BB65-083EB716D3AA}" type="pres">
      <dgm:prSet presAssocID="{80D45811-D7F3-4291-A7DB-571FEDFB2892}" presName="sibTrans" presStyleLbl="sibTrans2D1" presStyleIdx="0" presStyleCnt="0"/>
      <dgm:spPr/>
    </dgm:pt>
    <dgm:pt modelId="{139B6FAB-8822-4438-9A1D-85AB1572DFEA}" type="pres">
      <dgm:prSet presAssocID="{2EED39E6-4445-46C8-AF5D-790BC2105FB8}" presName="compNode" presStyleCnt="0"/>
      <dgm:spPr/>
    </dgm:pt>
    <dgm:pt modelId="{61C116C8-74F4-4B23-93BE-3F75C472E2D6}" type="pres">
      <dgm:prSet presAssocID="{2EED39E6-4445-46C8-AF5D-790BC2105FB8}" presName="iconBgRect" presStyleLbl="bgShp" presStyleIdx="4" presStyleCnt="6"/>
      <dgm:spPr/>
    </dgm:pt>
    <dgm:pt modelId="{AECB4A2C-9F6D-475D-8086-15D422EDC1A9}" type="pres">
      <dgm:prSet presAssocID="{2EED39E6-4445-46C8-AF5D-790BC2105FB8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d Quotation Mark"/>
        </a:ext>
      </dgm:extLst>
    </dgm:pt>
    <dgm:pt modelId="{E57FE272-19A6-4C6E-B845-FE40D34C59B4}" type="pres">
      <dgm:prSet presAssocID="{2EED39E6-4445-46C8-AF5D-790BC2105FB8}" presName="spaceRect" presStyleCnt="0"/>
      <dgm:spPr/>
    </dgm:pt>
    <dgm:pt modelId="{0F7F1B05-05F6-491D-9079-939C43D23D89}" type="pres">
      <dgm:prSet presAssocID="{2EED39E6-4445-46C8-AF5D-790BC2105FB8}" presName="textRect" presStyleLbl="revTx" presStyleIdx="4" presStyleCnt="6">
        <dgm:presLayoutVars>
          <dgm:chMax val="1"/>
          <dgm:chPref val="1"/>
        </dgm:presLayoutVars>
      </dgm:prSet>
      <dgm:spPr/>
    </dgm:pt>
    <dgm:pt modelId="{7957BB66-317C-4996-9D95-430E6A5AAAF3}" type="pres">
      <dgm:prSet presAssocID="{138DA290-E037-47E5-B90A-00C683C96ADE}" presName="sibTrans" presStyleLbl="sibTrans2D1" presStyleIdx="0" presStyleCnt="0"/>
      <dgm:spPr/>
    </dgm:pt>
    <dgm:pt modelId="{DE34977C-5E9D-4DF9-8ED7-04EB4B95C98D}" type="pres">
      <dgm:prSet presAssocID="{D9E5158E-65FB-4332-AE5A-A97B6B781258}" presName="compNode" presStyleCnt="0"/>
      <dgm:spPr/>
    </dgm:pt>
    <dgm:pt modelId="{634E01BF-AF81-4267-9DF3-96B693F3F3DF}" type="pres">
      <dgm:prSet presAssocID="{D9E5158E-65FB-4332-AE5A-A97B6B781258}" presName="iconBgRect" presStyleLbl="bgShp" presStyleIdx="5" presStyleCnt="6"/>
      <dgm:spPr/>
    </dgm:pt>
    <dgm:pt modelId="{D7991169-E25C-4371-9C0D-54487C528AF5}" type="pres">
      <dgm:prSet presAssocID="{D9E5158E-65FB-4332-AE5A-A97B6B781258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B45C88D7-1593-4564-8EF4-9F4E77E690BE}" type="pres">
      <dgm:prSet presAssocID="{D9E5158E-65FB-4332-AE5A-A97B6B781258}" presName="spaceRect" presStyleCnt="0"/>
      <dgm:spPr/>
    </dgm:pt>
    <dgm:pt modelId="{E77D3972-7446-4DB0-BCD3-4A482B369676}" type="pres">
      <dgm:prSet presAssocID="{D9E5158E-65FB-4332-AE5A-A97B6B781258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8812110A-2855-4AD3-99BE-A597519B2894}" type="presOf" srcId="{D9E5158E-65FB-4332-AE5A-A97B6B781258}" destId="{E77D3972-7446-4DB0-BCD3-4A482B369676}" srcOrd="0" destOrd="0" presId="urn:microsoft.com/office/officeart/2018/2/layout/IconCircleList"/>
    <dgm:cxn modelId="{D34DD532-0D66-47E6-9FBD-72F974E85CED}" type="presOf" srcId="{0FAF0BB9-0818-4751-A46B-90284A927F71}" destId="{4822ADED-8566-4824-A09B-B378FBD5BC6A}" srcOrd="0" destOrd="0" presId="urn:microsoft.com/office/officeart/2018/2/layout/IconCircleList"/>
    <dgm:cxn modelId="{F890063F-1EFC-49EE-961E-AB6EFCB82DA6}" type="presOf" srcId="{1033087C-B24F-4E2E-B7D5-ED2CB0ACA38B}" destId="{9544FD72-48F9-48E7-A750-C0D4454CD249}" srcOrd="0" destOrd="0" presId="urn:microsoft.com/office/officeart/2018/2/layout/IconCircleList"/>
    <dgm:cxn modelId="{51C6094A-D6DC-48EE-881D-CB1C486D5DCA}" type="presOf" srcId="{2EED39E6-4445-46C8-AF5D-790BC2105FB8}" destId="{0F7F1B05-05F6-491D-9079-939C43D23D89}" srcOrd="0" destOrd="0" presId="urn:microsoft.com/office/officeart/2018/2/layout/IconCircleList"/>
    <dgm:cxn modelId="{E251C77B-B0CD-44B0-A3B0-9F87FD5C87E8}" srcId="{F400B798-E3BB-4D10-A801-354173664989}" destId="{D9E5158E-65FB-4332-AE5A-A97B6B781258}" srcOrd="5" destOrd="0" parTransId="{F59A418D-1826-4090-9755-771BE8B22F45}" sibTransId="{5D3FCFF9-EFB4-4E50-8ED2-BB8EEE58A052}"/>
    <dgm:cxn modelId="{BB22D084-842F-431B-8E09-2A52D7146953}" type="presOf" srcId="{5C2047FD-E655-4786-AE9D-7BB1EB086225}" destId="{973186B9-37FE-4B75-B2A1-1ABF6AB1D772}" srcOrd="0" destOrd="0" presId="urn:microsoft.com/office/officeart/2018/2/layout/IconCircleList"/>
    <dgm:cxn modelId="{9F992385-9FB7-46D5-B520-141C1FD3B191}" type="presOf" srcId="{EDD8FF58-E2C7-4B32-B8D3-C8D381B341BA}" destId="{E0BCCB05-B9C5-46A9-A102-C2AEB7EFB554}" srcOrd="0" destOrd="0" presId="urn:microsoft.com/office/officeart/2018/2/layout/IconCircleList"/>
    <dgm:cxn modelId="{6EBA5E8C-4D7C-458E-AA3B-9DEB6B8D0B2E}" srcId="{F400B798-E3BB-4D10-A801-354173664989}" destId="{2EED39E6-4445-46C8-AF5D-790BC2105FB8}" srcOrd="4" destOrd="0" parTransId="{E3F66134-4F47-48A7-8F27-F607056E46F8}" sibTransId="{138DA290-E037-47E5-B90A-00C683C96ADE}"/>
    <dgm:cxn modelId="{C849A195-76D4-4168-8921-D8F2781491BB}" type="presOf" srcId="{138DA290-E037-47E5-B90A-00C683C96ADE}" destId="{7957BB66-317C-4996-9D95-430E6A5AAAF3}" srcOrd="0" destOrd="0" presId="urn:microsoft.com/office/officeart/2018/2/layout/IconCircleList"/>
    <dgm:cxn modelId="{36219FA1-5D44-4430-9B60-A1D9C0E1771F}" srcId="{F400B798-E3BB-4D10-A801-354173664989}" destId="{2F14888C-3706-4831-88CD-F57645D1452F}" srcOrd="0" destOrd="0" parTransId="{F87EE582-780B-4460-96EC-7A0BB9E907F9}" sibTransId="{0FAF0BB9-0818-4751-A46B-90284A927F71}"/>
    <dgm:cxn modelId="{E90802A2-CF57-4021-8553-748A71913851}" srcId="{F400B798-E3BB-4D10-A801-354173664989}" destId="{6FDD83E0-7A5C-4991-BB4E-893462BFFCBA}" srcOrd="1" destOrd="0" parTransId="{9DABD79B-D92E-4A65-B784-7DE678473254}" sibTransId="{EDD8FF58-E2C7-4B32-B8D3-C8D381B341BA}"/>
    <dgm:cxn modelId="{95BF46A8-5AEE-4C82-9D4E-682AACD1AD12}" type="presOf" srcId="{91EF484C-0062-4667-9FC1-A4E19474B6A7}" destId="{FE841DEB-DA30-4B18-B93A-A8A47079C7A1}" srcOrd="0" destOrd="0" presId="urn:microsoft.com/office/officeart/2018/2/layout/IconCircleList"/>
    <dgm:cxn modelId="{640AAAA8-CE02-4A18-80B0-69248A903B65}" type="presOf" srcId="{F400B798-E3BB-4D10-A801-354173664989}" destId="{0DD6E120-A02C-4652-B887-B1F2839ADEE6}" srcOrd="0" destOrd="0" presId="urn:microsoft.com/office/officeart/2018/2/layout/IconCircleList"/>
    <dgm:cxn modelId="{1DD9E3AC-0C67-4FDD-AEF1-0A0045763281}" type="presOf" srcId="{2F14888C-3706-4831-88CD-F57645D1452F}" destId="{4574D0FA-7B71-4E23-8126-7B6E3B83DC81}" srcOrd="0" destOrd="0" presId="urn:microsoft.com/office/officeart/2018/2/layout/IconCircleList"/>
    <dgm:cxn modelId="{EE503CC3-6240-4912-87D3-5C4D46096E7F}" type="presOf" srcId="{80D45811-D7F3-4291-A7DB-571FEDFB2892}" destId="{360E66A2-7282-40EA-BB65-083EB716D3AA}" srcOrd="0" destOrd="0" presId="urn:microsoft.com/office/officeart/2018/2/layout/IconCircleList"/>
    <dgm:cxn modelId="{EBA690CF-2867-4B15-8B79-6F6965CF3B54}" srcId="{F400B798-E3BB-4D10-A801-354173664989}" destId="{91EF484C-0062-4667-9FC1-A4E19474B6A7}" srcOrd="2" destOrd="0" parTransId="{FB8A9846-2591-446B-B021-EDE5E23C6B73}" sibTransId="{5C2047FD-E655-4786-AE9D-7BB1EB086225}"/>
    <dgm:cxn modelId="{6F7AC0DA-E47E-4D25-B444-E48F0CB6823C}" srcId="{F400B798-E3BB-4D10-A801-354173664989}" destId="{1033087C-B24F-4E2E-B7D5-ED2CB0ACA38B}" srcOrd="3" destOrd="0" parTransId="{3F84A19C-88B5-492F-A24B-258701FE8F10}" sibTransId="{80D45811-D7F3-4291-A7DB-571FEDFB2892}"/>
    <dgm:cxn modelId="{513025DC-9D8B-480C-B391-DE5E2B6CA348}" type="presOf" srcId="{6FDD83E0-7A5C-4991-BB4E-893462BFFCBA}" destId="{15762639-F97D-4ED0-86BC-6E7FD1B03F58}" srcOrd="0" destOrd="0" presId="urn:microsoft.com/office/officeart/2018/2/layout/IconCircleList"/>
    <dgm:cxn modelId="{A6619F5A-C2BB-491F-AA3E-44B381D2711F}" type="presParOf" srcId="{0DD6E120-A02C-4652-B887-B1F2839ADEE6}" destId="{CF6D15ED-B309-4D22-BAA8-3C0F09D6D5C4}" srcOrd="0" destOrd="0" presId="urn:microsoft.com/office/officeart/2018/2/layout/IconCircleList"/>
    <dgm:cxn modelId="{A0743A60-72F1-49F2-8BEE-A9A4A8DCF85C}" type="presParOf" srcId="{CF6D15ED-B309-4D22-BAA8-3C0F09D6D5C4}" destId="{E3A055CE-9FEF-4E22-83D7-D122840B8C46}" srcOrd="0" destOrd="0" presId="urn:microsoft.com/office/officeart/2018/2/layout/IconCircleList"/>
    <dgm:cxn modelId="{D02F9581-9FEB-4A65-BB6D-F642E0BA0770}" type="presParOf" srcId="{E3A055CE-9FEF-4E22-83D7-D122840B8C46}" destId="{B38F92AC-268A-48E4-BF5E-619EF1C491D4}" srcOrd="0" destOrd="0" presId="urn:microsoft.com/office/officeart/2018/2/layout/IconCircleList"/>
    <dgm:cxn modelId="{EB324846-CE47-4D39-B837-67973A9EECC0}" type="presParOf" srcId="{E3A055CE-9FEF-4E22-83D7-D122840B8C46}" destId="{93380AEA-E76C-4EFA-9B02-10F0AA45B313}" srcOrd="1" destOrd="0" presId="urn:microsoft.com/office/officeart/2018/2/layout/IconCircleList"/>
    <dgm:cxn modelId="{F85A65C3-8427-411F-BF03-53D91FD0C2A8}" type="presParOf" srcId="{E3A055CE-9FEF-4E22-83D7-D122840B8C46}" destId="{8B22E9B5-78B4-44EE-8947-CC31B8F7D93D}" srcOrd="2" destOrd="0" presId="urn:microsoft.com/office/officeart/2018/2/layout/IconCircleList"/>
    <dgm:cxn modelId="{4F49DDBB-B5F5-423B-AF01-CE8F303700BC}" type="presParOf" srcId="{E3A055CE-9FEF-4E22-83D7-D122840B8C46}" destId="{4574D0FA-7B71-4E23-8126-7B6E3B83DC81}" srcOrd="3" destOrd="0" presId="urn:microsoft.com/office/officeart/2018/2/layout/IconCircleList"/>
    <dgm:cxn modelId="{E744F099-E61D-4E04-9C0F-0FC67C791A37}" type="presParOf" srcId="{CF6D15ED-B309-4D22-BAA8-3C0F09D6D5C4}" destId="{4822ADED-8566-4824-A09B-B378FBD5BC6A}" srcOrd="1" destOrd="0" presId="urn:microsoft.com/office/officeart/2018/2/layout/IconCircleList"/>
    <dgm:cxn modelId="{921B3FF9-FF0C-4EB5-898B-577DA186CBD2}" type="presParOf" srcId="{CF6D15ED-B309-4D22-BAA8-3C0F09D6D5C4}" destId="{E797ACF1-AB91-4EDC-ADB4-72098CEA4CEC}" srcOrd="2" destOrd="0" presId="urn:microsoft.com/office/officeart/2018/2/layout/IconCircleList"/>
    <dgm:cxn modelId="{B8BD6C94-0949-4BF9-A67E-0813E67FAF4C}" type="presParOf" srcId="{E797ACF1-AB91-4EDC-ADB4-72098CEA4CEC}" destId="{5DE38C10-4863-4BA3-B792-79DB3C27B5C4}" srcOrd="0" destOrd="0" presId="urn:microsoft.com/office/officeart/2018/2/layout/IconCircleList"/>
    <dgm:cxn modelId="{DA31D129-F00E-483E-B04A-378D3BF6184B}" type="presParOf" srcId="{E797ACF1-AB91-4EDC-ADB4-72098CEA4CEC}" destId="{9A940A56-57FF-41B8-AC8E-D1A1ADDF300B}" srcOrd="1" destOrd="0" presId="urn:microsoft.com/office/officeart/2018/2/layout/IconCircleList"/>
    <dgm:cxn modelId="{BA2B3BA9-3DA9-464B-8EC2-16358F63C7BA}" type="presParOf" srcId="{E797ACF1-AB91-4EDC-ADB4-72098CEA4CEC}" destId="{2DEBA750-84CD-4C9D-B3E6-87A3BB84B359}" srcOrd="2" destOrd="0" presId="urn:microsoft.com/office/officeart/2018/2/layout/IconCircleList"/>
    <dgm:cxn modelId="{3D499C51-063F-4744-964D-7A8615EC4B77}" type="presParOf" srcId="{E797ACF1-AB91-4EDC-ADB4-72098CEA4CEC}" destId="{15762639-F97D-4ED0-86BC-6E7FD1B03F58}" srcOrd="3" destOrd="0" presId="urn:microsoft.com/office/officeart/2018/2/layout/IconCircleList"/>
    <dgm:cxn modelId="{2C7DA087-AF6C-44AF-82DF-52BE49350B64}" type="presParOf" srcId="{CF6D15ED-B309-4D22-BAA8-3C0F09D6D5C4}" destId="{E0BCCB05-B9C5-46A9-A102-C2AEB7EFB554}" srcOrd="3" destOrd="0" presId="urn:microsoft.com/office/officeart/2018/2/layout/IconCircleList"/>
    <dgm:cxn modelId="{17526F72-2534-457E-AD37-A7415B70BB71}" type="presParOf" srcId="{CF6D15ED-B309-4D22-BAA8-3C0F09D6D5C4}" destId="{C28762EC-7075-4BE0-9281-7412A7B8FEF3}" srcOrd="4" destOrd="0" presId="urn:microsoft.com/office/officeart/2018/2/layout/IconCircleList"/>
    <dgm:cxn modelId="{502B223D-B32B-4F4F-BCFA-D59BB88AC016}" type="presParOf" srcId="{C28762EC-7075-4BE0-9281-7412A7B8FEF3}" destId="{2CB982A4-5CDB-45C7-BCE2-CC8A19BDEE5B}" srcOrd="0" destOrd="0" presId="urn:microsoft.com/office/officeart/2018/2/layout/IconCircleList"/>
    <dgm:cxn modelId="{569FE10F-8AC9-4DA6-B515-16D50F87ECE0}" type="presParOf" srcId="{C28762EC-7075-4BE0-9281-7412A7B8FEF3}" destId="{E76A1765-B3C5-4209-829F-441C10D6714E}" srcOrd="1" destOrd="0" presId="urn:microsoft.com/office/officeart/2018/2/layout/IconCircleList"/>
    <dgm:cxn modelId="{22D253BC-BB8D-4B55-A778-15F807CA3AC6}" type="presParOf" srcId="{C28762EC-7075-4BE0-9281-7412A7B8FEF3}" destId="{85D06AF9-4021-4E57-B7C1-07D29ADFC500}" srcOrd="2" destOrd="0" presId="urn:microsoft.com/office/officeart/2018/2/layout/IconCircleList"/>
    <dgm:cxn modelId="{AE0FEDBC-F5F5-46F1-A67C-E3E52680CF56}" type="presParOf" srcId="{C28762EC-7075-4BE0-9281-7412A7B8FEF3}" destId="{FE841DEB-DA30-4B18-B93A-A8A47079C7A1}" srcOrd="3" destOrd="0" presId="urn:microsoft.com/office/officeart/2018/2/layout/IconCircleList"/>
    <dgm:cxn modelId="{4CE65E0F-B5D7-4D1C-B932-DA1B7AD98651}" type="presParOf" srcId="{CF6D15ED-B309-4D22-BAA8-3C0F09D6D5C4}" destId="{973186B9-37FE-4B75-B2A1-1ABF6AB1D772}" srcOrd="5" destOrd="0" presId="urn:microsoft.com/office/officeart/2018/2/layout/IconCircleList"/>
    <dgm:cxn modelId="{9B2E8DFA-0FC7-4A71-A699-4C6D28BF1BFC}" type="presParOf" srcId="{CF6D15ED-B309-4D22-BAA8-3C0F09D6D5C4}" destId="{274921FC-6B9C-4509-9C4F-1946C788846D}" srcOrd="6" destOrd="0" presId="urn:microsoft.com/office/officeart/2018/2/layout/IconCircleList"/>
    <dgm:cxn modelId="{573FCBF9-9FAC-4778-94F6-1AF70C9C0CCF}" type="presParOf" srcId="{274921FC-6B9C-4509-9C4F-1946C788846D}" destId="{778A9696-DD2F-4C9F-AAD0-B610CAFC4B90}" srcOrd="0" destOrd="0" presId="urn:microsoft.com/office/officeart/2018/2/layout/IconCircleList"/>
    <dgm:cxn modelId="{4FB95BA2-154D-46AC-B462-EB5836B01A0F}" type="presParOf" srcId="{274921FC-6B9C-4509-9C4F-1946C788846D}" destId="{077166C3-524E-4FD0-85FD-650CEC0D6EB4}" srcOrd="1" destOrd="0" presId="urn:microsoft.com/office/officeart/2018/2/layout/IconCircleList"/>
    <dgm:cxn modelId="{F1FF9292-41E9-470E-933D-02900F12190D}" type="presParOf" srcId="{274921FC-6B9C-4509-9C4F-1946C788846D}" destId="{252D6995-53D7-4849-B44B-AD183C19B536}" srcOrd="2" destOrd="0" presId="urn:microsoft.com/office/officeart/2018/2/layout/IconCircleList"/>
    <dgm:cxn modelId="{8BE885CA-8DCA-4563-B45E-8F4588B0D952}" type="presParOf" srcId="{274921FC-6B9C-4509-9C4F-1946C788846D}" destId="{9544FD72-48F9-48E7-A750-C0D4454CD249}" srcOrd="3" destOrd="0" presId="urn:microsoft.com/office/officeart/2018/2/layout/IconCircleList"/>
    <dgm:cxn modelId="{7BC624DD-56A0-4BBE-9990-CD9F72FA9638}" type="presParOf" srcId="{CF6D15ED-B309-4D22-BAA8-3C0F09D6D5C4}" destId="{360E66A2-7282-40EA-BB65-083EB716D3AA}" srcOrd="7" destOrd="0" presId="urn:microsoft.com/office/officeart/2018/2/layout/IconCircleList"/>
    <dgm:cxn modelId="{CC1D7014-BEF7-4752-8DBA-9D710AFC7571}" type="presParOf" srcId="{CF6D15ED-B309-4D22-BAA8-3C0F09D6D5C4}" destId="{139B6FAB-8822-4438-9A1D-85AB1572DFEA}" srcOrd="8" destOrd="0" presId="urn:microsoft.com/office/officeart/2018/2/layout/IconCircleList"/>
    <dgm:cxn modelId="{89CC37FC-4850-4635-92A9-2A810F0463DB}" type="presParOf" srcId="{139B6FAB-8822-4438-9A1D-85AB1572DFEA}" destId="{61C116C8-74F4-4B23-93BE-3F75C472E2D6}" srcOrd="0" destOrd="0" presId="urn:microsoft.com/office/officeart/2018/2/layout/IconCircleList"/>
    <dgm:cxn modelId="{FDED5DCC-7E12-4F6B-AC31-F6DCE0CEFD7E}" type="presParOf" srcId="{139B6FAB-8822-4438-9A1D-85AB1572DFEA}" destId="{AECB4A2C-9F6D-475D-8086-15D422EDC1A9}" srcOrd="1" destOrd="0" presId="urn:microsoft.com/office/officeart/2018/2/layout/IconCircleList"/>
    <dgm:cxn modelId="{0FF5A52A-F3F5-45C2-9907-F6837A67F79A}" type="presParOf" srcId="{139B6FAB-8822-4438-9A1D-85AB1572DFEA}" destId="{E57FE272-19A6-4C6E-B845-FE40D34C59B4}" srcOrd="2" destOrd="0" presId="urn:microsoft.com/office/officeart/2018/2/layout/IconCircleList"/>
    <dgm:cxn modelId="{91655C21-8854-4B6A-AB08-E06C8734BF12}" type="presParOf" srcId="{139B6FAB-8822-4438-9A1D-85AB1572DFEA}" destId="{0F7F1B05-05F6-491D-9079-939C43D23D89}" srcOrd="3" destOrd="0" presId="urn:microsoft.com/office/officeart/2018/2/layout/IconCircleList"/>
    <dgm:cxn modelId="{95482944-9044-489E-A35C-8F04E5DF49A6}" type="presParOf" srcId="{CF6D15ED-B309-4D22-BAA8-3C0F09D6D5C4}" destId="{7957BB66-317C-4996-9D95-430E6A5AAAF3}" srcOrd="9" destOrd="0" presId="urn:microsoft.com/office/officeart/2018/2/layout/IconCircleList"/>
    <dgm:cxn modelId="{0FDDD5B6-509E-4FA9-9B60-5FC956303480}" type="presParOf" srcId="{CF6D15ED-B309-4D22-BAA8-3C0F09D6D5C4}" destId="{DE34977C-5E9D-4DF9-8ED7-04EB4B95C98D}" srcOrd="10" destOrd="0" presId="urn:microsoft.com/office/officeart/2018/2/layout/IconCircleList"/>
    <dgm:cxn modelId="{492141CB-1614-4450-8913-CE0EF27DA9D1}" type="presParOf" srcId="{DE34977C-5E9D-4DF9-8ED7-04EB4B95C98D}" destId="{634E01BF-AF81-4267-9DF3-96B693F3F3DF}" srcOrd="0" destOrd="0" presId="urn:microsoft.com/office/officeart/2018/2/layout/IconCircleList"/>
    <dgm:cxn modelId="{E23963E4-5D9C-4F2A-AB71-BED6A46370F4}" type="presParOf" srcId="{DE34977C-5E9D-4DF9-8ED7-04EB4B95C98D}" destId="{D7991169-E25C-4371-9C0D-54487C528AF5}" srcOrd="1" destOrd="0" presId="urn:microsoft.com/office/officeart/2018/2/layout/IconCircleList"/>
    <dgm:cxn modelId="{9F7CF773-EF2A-494D-81F6-5CA69AA6BD7C}" type="presParOf" srcId="{DE34977C-5E9D-4DF9-8ED7-04EB4B95C98D}" destId="{B45C88D7-1593-4564-8EF4-9F4E77E690BE}" srcOrd="2" destOrd="0" presId="urn:microsoft.com/office/officeart/2018/2/layout/IconCircleList"/>
    <dgm:cxn modelId="{78EA8764-EE23-4B98-8250-436F73E584CA}" type="presParOf" srcId="{DE34977C-5E9D-4DF9-8ED7-04EB4B95C98D}" destId="{E77D3972-7446-4DB0-BCD3-4A482B36967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20CAE0A-5034-4FCF-99DF-93A3A3FE84DE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45A57EF-FD7A-464E-860C-C7D1780BF4D3}">
      <dgm:prSet/>
      <dgm:spPr/>
      <dgm:t>
        <a:bodyPr/>
        <a:lstStyle/>
        <a:p>
          <a:r>
            <a:rPr lang="en-US" dirty="0"/>
            <a:t>A disproportionate number of missing data (32% of platform received and 45% of tender type columns) in key columns potentially affecting final analysis. </a:t>
          </a:r>
        </a:p>
      </dgm:t>
    </dgm:pt>
    <dgm:pt modelId="{5C629BBA-2850-4B99-B72A-AD3B1C9EAD1D}" type="parTrans" cxnId="{0F85CA02-B01D-48CC-B2A3-82AAD48DB962}">
      <dgm:prSet/>
      <dgm:spPr/>
      <dgm:t>
        <a:bodyPr/>
        <a:lstStyle/>
        <a:p>
          <a:endParaRPr lang="en-US"/>
        </a:p>
      </dgm:t>
    </dgm:pt>
    <dgm:pt modelId="{2B72B219-8F2F-422A-80B5-5A22E6E7E362}" type="sibTrans" cxnId="{0F85CA02-B01D-48CC-B2A3-82AAD48DB962}">
      <dgm:prSet/>
      <dgm:spPr/>
      <dgm:t>
        <a:bodyPr/>
        <a:lstStyle/>
        <a:p>
          <a:endParaRPr lang="en-US"/>
        </a:p>
      </dgm:t>
    </dgm:pt>
    <dgm:pt modelId="{3037A84A-2774-4B6B-8F5C-A4F7568EC688}">
      <dgm:prSet/>
      <dgm:spPr/>
      <dgm:t>
        <a:bodyPr/>
        <a:lstStyle/>
        <a:p>
          <a:r>
            <a:rPr lang="en-US" dirty="0"/>
            <a:t>A fair amount of nonsensical data </a:t>
          </a:r>
          <a:r>
            <a:rPr lang="en-US" dirty="0" err="1"/>
            <a:t>eg</a:t>
          </a:r>
          <a:r>
            <a:rPr lang="en-US" dirty="0"/>
            <a:t> in the date columns exist </a:t>
          </a:r>
        </a:p>
      </dgm:t>
    </dgm:pt>
    <dgm:pt modelId="{32354BF1-0E68-4097-930E-178795947F2E}" type="parTrans" cxnId="{6FF8CB68-BDF4-4283-B68F-977E66EC2230}">
      <dgm:prSet/>
      <dgm:spPr/>
      <dgm:t>
        <a:bodyPr/>
        <a:lstStyle/>
        <a:p>
          <a:endParaRPr lang="en-US"/>
        </a:p>
      </dgm:t>
    </dgm:pt>
    <dgm:pt modelId="{3740F166-5E05-47F3-816B-E1670FB42312}" type="sibTrans" cxnId="{6FF8CB68-BDF4-4283-B68F-977E66EC2230}">
      <dgm:prSet/>
      <dgm:spPr/>
      <dgm:t>
        <a:bodyPr/>
        <a:lstStyle/>
        <a:p>
          <a:endParaRPr lang="en-US"/>
        </a:p>
      </dgm:t>
    </dgm:pt>
    <dgm:pt modelId="{10675E5A-1903-4D88-9A2B-2742B7DBA992}">
      <dgm:prSet/>
      <dgm:spPr/>
      <dgm:t>
        <a:bodyPr/>
        <a:lstStyle/>
        <a:p>
          <a:r>
            <a:rPr lang="en-US" dirty="0"/>
            <a:t>Conflicting information from other similar datasets </a:t>
          </a:r>
        </a:p>
      </dgm:t>
    </dgm:pt>
    <dgm:pt modelId="{0F822DC3-FB9C-49C7-9A91-4ABBF412ACB9}" type="parTrans" cxnId="{99C8018A-5EF6-43EC-923E-767F2BDF4E3B}">
      <dgm:prSet/>
      <dgm:spPr/>
      <dgm:t>
        <a:bodyPr/>
        <a:lstStyle/>
        <a:p>
          <a:endParaRPr lang="en-US"/>
        </a:p>
      </dgm:t>
    </dgm:pt>
    <dgm:pt modelId="{59F42A78-527C-427B-9FD4-88C942194EBA}" type="sibTrans" cxnId="{99C8018A-5EF6-43EC-923E-767F2BDF4E3B}">
      <dgm:prSet/>
      <dgm:spPr/>
      <dgm:t>
        <a:bodyPr/>
        <a:lstStyle/>
        <a:p>
          <a:endParaRPr lang="en-US"/>
        </a:p>
      </dgm:t>
    </dgm:pt>
    <dgm:pt modelId="{F9803FE1-5B74-4BCC-8EC1-DB40E80CD280}">
      <dgm:prSet/>
      <dgm:spPr/>
      <dgm:t>
        <a:bodyPr/>
        <a:lstStyle/>
        <a:p>
          <a:r>
            <a:rPr lang="en-US" dirty="0"/>
            <a:t>Bloated use of similar words.</a:t>
          </a:r>
        </a:p>
      </dgm:t>
    </dgm:pt>
    <dgm:pt modelId="{E71CD904-0ED0-4B37-B17F-D03794AD6AE2}" type="parTrans" cxnId="{527BB42F-392D-46C6-B43C-9EEEE4689149}">
      <dgm:prSet/>
      <dgm:spPr/>
      <dgm:t>
        <a:bodyPr/>
        <a:lstStyle/>
        <a:p>
          <a:endParaRPr lang="en-US"/>
        </a:p>
      </dgm:t>
    </dgm:pt>
    <dgm:pt modelId="{90EB27BE-609B-40FA-A449-15FE96D13466}" type="sibTrans" cxnId="{527BB42F-392D-46C6-B43C-9EEEE4689149}">
      <dgm:prSet/>
      <dgm:spPr/>
      <dgm:t>
        <a:bodyPr/>
        <a:lstStyle/>
        <a:p>
          <a:endParaRPr lang="en-US"/>
        </a:p>
      </dgm:t>
    </dgm:pt>
    <dgm:pt modelId="{0ECABF74-4DFE-45CE-BD14-D21B59EBD20F}">
      <dgm:prSet/>
      <dgm:spPr/>
      <dgm:t>
        <a:bodyPr/>
        <a:lstStyle/>
        <a:p>
          <a:r>
            <a:rPr lang="en-US" dirty="0"/>
            <a:t>Too many redundant datasets </a:t>
          </a:r>
        </a:p>
      </dgm:t>
    </dgm:pt>
    <dgm:pt modelId="{63339FF0-789F-4947-BEAA-2A4DFE6ADC97}" type="parTrans" cxnId="{37ABA7F5-0419-4043-BB70-B7594E34F10F}">
      <dgm:prSet/>
      <dgm:spPr/>
      <dgm:t>
        <a:bodyPr/>
        <a:lstStyle/>
        <a:p>
          <a:endParaRPr lang="en-NG"/>
        </a:p>
      </dgm:t>
    </dgm:pt>
    <dgm:pt modelId="{D5AB683F-A68E-4C3E-9F80-D8279C3E6EF7}" type="sibTrans" cxnId="{37ABA7F5-0419-4043-BB70-B7594E34F10F}">
      <dgm:prSet/>
      <dgm:spPr/>
      <dgm:t>
        <a:bodyPr/>
        <a:lstStyle/>
        <a:p>
          <a:endParaRPr lang="en-NG"/>
        </a:p>
      </dgm:t>
    </dgm:pt>
    <dgm:pt modelId="{C8C7D981-4101-4027-8B33-E2F1AB46B968}" type="pres">
      <dgm:prSet presAssocID="{120CAE0A-5034-4FCF-99DF-93A3A3FE84DE}" presName="vert0" presStyleCnt="0">
        <dgm:presLayoutVars>
          <dgm:dir/>
          <dgm:animOne val="branch"/>
          <dgm:animLvl val="lvl"/>
        </dgm:presLayoutVars>
      </dgm:prSet>
      <dgm:spPr/>
    </dgm:pt>
    <dgm:pt modelId="{3E716813-93ED-4BED-8760-ACAA2DBE23BD}" type="pres">
      <dgm:prSet presAssocID="{D45A57EF-FD7A-464E-860C-C7D1780BF4D3}" presName="thickLine" presStyleLbl="alignNode1" presStyleIdx="0" presStyleCnt="5"/>
      <dgm:spPr/>
    </dgm:pt>
    <dgm:pt modelId="{F713846E-BBF7-4DF3-A3FF-FC5D8F6CC3A1}" type="pres">
      <dgm:prSet presAssocID="{D45A57EF-FD7A-464E-860C-C7D1780BF4D3}" presName="horz1" presStyleCnt="0"/>
      <dgm:spPr/>
    </dgm:pt>
    <dgm:pt modelId="{FEDA3B09-CBD2-411E-A5CA-4B0D4E1987C3}" type="pres">
      <dgm:prSet presAssocID="{D45A57EF-FD7A-464E-860C-C7D1780BF4D3}" presName="tx1" presStyleLbl="revTx" presStyleIdx="0" presStyleCnt="5"/>
      <dgm:spPr/>
    </dgm:pt>
    <dgm:pt modelId="{9281FE93-0409-4C6D-9200-1CC2202144F2}" type="pres">
      <dgm:prSet presAssocID="{D45A57EF-FD7A-464E-860C-C7D1780BF4D3}" presName="vert1" presStyleCnt="0"/>
      <dgm:spPr/>
    </dgm:pt>
    <dgm:pt modelId="{83069B68-60A0-4194-8102-564BA17E78A0}" type="pres">
      <dgm:prSet presAssocID="{3037A84A-2774-4B6B-8F5C-A4F7568EC688}" presName="thickLine" presStyleLbl="alignNode1" presStyleIdx="1" presStyleCnt="5"/>
      <dgm:spPr/>
    </dgm:pt>
    <dgm:pt modelId="{77699ADE-085A-447F-B1B4-415A23C53B23}" type="pres">
      <dgm:prSet presAssocID="{3037A84A-2774-4B6B-8F5C-A4F7568EC688}" presName="horz1" presStyleCnt="0"/>
      <dgm:spPr/>
    </dgm:pt>
    <dgm:pt modelId="{8484FADB-A05A-499C-BAF6-B31CD0026A0E}" type="pres">
      <dgm:prSet presAssocID="{3037A84A-2774-4B6B-8F5C-A4F7568EC688}" presName="tx1" presStyleLbl="revTx" presStyleIdx="1" presStyleCnt="5"/>
      <dgm:spPr/>
    </dgm:pt>
    <dgm:pt modelId="{06C6E8C1-0C45-4962-A1D4-9538FD3EC013}" type="pres">
      <dgm:prSet presAssocID="{3037A84A-2774-4B6B-8F5C-A4F7568EC688}" presName="vert1" presStyleCnt="0"/>
      <dgm:spPr/>
    </dgm:pt>
    <dgm:pt modelId="{FC74EB28-69A1-463D-9225-F4E11030CAE8}" type="pres">
      <dgm:prSet presAssocID="{10675E5A-1903-4D88-9A2B-2742B7DBA992}" presName="thickLine" presStyleLbl="alignNode1" presStyleIdx="2" presStyleCnt="5"/>
      <dgm:spPr/>
    </dgm:pt>
    <dgm:pt modelId="{0595891B-C66F-41D8-980D-E4F2C2AB25F4}" type="pres">
      <dgm:prSet presAssocID="{10675E5A-1903-4D88-9A2B-2742B7DBA992}" presName="horz1" presStyleCnt="0"/>
      <dgm:spPr/>
    </dgm:pt>
    <dgm:pt modelId="{50346B01-2D5E-4CFB-9C62-F39327AEF917}" type="pres">
      <dgm:prSet presAssocID="{10675E5A-1903-4D88-9A2B-2742B7DBA992}" presName="tx1" presStyleLbl="revTx" presStyleIdx="2" presStyleCnt="5"/>
      <dgm:spPr/>
    </dgm:pt>
    <dgm:pt modelId="{DF246DE6-3B8E-4C0D-BFAF-49FC93110A94}" type="pres">
      <dgm:prSet presAssocID="{10675E5A-1903-4D88-9A2B-2742B7DBA992}" presName="vert1" presStyleCnt="0"/>
      <dgm:spPr/>
    </dgm:pt>
    <dgm:pt modelId="{388F4006-FF51-423D-A7CC-9EBA8847C430}" type="pres">
      <dgm:prSet presAssocID="{F9803FE1-5B74-4BCC-8EC1-DB40E80CD280}" presName="thickLine" presStyleLbl="alignNode1" presStyleIdx="3" presStyleCnt="5"/>
      <dgm:spPr/>
    </dgm:pt>
    <dgm:pt modelId="{9F85743E-F010-4E82-95D4-27F42BE66E67}" type="pres">
      <dgm:prSet presAssocID="{F9803FE1-5B74-4BCC-8EC1-DB40E80CD280}" presName="horz1" presStyleCnt="0"/>
      <dgm:spPr/>
    </dgm:pt>
    <dgm:pt modelId="{16E8C639-7AF0-465A-A0E8-69320D24BEC8}" type="pres">
      <dgm:prSet presAssocID="{F9803FE1-5B74-4BCC-8EC1-DB40E80CD280}" presName="tx1" presStyleLbl="revTx" presStyleIdx="3" presStyleCnt="5"/>
      <dgm:spPr/>
    </dgm:pt>
    <dgm:pt modelId="{1E5DB376-692B-4B67-905B-DB983D4F656F}" type="pres">
      <dgm:prSet presAssocID="{F9803FE1-5B74-4BCC-8EC1-DB40E80CD280}" presName="vert1" presStyleCnt="0"/>
      <dgm:spPr/>
    </dgm:pt>
    <dgm:pt modelId="{4D0A224D-5F75-4002-9EF8-39A9848FE1F0}" type="pres">
      <dgm:prSet presAssocID="{0ECABF74-4DFE-45CE-BD14-D21B59EBD20F}" presName="thickLine" presStyleLbl="alignNode1" presStyleIdx="4" presStyleCnt="5"/>
      <dgm:spPr/>
    </dgm:pt>
    <dgm:pt modelId="{37ACA2DF-8B10-4857-B761-E6A8C12A3B03}" type="pres">
      <dgm:prSet presAssocID="{0ECABF74-4DFE-45CE-BD14-D21B59EBD20F}" presName="horz1" presStyleCnt="0"/>
      <dgm:spPr/>
    </dgm:pt>
    <dgm:pt modelId="{1CA651BC-50FA-4503-AAFB-DAC73F04BAD4}" type="pres">
      <dgm:prSet presAssocID="{0ECABF74-4DFE-45CE-BD14-D21B59EBD20F}" presName="tx1" presStyleLbl="revTx" presStyleIdx="4" presStyleCnt="5"/>
      <dgm:spPr/>
    </dgm:pt>
    <dgm:pt modelId="{83B39572-797E-4AEB-8968-735C0CB16C2A}" type="pres">
      <dgm:prSet presAssocID="{0ECABF74-4DFE-45CE-BD14-D21B59EBD20F}" presName="vert1" presStyleCnt="0"/>
      <dgm:spPr/>
    </dgm:pt>
  </dgm:ptLst>
  <dgm:cxnLst>
    <dgm:cxn modelId="{0F85CA02-B01D-48CC-B2A3-82AAD48DB962}" srcId="{120CAE0A-5034-4FCF-99DF-93A3A3FE84DE}" destId="{D45A57EF-FD7A-464E-860C-C7D1780BF4D3}" srcOrd="0" destOrd="0" parTransId="{5C629BBA-2850-4B99-B72A-AD3B1C9EAD1D}" sibTransId="{2B72B219-8F2F-422A-80B5-5A22E6E7E362}"/>
    <dgm:cxn modelId="{24C4B50B-5A19-4342-A529-07302C7AE940}" type="presOf" srcId="{3037A84A-2774-4B6B-8F5C-A4F7568EC688}" destId="{8484FADB-A05A-499C-BAF6-B31CD0026A0E}" srcOrd="0" destOrd="0" presId="urn:microsoft.com/office/officeart/2008/layout/LinedList"/>
    <dgm:cxn modelId="{527BB42F-392D-46C6-B43C-9EEEE4689149}" srcId="{120CAE0A-5034-4FCF-99DF-93A3A3FE84DE}" destId="{F9803FE1-5B74-4BCC-8EC1-DB40E80CD280}" srcOrd="3" destOrd="0" parTransId="{E71CD904-0ED0-4B37-B17F-D03794AD6AE2}" sibTransId="{90EB27BE-609B-40FA-A449-15FE96D13466}"/>
    <dgm:cxn modelId="{0DB3BC5C-A30F-440E-8AB4-BE7B43367567}" type="presOf" srcId="{120CAE0A-5034-4FCF-99DF-93A3A3FE84DE}" destId="{C8C7D981-4101-4027-8B33-E2F1AB46B968}" srcOrd="0" destOrd="0" presId="urn:microsoft.com/office/officeart/2008/layout/LinedList"/>
    <dgm:cxn modelId="{6FF8CB68-BDF4-4283-B68F-977E66EC2230}" srcId="{120CAE0A-5034-4FCF-99DF-93A3A3FE84DE}" destId="{3037A84A-2774-4B6B-8F5C-A4F7568EC688}" srcOrd="1" destOrd="0" parTransId="{32354BF1-0E68-4097-930E-178795947F2E}" sibTransId="{3740F166-5E05-47F3-816B-E1670FB42312}"/>
    <dgm:cxn modelId="{99C8018A-5EF6-43EC-923E-767F2BDF4E3B}" srcId="{120CAE0A-5034-4FCF-99DF-93A3A3FE84DE}" destId="{10675E5A-1903-4D88-9A2B-2742B7DBA992}" srcOrd="2" destOrd="0" parTransId="{0F822DC3-FB9C-49C7-9A91-4ABBF412ACB9}" sibTransId="{59F42A78-527C-427B-9FD4-88C942194EBA}"/>
    <dgm:cxn modelId="{845FBBB3-01F1-4C27-B580-B44AB872EDD4}" type="presOf" srcId="{10675E5A-1903-4D88-9A2B-2742B7DBA992}" destId="{50346B01-2D5E-4CFB-9C62-F39327AEF917}" srcOrd="0" destOrd="0" presId="urn:microsoft.com/office/officeart/2008/layout/LinedList"/>
    <dgm:cxn modelId="{270077E0-180A-4435-93A6-E15C5B0BD40C}" type="presOf" srcId="{F9803FE1-5B74-4BCC-8EC1-DB40E80CD280}" destId="{16E8C639-7AF0-465A-A0E8-69320D24BEC8}" srcOrd="0" destOrd="0" presId="urn:microsoft.com/office/officeart/2008/layout/LinedList"/>
    <dgm:cxn modelId="{2A972BE3-4C3E-4059-B0DA-26CFF2274646}" type="presOf" srcId="{0ECABF74-4DFE-45CE-BD14-D21B59EBD20F}" destId="{1CA651BC-50FA-4503-AAFB-DAC73F04BAD4}" srcOrd="0" destOrd="0" presId="urn:microsoft.com/office/officeart/2008/layout/LinedList"/>
    <dgm:cxn modelId="{37ABA7F5-0419-4043-BB70-B7594E34F10F}" srcId="{120CAE0A-5034-4FCF-99DF-93A3A3FE84DE}" destId="{0ECABF74-4DFE-45CE-BD14-D21B59EBD20F}" srcOrd="4" destOrd="0" parTransId="{63339FF0-789F-4947-BEAA-2A4DFE6ADC97}" sibTransId="{D5AB683F-A68E-4C3E-9F80-D8279C3E6EF7}"/>
    <dgm:cxn modelId="{423EEDF7-2C5E-4DB1-965D-DBEDCDFECBA5}" type="presOf" srcId="{D45A57EF-FD7A-464E-860C-C7D1780BF4D3}" destId="{FEDA3B09-CBD2-411E-A5CA-4B0D4E1987C3}" srcOrd="0" destOrd="0" presId="urn:microsoft.com/office/officeart/2008/layout/LinedList"/>
    <dgm:cxn modelId="{EBEFEE97-4655-4D63-A91F-89E458C9EA5E}" type="presParOf" srcId="{C8C7D981-4101-4027-8B33-E2F1AB46B968}" destId="{3E716813-93ED-4BED-8760-ACAA2DBE23BD}" srcOrd="0" destOrd="0" presId="urn:microsoft.com/office/officeart/2008/layout/LinedList"/>
    <dgm:cxn modelId="{24EE9841-BB02-47B8-94AC-EDE7327DCB84}" type="presParOf" srcId="{C8C7D981-4101-4027-8B33-E2F1AB46B968}" destId="{F713846E-BBF7-4DF3-A3FF-FC5D8F6CC3A1}" srcOrd="1" destOrd="0" presId="urn:microsoft.com/office/officeart/2008/layout/LinedList"/>
    <dgm:cxn modelId="{CD2AF6D3-EA84-4AB0-AFD1-E73019CDF348}" type="presParOf" srcId="{F713846E-BBF7-4DF3-A3FF-FC5D8F6CC3A1}" destId="{FEDA3B09-CBD2-411E-A5CA-4B0D4E1987C3}" srcOrd="0" destOrd="0" presId="urn:microsoft.com/office/officeart/2008/layout/LinedList"/>
    <dgm:cxn modelId="{4696D7CD-B464-4CAD-BFBA-06967E3FE5B2}" type="presParOf" srcId="{F713846E-BBF7-4DF3-A3FF-FC5D8F6CC3A1}" destId="{9281FE93-0409-4C6D-9200-1CC2202144F2}" srcOrd="1" destOrd="0" presId="urn:microsoft.com/office/officeart/2008/layout/LinedList"/>
    <dgm:cxn modelId="{11E58562-4C8F-40B4-BEB8-5687059D759E}" type="presParOf" srcId="{C8C7D981-4101-4027-8B33-E2F1AB46B968}" destId="{83069B68-60A0-4194-8102-564BA17E78A0}" srcOrd="2" destOrd="0" presId="urn:microsoft.com/office/officeart/2008/layout/LinedList"/>
    <dgm:cxn modelId="{8561A776-5D63-4047-BA08-FBE489FA8B4B}" type="presParOf" srcId="{C8C7D981-4101-4027-8B33-E2F1AB46B968}" destId="{77699ADE-085A-447F-B1B4-415A23C53B23}" srcOrd="3" destOrd="0" presId="urn:microsoft.com/office/officeart/2008/layout/LinedList"/>
    <dgm:cxn modelId="{22AD4A30-244C-47C2-A4B4-9CA0B7EBC44C}" type="presParOf" srcId="{77699ADE-085A-447F-B1B4-415A23C53B23}" destId="{8484FADB-A05A-499C-BAF6-B31CD0026A0E}" srcOrd="0" destOrd="0" presId="urn:microsoft.com/office/officeart/2008/layout/LinedList"/>
    <dgm:cxn modelId="{C0FE17D8-B165-4AC3-BD44-6E02CC2FF4E6}" type="presParOf" srcId="{77699ADE-085A-447F-B1B4-415A23C53B23}" destId="{06C6E8C1-0C45-4962-A1D4-9538FD3EC013}" srcOrd="1" destOrd="0" presId="urn:microsoft.com/office/officeart/2008/layout/LinedList"/>
    <dgm:cxn modelId="{0F8D90EE-541F-4A2F-AA87-3A5BB99DDA17}" type="presParOf" srcId="{C8C7D981-4101-4027-8B33-E2F1AB46B968}" destId="{FC74EB28-69A1-463D-9225-F4E11030CAE8}" srcOrd="4" destOrd="0" presId="urn:microsoft.com/office/officeart/2008/layout/LinedList"/>
    <dgm:cxn modelId="{79F1FB35-EC1E-4597-8D83-5A0F949E2B0E}" type="presParOf" srcId="{C8C7D981-4101-4027-8B33-E2F1AB46B968}" destId="{0595891B-C66F-41D8-980D-E4F2C2AB25F4}" srcOrd="5" destOrd="0" presId="urn:microsoft.com/office/officeart/2008/layout/LinedList"/>
    <dgm:cxn modelId="{90C5F4E1-D227-42F2-8361-20C06E7C5D6D}" type="presParOf" srcId="{0595891B-C66F-41D8-980D-E4F2C2AB25F4}" destId="{50346B01-2D5E-4CFB-9C62-F39327AEF917}" srcOrd="0" destOrd="0" presId="urn:microsoft.com/office/officeart/2008/layout/LinedList"/>
    <dgm:cxn modelId="{1B6A965E-ACA0-4A45-8BF1-34310ACC175D}" type="presParOf" srcId="{0595891B-C66F-41D8-980D-E4F2C2AB25F4}" destId="{DF246DE6-3B8E-4C0D-BFAF-49FC93110A94}" srcOrd="1" destOrd="0" presId="urn:microsoft.com/office/officeart/2008/layout/LinedList"/>
    <dgm:cxn modelId="{6476C1EB-8951-4DAA-A912-AA7AFDF1DB93}" type="presParOf" srcId="{C8C7D981-4101-4027-8B33-E2F1AB46B968}" destId="{388F4006-FF51-423D-A7CC-9EBA8847C430}" srcOrd="6" destOrd="0" presId="urn:microsoft.com/office/officeart/2008/layout/LinedList"/>
    <dgm:cxn modelId="{491A2C0D-CD9F-4B1F-AC18-26FF0A782113}" type="presParOf" srcId="{C8C7D981-4101-4027-8B33-E2F1AB46B968}" destId="{9F85743E-F010-4E82-95D4-27F42BE66E67}" srcOrd="7" destOrd="0" presId="urn:microsoft.com/office/officeart/2008/layout/LinedList"/>
    <dgm:cxn modelId="{19A0BFB3-287E-4C3D-890A-9871D7D130EA}" type="presParOf" srcId="{9F85743E-F010-4E82-95D4-27F42BE66E67}" destId="{16E8C639-7AF0-465A-A0E8-69320D24BEC8}" srcOrd="0" destOrd="0" presId="urn:microsoft.com/office/officeart/2008/layout/LinedList"/>
    <dgm:cxn modelId="{CC2C650A-672A-48D7-BB89-520F1A38BF1E}" type="presParOf" srcId="{9F85743E-F010-4E82-95D4-27F42BE66E67}" destId="{1E5DB376-692B-4B67-905B-DB983D4F656F}" srcOrd="1" destOrd="0" presId="urn:microsoft.com/office/officeart/2008/layout/LinedList"/>
    <dgm:cxn modelId="{8C851C85-53A3-4111-B4EC-8C627414E24D}" type="presParOf" srcId="{C8C7D981-4101-4027-8B33-E2F1AB46B968}" destId="{4D0A224D-5F75-4002-9EF8-39A9848FE1F0}" srcOrd="8" destOrd="0" presId="urn:microsoft.com/office/officeart/2008/layout/LinedList"/>
    <dgm:cxn modelId="{70B568BD-C939-4005-8A9F-9C2EB7CE0676}" type="presParOf" srcId="{C8C7D981-4101-4027-8B33-E2F1AB46B968}" destId="{37ACA2DF-8B10-4857-B761-E6A8C12A3B03}" srcOrd="9" destOrd="0" presId="urn:microsoft.com/office/officeart/2008/layout/LinedList"/>
    <dgm:cxn modelId="{7A3BCD79-F517-4A7F-9F89-24661D8323FC}" type="presParOf" srcId="{37ACA2DF-8B10-4857-B761-E6A8C12A3B03}" destId="{1CA651BC-50FA-4503-AAFB-DAC73F04BAD4}" srcOrd="0" destOrd="0" presId="urn:microsoft.com/office/officeart/2008/layout/LinedList"/>
    <dgm:cxn modelId="{D264FAED-BEF6-47CC-A5BA-79A642742DC6}" type="presParOf" srcId="{37ACA2DF-8B10-4857-B761-E6A8C12A3B03}" destId="{83B39572-797E-4AEB-8968-735C0CB16C2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9A47A4-E3D3-4D21-ADE7-368DB0C94828}">
      <dsp:nvSpPr>
        <dsp:cNvPr id="0" name=""/>
        <dsp:cNvSpPr/>
      </dsp:nvSpPr>
      <dsp:spPr>
        <a:xfrm>
          <a:off x="0" y="665"/>
          <a:ext cx="6290226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609F6D1-11B1-4747-A302-9F222E1095F5}">
      <dsp:nvSpPr>
        <dsp:cNvPr id="0" name=""/>
        <dsp:cNvSpPr/>
      </dsp:nvSpPr>
      <dsp:spPr>
        <a:xfrm>
          <a:off x="0" y="665"/>
          <a:ext cx="6290226" cy="605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What is data?</a:t>
          </a:r>
        </a:p>
      </dsp:txBody>
      <dsp:txXfrm>
        <a:off x="0" y="665"/>
        <a:ext cx="6290226" cy="605157"/>
      </dsp:txXfrm>
    </dsp:sp>
    <dsp:sp modelId="{C0E1A98F-6503-4D99-B1B5-3D698BC02A75}">
      <dsp:nvSpPr>
        <dsp:cNvPr id="0" name=""/>
        <dsp:cNvSpPr/>
      </dsp:nvSpPr>
      <dsp:spPr>
        <a:xfrm>
          <a:off x="0" y="605822"/>
          <a:ext cx="6290226" cy="0"/>
        </a:xfrm>
        <a:prstGeom prst="line">
          <a:avLst/>
        </a:prstGeom>
        <a:gradFill rotWithShape="0">
          <a:gsLst>
            <a:gs pos="0">
              <a:schemeClr val="accent2">
                <a:hueOff val="127459"/>
                <a:satOff val="-332"/>
                <a:lumOff val="784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127459"/>
                <a:satOff val="-332"/>
                <a:lumOff val="784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127459"/>
              <a:satOff val="-332"/>
              <a:lumOff val="784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C6C4537-5DC7-48D5-88AD-53A1F2E98B69}">
      <dsp:nvSpPr>
        <dsp:cNvPr id="0" name=""/>
        <dsp:cNvSpPr/>
      </dsp:nvSpPr>
      <dsp:spPr>
        <a:xfrm>
          <a:off x="0" y="605822"/>
          <a:ext cx="6290226" cy="605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Why Business development?</a:t>
          </a:r>
        </a:p>
      </dsp:txBody>
      <dsp:txXfrm>
        <a:off x="0" y="605822"/>
        <a:ext cx="6290226" cy="605157"/>
      </dsp:txXfrm>
    </dsp:sp>
    <dsp:sp modelId="{A77CD187-9743-40C6-B32D-12EC2315C726}">
      <dsp:nvSpPr>
        <dsp:cNvPr id="0" name=""/>
        <dsp:cNvSpPr/>
      </dsp:nvSpPr>
      <dsp:spPr>
        <a:xfrm>
          <a:off x="0" y="1210979"/>
          <a:ext cx="6290226" cy="0"/>
        </a:xfrm>
        <a:prstGeom prst="line">
          <a:avLst/>
        </a:prstGeom>
        <a:gradFill rotWithShape="0">
          <a:gsLst>
            <a:gs pos="0">
              <a:schemeClr val="accent2">
                <a:hueOff val="254917"/>
                <a:satOff val="-664"/>
                <a:lumOff val="1568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254917"/>
                <a:satOff val="-664"/>
                <a:lumOff val="1568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254917"/>
              <a:satOff val="-664"/>
              <a:lumOff val="1568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27CBAE2-1226-4820-B130-603EC451BBC4}">
      <dsp:nvSpPr>
        <dsp:cNvPr id="0" name=""/>
        <dsp:cNvSpPr/>
      </dsp:nvSpPr>
      <dsp:spPr>
        <a:xfrm>
          <a:off x="0" y="1210979"/>
          <a:ext cx="6290226" cy="605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Key Insights </a:t>
          </a:r>
        </a:p>
      </dsp:txBody>
      <dsp:txXfrm>
        <a:off x="0" y="1210979"/>
        <a:ext cx="6290226" cy="605157"/>
      </dsp:txXfrm>
    </dsp:sp>
    <dsp:sp modelId="{46AC9EE3-7605-4A31-A0E9-590F0FB54252}">
      <dsp:nvSpPr>
        <dsp:cNvPr id="0" name=""/>
        <dsp:cNvSpPr/>
      </dsp:nvSpPr>
      <dsp:spPr>
        <a:xfrm>
          <a:off x="0" y="1816136"/>
          <a:ext cx="6290226" cy="0"/>
        </a:xfrm>
        <a:prstGeom prst="line">
          <a:avLst/>
        </a:prstGeom>
        <a:gradFill rotWithShape="0">
          <a:gsLst>
            <a:gs pos="0">
              <a:schemeClr val="accent2">
                <a:hueOff val="382375"/>
                <a:satOff val="-997"/>
                <a:lumOff val="2353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382375"/>
                <a:satOff val="-997"/>
                <a:lumOff val="2353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382375"/>
              <a:satOff val="-997"/>
              <a:lumOff val="2353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E2A2FD2-C2F5-4970-BC17-404E94852F21}">
      <dsp:nvSpPr>
        <dsp:cNvPr id="0" name=""/>
        <dsp:cNvSpPr/>
      </dsp:nvSpPr>
      <dsp:spPr>
        <a:xfrm>
          <a:off x="0" y="1816136"/>
          <a:ext cx="6290226" cy="605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2024 trends </a:t>
          </a:r>
        </a:p>
      </dsp:txBody>
      <dsp:txXfrm>
        <a:off x="0" y="1816136"/>
        <a:ext cx="6290226" cy="605157"/>
      </dsp:txXfrm>
    </dsp:sp>
    <dsp:sp modelId="{FE1A427A-DF3F-4778-BB0E-AFEC26184930}">
      <dsp:nvSpPr>
        <dsp:cNvPr id="0" name=""/>
        <dsp:cNvSpPr/>
      </dsp:nvSpPr>
      <dsp:spPr>
        <a:xfrm>
          <a:off x="0" y="2421293"/>
          <a:ext cx="6290226" cy="0"/>
        </a:xfrm>
        <a:prstGeom prst="line">
          <a:avLst/>
        </a:prstGeom>
        <a:gradFill rotWithShape="0">
          <a:gsLst>
            <a:gs pos="0">
              <a:schemeClr val="accent2">
                <a:hueOff val="509834"/>
                <a:satOff val="-1329"/>
                <a:lumOff val="3137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509834"/>
                <a:satOff val="-1329"/>
                <a:lumOff val="3137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509834"/>
              <a:satOff val="-1329"/>
              <a:lumOff val="3137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80ECC3-518E-4DD8-959F-3F73B58AC899}">
      <dsp:nvSpPr>
        <dsp:cNvPr id="0" name=""/>
        <dsp:cNvSpPr/>
      </dsp:nvSpPr>
      <dsp:spPr>
        <a:xfrm>
          <a:off x="0" y="2421293"/>
          <a:ext cx="6290226" cy="605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Dashboard Overview </a:t>
          </a:r>
        </a:p>
      </dsp:txBody>
      <dsp:txXfrm>
        <a:off x="0" y="2421293"/>
        <a:ext cx="6290226" cy="605157"/>
      </dsp:txXfrm>
    </dsp:sp>
    <dsp:sp modelId="{D13E50E0-D1AF-4E79-89DB-BE3DE7C7FF38}">
      <dsp:nvSpPr>
        <dsp:cNvPr id="0" name=""/>
        <dsp:cNvSpPr/>
      </dsp:nvSpPr>
      <dsp:spPr>
        <a:xfrm>
          <a:off x="0" y="3026451"/>
          <a:ext cx="6290226" cy="0"/>
        </a:xfrm>
        <a:prstGeom prst="line">
          <a:avLst/>
        </a:prstGeom>
        <a:gradFill rotWithShape="0">
          <a:gsLst>
            <a:gs pos="0">
              <a:schemeClr val="accent2">
                <a:hueOff val="637293"/>
                <a:satOff val="-1661"/>
                <a:lumOff val="3921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637293"/>
                <a:satOff val="-1661"/>
                <a:lumOff val="3921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637293"/>
              <a:satOff val="-1661"/>
              <a:lumOff val="3921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0066C9F-5E75-4F28-AC07-D1D57BE604DB}">
      <dsp:nvSpPr>
        <dsp:cNvPr id="0" name=""/>
        <dsp:cNvSpPr/>
      </dsp:nvSpPr>
      <dsp:spPr>
        <a:xfrm>
          <a:off x="0" y="3026451"/>
          <a:ext cx="6290226" cy="605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A quick demo </a:t>
          </a:r>
        </a:p>
      </dsp:txBody>
      <dsp:txXfrm>
        <a:off x="0" y="3026451"/>
        <a:ext cx="6290226" cy="605157"/>
      </dsp:txXfrm>
    </dsp:sp>
    <dsp:sp modelId="{16D80528-4C7A-4D56-8777-908006C2262D}">
      <dsp:nvSpPr>
        <dsp:cNvPr id="0" name=""/>
        <dsp:cNvSpPr/>
      </dsp:nvSpPr>
      <dsp:spPr>
        <a:xfrm>
          <a:off x="0" y="3631608"/>
          <a:ext cx="6290226" cy="0"/>
        </a:xfrm>
        <a:prstGeom prst="line">
          <a:avLst/>
        </a:prstGeom>
        <a:gradFill rotWithShape="0">
          <a:gsLst>
            <a:gs pos="0">
              <a:schemeClr val="accent2">
                <a:hueOff val="764751"/>
                <a:satOff val="-1993"/>
                <a:lumOff val="4705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764751"/>
                <a:satOff val="-1993"/>
                <a:lumOff val="4705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764751"/>
              <a:satOff val="-1993"/>
              <a:lumOff val="4705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A694185-3362-41B9-90BC-ADDE10A8B95F}">
      <dsp:nvSpPr>
        <dsp:cNvPr id="0" name=""/>
        <dsp:cNvSpPr/>
      </dsp:nvSpPr>
      <dsp:spPr>
        <a:xfrm>
          <a:off x="0" y="3631608"/>
          <a:ext cx="6290226" cy="605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Issues encountered </a:t>
          </a:r>
        </a:p>
      </dsp:txBody>
      <dsp:txXfrm>
        <a:off x="0" y="3631608"/>
        <a:ext cx="6290226" cy="605157"/>
      </dsp:txXfrm>
    </dsp:sp>
    <dsp:sp modelId="{40660E14-089A-4FD4-8554-F63706D1965A}">
      <dsp:nvSpPr>
        <dsp:cNvPr id="0" name=""/>
        <dsp:cNvSpPr/>
      </dsp:nvSpPr>
      <dsp:spPr>
        <a:xfrm>
          <a:off x="0" y="4236765"/>
          <a:ext cx="6290226" cy="0"/>
        </a:xfrm>
        <a:prstGeom prst="line">
          <a:avLst/>
        </a:prstGeom>
        <a:gradFill rotWithShape="0">
          <a:gsLst>
            <a:gs pos="0">
              <a:schemeClr val="accent2">
                <a:hueOff val="892209"/>
                <a:satOff val="-2326"/>
                <a:lumOff val="549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892209"/>
                <a:satOff val="-2326"/>
                <a:lumOff val="549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892209"/>
              <a:satOff val="-2326"/>
              <a:lumOff val="549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720D36A-F8C9-47B4-9F7F-B84E2E64305E}">
      <dsp:nvSpPr>
        <dsp:cNvPr id="0" name=""/>
        <dsp:cNvSpPr/>
      </dsp:nvSpPr>
      <dsp:spPr>
        <a:xfrm>
          <a:off x="0" y="4236765"/>
          <a:ext cx="6290226" cy="605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What is possible?</a:t>
          </a:r>
        </a:p>
      </dsp:txBody>
      <dsp:txXfrm>
        <a:off x="0" y="4236765"/>
        <a:ext cx="6290226" cy="605157"/>
      </dsp:txXfrm>
    </dsp:sp>
    <dsp:sp modelId="{95241F9C-517E-4F20-8605-BC8BE3F1EC04}">
      <dsp:nvSpPr>
        <dsp:cNvPr id="0" name=""/>
        <dsp:cNvSpPr/>
      </dsp:nvSpPr>
      <dsp:spPr>
        <a:xfrm>
          <a:off x="0" y="4841922"/>
          <a:ext cx="6290226" cy="0"/>
        </a:xfrm>
        <a:prstGeom prst="line">
          <a:avLst/>
        </a:prstGeom>
        <a:gradFill rotWithShape="0">
          <a:gsLst>
            <a:gs pos="0">
              <a:schemeClr val="accent2">
                <a:hueOff val="1019668"/>
                <a:satOff val="-2658"/>
                <a:lumOff val="6274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1019668"/>
                <a:satOff val="-2658"/>
                <a:lumOff val="6274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1019668"/>
              <a:satOff val="-2658"/>
              <a:lumOff val="6274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FB64F16-1407-45B7-85D1-FAEFEC986FA5}">
      <dsp:nvSpPr>
        <dsp:cNvPr id="0" name=""/>
        <dsp:cNvSpPr/>
      </dsp:nvSpPr>
      <dsp:spPr>
        <a:xfrm>
          <a:off x="0" y="4841922"/>
          <a:ext cx="6290226" cy="605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Final Takeaways </a:t>
          </a:r>
        </a:p>
      </dsp:txBody>
      <dsp:txXfrm>
        <a:off x="0" y="4841922"/>
        <a:ext cx="6290226" cy="60515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83ABD3-4BF6-4F91-A8A4-DEC14C8976A3}">
      <dsp:nvSpPr>
        <dsp:cNvPr id="0" name=""/>
        <dsp:cNvSpPr/>
      </dsp:nvSpPr>
      <dsp:spPr>
        <a:xfrm>
          <a:off x="1258045" y="665"/>
          <a:ext cx="5032180" cy="86451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638" tIns="219586" rIns="97638" bIns="219586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Predict the future based on historical data e.g. peak month over month trends</a:t>
          </a:r>
        </a:p>
      </dsp:txBody>
      <dsp:txXfrm>
        <a:off x="1258045" y="665"/>
        <a:ext cx="5032180" cy="864510"/>
      </dsp:txXfrm>
    </dsp:sp>
    <dsp:sp modelId="{BC0D23E2-9EEE-41EF-B125-935F60F5D6D7}">
      <dsp:nvSpPr>
        <dsp:cNvPr id="0" name=""/>
        <dsp:cNvSpPr/>
      </dsp:nvSpPr>
      <dsp:spPr>
        <a:xfrm>
          <a:off x="0" y="665"/>
          <a:ext cx="1258045" cy="86451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572" tIns="85394" rIns="66572" bIns="85394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Predict</a:t>
          </a:r>
        </a:p>
      </dsp:txBody>
      <dsp:txXfrm>
        <a:off x="0" y="665"/>
        <a:ext cx="1258045" cy="864510"/>
      </dsp:txXfrm>
    </dsp:sp>
    <dsp:sp modelId="{C1731F16-A183-413A-B70F-1DF6404EEF57}">
      <dsp:nvSpPr>
        <dsp:cNvPr id="0" name=""/>
        <dsp:cNvSpPr/>
      </dsp:nvSpPr>
      <dsp:spPr>
        <a:xfrm>
          <a:off x="1258045" y="917045"/>
          <a:ext cx="5032180" cy="864510"/>
        </a:xfrm>
        <a:prstGeom prst="rect">
          <a:avLst/>
        </a:prstGeom>
        <a:solidFill>
          <a:schemeClr val="accent2">
            <a:tint val="40000"/>
            <a:alpha val="90000"/>
            <a:hueOff val="274691"/>
            <a:satOff val="92"/>
            <a:lumOff val="73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274691"/>
              <a:satOff val="92"/>
              <a:lumOff val="7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638" tIns="219586" rIns="97638" bIns="219586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Isolate underperforming sectors </a:t>
          </a:r>
        </a:p>
      </dsp:txBody>
      <dsp:txXfrm>
        <a:off x="1258045" y="917045"/>
        <a:ext cx="5032180" cy="864510"/>
      </dsp:txXfrm>
    </dsp:sp>
    <dsp:sp modelId="{4185C009-2740-4ABE-8C40-EFF7C63FC849}">
      <dsp:nvSpPr>
        <dsp:cNvPr id="0" name=""/>
        <dsp:cNvSpPr/>
      </dsp:nvSpPr>
      <dsp:spPr>
        <a:xfrm>
          <a:off x="0" y="917045"/>
          <a:ext cx="1258045" cy="864510"/>
        </a:xfrm>
        <a:prstGeom prst="rect">
          <a:avLst/>
        </a:prstGeom>
        <a:gradFill rotWithShape="0">
          <a:gsLst>
            <a:gs pos="0">
              <a:schemeClr val="accent2">
                <a:hueOff val="203934"/>
                <a:satOff val="-532"/>
                <a:lumOff val="1255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203934"/>
                <a:satOff val="-532"/>
                <a:lumOff val="1255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203934"/>
              <a:satOff val="-532"/>
              <a:lumOff val="1255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572" tIns="85394" rIns="66572" bIns="85394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Isolate</a:t>
          </a:r>
        </a:p>
      </dsp:txBody>
      <dsp:txXfrm>
        <a:off x="0" y="917045"/>
        <a:ext cx="1258045" cy="864510"/>
      </dsp:txXfrm>
    </dsp:sp>
    <dsp:sp modelId="{DE9E879A-40BF-44E5-B643-58DEE48A0C2D}">
      <dsp:nvSpPr>
        <dsp:cNvPr id="0" name=""/>
        <dsp:cNvSpPr/>
      </dsp:nvSpPr>
      <dsp:spPr>
        <a:xfrm>
          <a:off x="1258045" y="1833426"/>
          <a:ext cx="5032180" cy="864510"/>
        </a:xfrm>
        <a:prstGeom prst="rect">
          <a:avLst/>
        </a:prstGeom>
        <a:solidFill>
          <a:schemeClr val="accent2">
            <a:tint val="40000"/>
            <a:alpha val="90000"/>
            <a:hueOff val="549382"/>
            <a:satOff val="184"/>
            <a:lumOff val="146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549382"/>
              <a:satOff val="184"/>
              <a:lumOff val="14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638" tIns="219586" rIns="97638" bIns="219586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Discover potential future leads and clients</a:t>
          </a:r>
        </a:p>
      </dsp:txBody>
      <dsp:txXfrm>
        <a:off x="1258045" y="1833426"/>
        <a:ext cx="5032180" cy="864510"/>
      </dsp:txXfrm>
    </dsp:sp>
    <dsp:sp modelId="{6A7D5056-4E5D-46E9-A35C-9EBA2FCDF99E}">
      <dsp:nvSpPr>
        <dsp:cNvPr id="0" name=""/>
        <dsp:cNvSpPr/>
      </dsp:nvSpPr>
      <dsp:spPr>
        <a:xfrm>
          <a:off x="0" y="1833426"/>
          <a:ext cx="1258045" cy="864510"/>
        </a:xfrm>
        <a:prstGeom prst="rect">
          <a:avLst/>
        </a:prstGeom>
        <a:gradFill rotWithShape="0">
          <a:gsLst>
            <a:gs pos="0">
              <a:schemeClr val="accent2">
                <a:hueOff val="407867"/>
                <a:satOff val="-1063"/>
                <a:lumOff val="251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407867"/>
                <a:satOff val="-1063"/>
                <a:lumOff val="251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407867"/>
              <a:satOff val="-1063"/>
              <a:lumOff val="251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572" tIns="85394" rIns="66572" bIns="85394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Discover</a:t>
          </a:r>
        </a:p>
      </dsp:txBody>
      <dsp:txXfrm>
        <a:off x="0" y="1833426"/>
        <a:ext cx="1258045" cy="864510"/>
      </dsp:txXfrm>
    </dsp:sp>
    <dsp:sp modelId="{38CF0C5C-1122-47FD-9870-8CD962D32F69}">
      <dsp:nvSpPr>
        <dsp:cNvPr id="0" name=""/>
        <dsp:cNvSpPr/>
      </dsp:nvSpPr>
      <dsp:spPr>
        <a:xfrm>
          <a:off x="1258045" y="2749807"/>
          <a:ext cx="5032180" cy="864510"/>
        </a:xfrm>
        <a:prstGeom prst="rect">
          <a:avLst/>
        </a:prstGeom>
        <a:solidFill>
          <a:schemeClr val="accent2">
            <a:tint val="40000"/>
            <a:alpha val="90000"/>
            <a:hueOff val="824073"/>
            <a:satOff val="276"/>
            <a:lumOff val="218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824073"/>
              <a:satOff val="276"/>
              <a:lumOff val="21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638" tIns="219586" rIns="97638" bIns="219586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Discover workflows and processes due for optimizations</a:t>
          </a:r>
        </a:p>
      </dsp:txBody>
      <dsp:txXfrm>
        <a:off x="1258045" y="2749807"/>
        <a:ext cx="5032180" cy="864510"/>
      </dsp:txXfrm>
    </dsp:sp>
    <dsp:sp modelId="{E1A03E1C-7A90-4CE5-8DC7-3DF4A26E0EF6}">
      <dsp:nvSpPr>
        <dsp:cNvPr id="0" name=""/>
        <dsp:cNvSpPr/>
      </dsp:nvSpPr>
      <dsp:spPr>
        <a:xfrm>
          <a:off x="0" y="2749807"/>
          <a:ext cx="1258045" cy="864510"/>
        </a:xfrm>
        <a:prstGeom prst="rect">
          <a:avLst/>
        </a:prstGeom>
        <a:gradFill rotWithShape="0">
          <a:gsLst>
            <a:gs pos="0">
              <a:schemeClr val="accent2">
                <a:hueOff val="611801"/>
                <a:satOff val="-1595"/>
                <a:lumOff val="3764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611801"/>
                <a:satOff val="-1595"/>
                <a:lumOff val="3764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611801"/>
              <a:satOff val="-1595"/>
              <a:lumOff val="3764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572" tIns="85394" rIns="66572" bIns="85394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Discover</a:t>
          </a:r>
        </a:p>
      </dsp:txBody>
      <dsp:txXfrm>
        <a:off x="0" y="2749807"/>
        <a:ext cx="1258045" cy="864510"/>
      </dsp:txXfrm>
    </dsp:sp>
    <dsp:sp modelId="{8FB08E13-8D9B-4EDC-8B92-7E93DB12A82E}">
      <dsp:nvSpPr>
        <dsp:cNvPr id="0" name=""/>
        <dsp:cNvSpPr/>
      </dsp:nvSpPr>
      <dsp:spPr>
        <a:xfrm>
          <a:off x="1258045" y="3666188"/>
          <a:ext cx="5032180" cy="864510"/>
        </a:xfrm>
        <a:prstGeom prst="rect">
          <a:avLst/>
        </a:prstGeom>
        <a:solidFill>
          <a:schemeClr val="accent2">
            <a:tint val="40000"/>
            <a:alpha val="90000"/>
            <a:hueOff val="1098764"/>
            <a:satOff val="368"/>
            <a:lumOff val="291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1098764"/>
              <a:satOff val="368"/>
              <a:lumOff val="29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638" tIns="219586" rIns="97638" bIns="219586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Better quality data equals more precise insights</a:t>
          </a:r>
        </a:p>
      </dsp:txBody>
      <dsp:txXfrm>
        <a:off x="1258045" y="3666188"/>
        <a:ext cx="5032180" cy="864510"/>
      </dsp:txXfrm>
    </dsp:sp>
    <dsp:sp modelId="{0C416221-4257-4F01-A387-288F0D6B45F0}">
      <dsp:nvSpPr>
        <dsp:cNvPr id="0" name=""/>
        <dsp:cNvSpPr/>
      </dsp:nvSpPr>
      <dsp:spPr>
        <a:xfrm>
          <a:off x="0" y="3666188"/>
          <a:ext cx="1258045" cy="864510"/>
        </a:xfrm>
        <a:prstGeom prst="rect">
          <a:avLst/>
        </a:prstGeom>
        <a:gradFill rotWithShape="0">
          <a:gsLst>
            <a:gs pos="0">
              <a:schemeClr val="accent2">
                <a:hueOff val="815734"/>
                <a:satOff val="-2126"/>
                <a:lumOff val="5019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815734"/>
                <a:satOff val="-2126"/>
                <a:lumOff val="5019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815734"/>
              <a:satOff val="-2126"/>
              <a:lumOff val="5019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572" tIns="85394" rIns="66572" bIns="85394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Better</a:t>
          </a:r>
        </a:p>
      </dsp:txBody>
      <dsp:txXfrm>
        <a:off x="0" y="3666188"/>
        <a:ext cx="1258045" cy="864510"/>
      </dsp:txXfrm>
    </dsp:sp>
    <dsp:sp modelId="{3FF404E9-7375-4467-AED2-6CA00F1A2673}">
      <dsp:nvSpPr>
        <dsp:cNvPr id="0" name=""/>
        <dsp:cNvSpPr/>
      </dsp:nvSpPr>
      <dsp:spPr>
        <a:xfrm>
          <a:off x="1258045" y="4582569"/>
          <a:ext cx="5032180" cy="864510"/>
        </a:xfrm>
        <a:prstGeom prst="rect">
          <a:avLst/>
        </a:prstGeom>
        <a:solidFill>
          <a:schemeClr val="accent2">
            <a:tint val="40000"/>
            <a:alpha val="90000"/>
            <a:hueOff val="1373455"/>
            <a:satOff val="460"/>
            <a:lumOff val="364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1373455"/>
              <a:satOff val="460"/>
              <a:lumOff val="36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638" tIns="219586" rIns="97638" bIns="219586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This can potentially completely change how finances (spending and earnings) are documented and reported</a:t>
          </a:r>
        </a:p>
      </dsp:txBody>
      <dsp:txXfrm>
        <a:off x="1258045" y="4582569"/>
        <a:ext cx="5032180" cy="864510"/>
      </dsp:txXfrm>
    </dsp:sp>
    <dsp:sp modelId="{014CBF7F-414A-4CF7-AF0B-8F04A041A1B4}">
      <dsp:nvSpPr>
        <dsp:cNvPr id="0" name=""/>
        <dsp:cNvSpPr/>
      </dsp:nvSpPr>
      <dsp:spPr>
        <a:xfrm>
          <a:off x="0" y="4582569"/>
          <a:ext cx="1258045" cy="864510"/>
        </a:xfrm>
        <a:prstGeom prst="rect">
          <a:avLst/>
        </a:prstGeom>
        <a:gradFill rotWithShape="0">
          <a:gsLst>
            <a:gs pos="0">
              <a:schemeClr val="accent2">
                <a:hueOff val="1019668"/>
                <a:satOff val="-2658"/>
                <a:lumOff val="6274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1019668"/>
                <a:satOff val="-2658"/>
                <a:lumOff val="6274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1019668"/>
              <a:satOff val="-2658"/>
              <a:lumOff val="6274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572" tIns="85394" rIns="66572" bIns="85394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Finance department  </a:t>
          </a:r>
        </a:p>
      </dsp:txBody>
      <dsp:txXfrm>
        <a:off x="0" y="4582569"/>
        <a:ext cx="1258045" cy="8645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49985B-5673-4243-9274-1586F78D0989}">
      <dsp:nvSpPr>
        <dsp:cNvPr id="0" name=""/>
        <dsp:cNvSpPr/>
      </dsp:nvSpPr>
      <dsp:spPr>
        <a:xfrm>
          <a:off x="0" y="0"/>
          <a:ext cx="2705616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77DA502-6568-4D46-9990-9DBE5C29482A}">
      <dsp:nvSpPr>
        <dsp:cNvPr id="0" name=""/>
        <dsp:cNvSpPr/>
      </dsp:nvSpPr>
      <dsp:spPr>
        <a:xfrm>
          <a:off x="0" y="0"/>
          <a:ext cx="2705616" cy="1862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Makais has an approx. 52% bid submission rate</a:t>
          </a:r>
        </a:p>
      </dsp:txBody>
      <dsp:txXfrm>
        <a:off x="0" y="0"/>
        <a:ext cx="2705616" cy="18622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49985B-5673-4243-9274-1586F78D0989}">
      <dsp:nvSpPr>
        <dsp:cNvPr id="0" name=""/>
        <dsp:cNvSpPr/>
      </dsp:nvSpPr>
      <dsp:spPr>
        <a:xfrm>
          <a:off x="0" y="0"/>
          <a:ext cx="2953847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77DA502-6568-4D46-9990-9DBE5C29482A}">
      <dsp:nvSpPr>
        <dsp:cNvPr id="0" name=""/>
        <dsp:cNvSpPr/>
      </dsp:nvSpPr>
      <dsp:spPr>
        <a:xfrm>
          <a:off x="0" y="0"/>
          <a:ext cx="2953847" cy="1862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NPDC (40) and SPDC (28) are the most active clients over the years </a:t>
          </a:r>
        </a:p>
      </dsp:txBody>
      <dsp:txXfrm>
        <a:off x="0" y="0"/>
        <a:ext cx="2953847" cy="186226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49985B-5673-4243-9274-1586F78D0989}">
      <dsp:nvSpPr>
        <dsp:cNvPr id="0" name=""/>
        <dsp:cNvSpPr/>
      </dsp:nvSpPr>
      <dsp:spPr>
        <a:xfrm>
          <a:off x="0" y="0"/>
          <a:ext cx="4744915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77DA502-6568-4D46-9990-9DBE5C29482A}">
      <dsp:nvSpPr>
        <dsp:cNvPr id="0" name=""/>
        <dsp:cNvSpPr/>
      </dsp:nvSpPr>
      <dsp:spPr>
        <a:xfrm>
          <a:off x="0" y="0"/>
          <a:ext cx="4744915" cy="1862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2023 was the busiest year on record (63 tenders received)</a:t>
          </a:r>
        </a:p>
      </dsp:txBody>
      <dsp:txXfrm>
        <a:off x="0" y="0"/>
        <a:ext cx="4744915" cy="186226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49985B-5673-4243-9274-1586F78D0989}">
      <dsp:nvSpPr>
        <dsp:cNvPr id="0" name=""/>
        <dsp:cNvSpPr/>
      </dsp:nvSpPr>
      <dsp:spPr>
        <a:xfrm>
          <a:off x="0" y="0"/>
          <a:ext cx="2705616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77DA502-6568-4D46-9990-9DBE5C29482A}">
      <dsp:nvSpPr>
        <dsp:cNvPr id="0" name=""/>
        <dsp:cNvSpPr/>
      </dsp:nvSpPr>
      <dsp:spPr>
        <a:xfrm>
          <a:off x="0" y="0"/>
          <a:ext cx="2705616" cy="1862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Makais Synergy has received 70% (196) of all tenders historically </a:t>
          </a:r>
        </a:p>
      </dsp:txBody>
      <dsp:txXfrm>
        <a:off x="0" y="0"/>
        <a:ext cx="2705616" cy="186226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49985B-5673-4243-9274-1586F78D0989}">
      <dsp:nvSpPr>
        <dsp:cNvPr id="0" name=""/>
        <dsp:cNvSpPr/>
      </dsp:nvSpPr>
      <dsp:spPr>
        <a:xfrm>
          <a:off x="0" y="0"/>
          <a:ext cx="2953847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77DA502-6568-4D46-9990-9DBE5C29482A}">
      <dsp:nvSpPr>
        <dsp:cNvPr id="0" name=""/>
        <dsp:cNvSpPr/>
      </dsp:nvSpPr>
      <dsp:spPr>
        <a:xfrm>
          <a:off x="0" y="0"/>
          <a:ext cx="2953847" cy="1862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NIPEX portal accounts </a:t>
          </a:r>
          <a:r>
            <a:rPr lang="en-US" sz="2600" kern="1200"/>
            <a:t>for 62% </a:t>
          </a:r>
          <a:r>
            <a:rPr lang="en-US" sz="2600" kern="1200" dirty="0"/>
            <a:t>of all tenders received </a:t>
          </a:r>
        </a:p>
      </dsp:txBody>
      <dsp:txXfrm>
        <a:off x="0" y="0"/>
        <a:ext cx="2953847" cy="186226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CB4EBB-1A69-4A62-B9BB-AC9CA3822829}">
      <dsp:nvSpPr>
        <dsp:cNvPr id="0" name=""/>
        <dsp:cNvSpPr/>
      </dsp:nvSpPr>
      <dsp:spPr>
        <a:xfrm>
          <a:off x="0" y="0"/>
          <a:ext cx="6290226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0114D2D-8FB2-4851-A30A-C8A4BA7E9CE6}">
      <dsp:nvSpPr>
        <dsp:cNvPr id="0" name=""/>
        <dsp:cNvSpPr/>
      </dsp:nvSpPr>
      <dsp:spPr>
        <a:xfrm>
          <a:off x="0" y="0"/>
          <a:ext cx="6290226" cy="1280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Double envelopes are undoubtedly the most common tender types</a:t>
          </a:r>
        </a:p>
      </dsp:txBody>
      <dsp:txXfrm>
        <a:off x="0" y="0"/>
        <a:ext cx="6290226" cy="128038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8F92AC-268A-48E4-BF5E-619EF1C491D4}">
      <dsp:nvSpPr>
        <dsp:cNvPr id="0" name=""/>
        <dsp:cNvSpPr/>
      </dsp:nvSpPr>
      <dsp:spPr>
        <a:xfrm>
          <a:off x="173481" y="478227"/>
          <a:ext cx="907914" cy="90791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380AEA-E76C-4EFA-9B02-10F0AA45B313}">
      <dsp:nvSpPr>
        <dsp:cNvPr id="0" name=""/>
        <dsp:cNvSpPr/>
      </dsp:nvSpPr>
      <dsp:spPr>
        <a:xfrm>
          <a:off x="364143" y="668889"/>
          <a:ext cx="526590" cy="5265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74D0FA-7B71-4E23-8126-7B6E3B83DC81}">
      <dsp:nvSpPr>
        <dsp:cNvPr id="0" name=""/>
        <dsp:cNvSpPr/>
      </dsp:nvSpPr>
      <dsp:spPr>
        <a:xfrm>
          <a:off x="1275948" y="478227"/>
          <a:ext cx="2140082" cy="907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CHEVRON showed growth advertising 8 tenders 44% of its historical total.</a:t>
          </a:r>
        </a:p>
      </dsp:txBody>
      <dsp:txXfrm>
        <a:off x="1275948" y="478227"/>
        <a:ext cx="2140082" cy="907914"/>
      </dsp:txXfrm>
    </dsp:sp>
    <dsp:sp modelId="{5DE38C10-4863-4BA3-B792-79DB3C27B5C4}">
      <dsp:nvSpPr>
        <dsp:cNvPr id="0" name=""/>
        <dsp:cNvSpPr/>
      </dsp:nvSpPr>
      <dsp:spPr>
        <a:xfrm>
          <a:off x="3788925" y="478227"/>
          <a:ext cx="907914" cy="90791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940A56-57FF-41B8-AC8E-D1A1ADDF300B}">
      <dsp:nvSpPr>
        <dsp:cNvPr id="0" name=""/>
        <dsp:cNvSpPr/>
      </dsp:nvSpPr>
      <dsp:spPr>
        <a:xfrm>
          <a:off x="3979586" y="668889"/>
          <a:ext cx="526590" cy="5265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762639-F97D-4ED0-86BC-6E7FD1B03F58}">
      <dsp:nvSpPr>
        <dsp:cNvPr id="0" name=""/>
        <dsp:cNvSpPr/>
      </dsp:nvSpPr>
      <dsp:spPr>
        <a:xfrm>
          <a:off x="4891392" y="478227"/>
          <a:ext cx="2140082" cy="907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Submission rates plummeted to 32%, with 63% not addressed.</a:t>
          </a:r>
        </a:p>
      </dsp:txBody>
      <dsp:txXfrm>
        <a:off x="4891392" y="478227"/>
        <a:ext cx="2140082" cy="907914"/>
      </dsp:txXfrm>
    </dsp:sp>
    <dsp:sp modelId="{2CB982A4-5CDB-45C7-BCE2-CC8A19BDEE5B}">
      <dsp:nvSpPr>
        <dsp:cNvPr id="0" name=""/>
        <dsp:cNvSpPr/>
      </dsp:nvSpPr>
      <dsp:spPr>
        <a:xfrm>
          <a:off x="7404368" y="478227"/>
          <a:ext cx="907914" cy="90791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6A1765-B3C5-4209-829F-441C10D6714E}">
      <dsp:nvSpPr>
        <dsp:cNvPr id="0" name=""/>
        <dsp:cNvSpPr/>
      </dsp:nvSpPr>
      <dsp:spPr>
        <a:xfrm>
          <a:off x="7595030" y="668889"/>
          <a:ext cx="526590" cy="5265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841DEB-DA30-4B18-B93A-A8A47079C7A1}">
      <dsp:nvSpPr>
        <dsp:cNvPr id="0" name=""/>
        <dsp:cNvSpPr/>
      </dsp:nvSpPr>
      <dsp:spPr>
        <a:xfrm>
          <a:off x="8506835" y="478227"/>
          <a:ext cx="2140082" cy="907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Tender opportunity peak months of March(9), May(8) and July(12) stayed consistent with historical trends</a:t>
          </a:r>
        </a:p>
      </dsp:txBody>
      <dsp:txXfrm>
        <a:off x="8506835" y="478227"/>
        <a:ext cx="2140082" cy="907914"/>
      </dsp:txXfrm>
    </dsp:sp>
    <dsp:sp modelId="{778A9696-DD2F-4C9F-AAD0-B610CAFC4B90}">
      <dsp:nvSpPr>
        <dsp:cNvPr id="0" name=""/>
        <dsp:cNvSpPr/>
      </dsp:nvSpPr>
      <dsp:spPr>
        <a:xfrm>
          <a:off x="173481" y="1953958"/>
          <a:ext cx="907914" cy="90791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7166C3-524E-4FD0-85FD-650CEC0D6EB4}">
      <dsp:nvSpPr>
        <dsp:cNvPr id="0" name=""/>
        <dsp:cNvSpPr/>
      </dsp:nvSpPr>
      <dsp:spPr>
        <a:xfrm>
          <a:off x="364143" y="2144620"/>
          <a:ext cx="526590" cy="5265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44FD72-48F9-48E7-A750-C0D4454CD249}">
      <dsp:nvSpPr>
        <dsp:cNvPr id="0" name=""/>
        <dsp:cNvSpPr/>
      </dsp:nvSpPr>
      <dsp:spPr>
        <a:xfrm>
          <a:off x="1275948" y="1953958"/>
          <a:ext cx="2140082" cy="907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Makais Synergy received 59% of all tenders </a:t>
          </a:r>
        </a:p>
      </dsp:txBody>
      <dsp:txXfrm>
        <a:off x="1275948" y="1953958"/>
        <a:ext cx="2140082" cy="907914"/>
      </dsp:txXfrm>
    </dsp:sp>
    <dsp:sp modelId="{61C116C8-74F4-4B23-93BE-3F75C472E2D6}">
      <dsp:nvSpPr>
        <dsp:cNvPr id="0" name=""/>
        <dsp:cNvSpPr/>
      </dsp:nvSpPr>
      <dsp:spPr>
        <a:xfrm>
          <a:off x="3788925" y="1953958"/>
          <a:ext cx="907914" cy="90791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CB4A2C-9F6D-475D-8086-15D422EDC1A9}">
      <dsp:nvSpPr>
        <dsp:cNvPr id="0" name=""/>
        <dsp:cNvSpPr/>
      </dsp:nvSpPr>
      <dsp:spPr>
        <a:xfrm>
          <a:off x="3979586" y="2144620"/>
          <a:ext cx="526590" cy="52659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7F1B05-05F6-491D-9079-939C43D23D89}">
      <dsp:nvSpPr>
        <dsp:cNvPr id="0" name=""/>
        <dsp:cNvSpPr/>
      </dsp:nvSpPr>
      <dsp:spPr>
        <a:xfrm>
          <a:off x="4891392" y="1953958"/>
          <a:ext cx="2140082" cy="907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NIPEX accounted for a historic high of 81% of all tenders received.</a:t>
          </a:r>
        </a:p>
      </dsp:txBody>
      <dsp:txXfrm>
        <a:off x="4891392" y="1953958"/>
        <a:ext cx="2140082" cy="907914"/>
      </dsp:txXfrm>
    </dsp:sp>
    <dsp:sp modelId="{634E01BF-AF81-4267-9DF3-96B693F3F3DF}">
      <dsp:nvSpPr>
        <dsp:cNvPr id="0" name=""/>
        <dsp:cNvSpPr/>
      </dsp:nvSpPr>
      <dsp:spPr>
        <a:xfrm>
          <a:off x="7404368" y="1953958"/>
          <a:ext cx="907914" cy="90791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991169-E25C-4371-9C0D-54487C528AF5}">
      <dsp:nvSpPr>
        <dsp:cNvPr id="0" name=""/>
        <dsp:cNvSpPr/>
      </dsp:nvSpPr>
      <dsp:spPr>
        <a:xfrm>
          <a:off x="7595030" y="2144620"/>
          <a:ext cx="526590" cy="52659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7D3972-7446-4DB0-BCD3-4A482B369676}">
      <dsp:nvSpPr>
        <dsp:cNvPr id="0" name=""/>
        <dsp:cNvSpPr/>
      </dsp:nvSpPr>
      <dsp:spPr>
        <a:xfrm>
          <a:off x="8506835" y="1953958"/>
          <a:ext cx="2140082" cy="907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Double envelope tenders remained dominant (91% o all tenders received)</a:t>
          </a:r>
        </a:p>
      </dsp:txBody>
      <dsp:txXfrm>
        <a:off x="8506835" y="1953958"/>
        <a:ext cx="2140082" cy="90791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716813-93ED-4BED-8760-ACAA2DBE23BD}">
      <dsp:nvSpPr>
        <dsp:cNvPr id="0" name=""/>
        <dsp:cNvSpPr/>
      </dsp:nvSpPr>
      <dsp:spPr>
        <a:xfrm>
          <a:off x="0" y="665"/>
          <a:ext cx="6290226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EDA3B09-CBD2-411E-A5CA-4B0D4E1987C3}">
      <dsp:nvSpPr>
        <dsp:cNvPr id="0" name=""/>
        <dsp:cNvSpPr/>
      </dsp:nvSpPr>
      <dsp:spPr>
        <a:xfrm>
          <a:off x="0" y="665"/>
          <a:ext cx="6290226" cy="10892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 disproportionate number of missing data (32% of platform received and 45% of tender type columns) in key columns potentially affecting final analysis. </a:t>
          </a:r>
        </a:p>
      </dsp:txBody>
      <dsp:txXfrm>
        <a:off x="0" y="665"/>
        <a:ext cx="6290226" cy="1089282"/>
      </dsp:txXfrm>
    </dsp:sp>
    <dsp:sp modelId="{83069B68-60A0-4194-8102-564BA17E78A0}">
      <dsp:nvSpPr>
        <dsp:cNvPr id="0" name=""/>
        <dsp:cNvSpPr/>
      </dsp:nvSpPr>
      <dsp:spPr>
        <a:xfrm>
          <a:off x="0" y="1089948"/>
          <a:ext cx="6290226" cy="0"/>
        </a:xfrm>
        <a:prstGeom prst="line">
          <a:avLst/>
        </a:prstGeom>
        <a:gradFill rotWithShape="0">
          <a:gsLst>
            <a:gs pos="0">
              <a:schemeClr val="accent2">
                <a:hueOff val="254917"/>
                <a:satOff val="-664"/>
                <a:lumOff val="1568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254917"/>
                <a:satOff val="-664"/>
                <a:lumOff val="1568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254917"/>
              <a:satOff val="-664"/>
              <a:lumOff val="1568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484FADB-A05A-499C-BAF6-B31CD0026A0E}">
      <dsp:nvSpPr>
        <dsp:cNvPr id="0" name=""/>
        <dsp:cNvSpPr/>
      </dsp:nvSpPr>
      <dsp:spPr>
        <a:xfrm>
          <a:off x="0" y="1089948"/>
          <a:ext cx="6290226" cy="10892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 fair amount of nonsensical data </a:t>
          </a:r>
          <a:r>
            <a:rPr lang="en-US" sz="1900" kern="1200" dirty="0" err="1"/>
            <a:t>eg</a:t>
          </a:r>
          <a:r>
            <a:rPr lang="en-US" sz="1900" kern="1200" dirty="0"/>
            <a:t> in the date columns exist </a:t>
          </a:r>
        </a:p>
      </dsp:txBody>
      <dsp:txXfrm>
        <a:off x="0" y="1089948"/>
        <a:ext cx="6290226" cy="1089282"/>
      </dsp:txXfrm>
    </dsp:sp>
    <dsp:sp modelId="{FC74EB28-69A1-463D-9225-F4E11030CAE8}">
      <dsp:nvSpPr>
        <dsp:cNvPr id="0" name=""/>
        <dsp:cNvSpPr/>
      </dsp:nvSpPr>
      <dsp:spPr>
        <a:xfrm>
          <a:off x="0" y="2179231"/>
          <a:ext cx="6290226" cy="0"/>
        </a:xfrm>
        <a:prstGeom prst="line">
          <a:avLst/>
        </a:prstGeom>
        <a:gradFill rotWithShape="0">
          <a:gsLst>
            <a:gs pos="0">
              <a:schemeClr val="accent2">
                <a:hueOff val="509834"/>
                <a:satOff val="-1329"/>
                <a:lumOff val="3137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509834"/>
                <a:satOff val="-1329"/>
                <a:lumOff val="3137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509834"/>
              <a:satOff val="-1329"/>
              <a:lumOff val="3137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0346B01-2D5E-4CFB-9C62-F39327AEF917}">
      <dsp:nvSpPr>
        <dsp:cNvPr id="0" name=""/>
        <dsp:cNvSpPr/>
      </dsp:nvSpPr>
      <dsp:spPr>
        <a:xfrm>
          <a:off x="0" y="2179231"/>
          <a:ext cx="6290226" cy="10892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Conflicting information from other similar datasets </a:t>
          </a:r>
        </a:p>
      </dsp:txBody>
      <dsp:txXfrm>
        <a:off x="0" y="2179231"/>
        <a:ext cx="6290226" cy="1089282"/>
      </dsp:txXfrm>
    </dsp:sp>
    <dsp:sp modelId="{388F4006-FF51-423D-A7CC-9EBA8847C430}">
      <dsp:nvSpPr>
        <dsp:cNvPr id="0" name=""/>
        <dsp:cNvSpPr/>
      </dsp:nvSpPr>
      <dsp:spPr>
        <a:xfrm>
          <a:off x="0" y="3268513"/>
          <a:ext cx="6290226" cy="0"/>
        </a:xfrm>
        <a:prstGeom prst="line">
          <a:avLst/>
        </a:prstGeom>
        <a:gradFill rotWithShape="0">
          <a:gsLst>
            <a:gs pos="0">
              <a:schemeClr val="accent2">
                <a:hueOff val="764751"/>
                <a:satOff val="-1993"/>
                <a:lumOff val="4705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764751"/>
                <a:satOff val="-1993"/>
                <a:lumOff val="4705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764751"/>
              <a:satOff val="-1993"/>
              <a:lumOff val="4705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E8C639-7AF0-465A-A0E8-69320D24BEC8}">
      <dsp:nvSpPr>
        <dsp:cNvPr id="0" name=""/>
        <dsp:cNvSpPr/>
      </dsp:nvSpPr>
      <dsp:spPr>
        <a:xfrm>
          <a:off x="0" y="3268513"/>
          <a:ext cx="6290226" cy="10892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Bloated use of similar words.</a:t>
          </a:r>
        </a:p>
      </dsp:txBody>
      <dsp:txXfrm>
        <a:off x="0" y="3268513"/>
        <a:ext cx="6290226" cy="1089282"/>
      </dsp:txXfrm>
    </dsp:sp>
    <dsp:sp modelId="{4D0A224D-5F75-4002-9EF8-39A9848FE1F0}">
      <dsp:nvSpPr>
        <dsp:cNvPr id="0" name=""/>
        <dsp:cNvSpPr/>
      </dsp:nvSpPr>
      <dsp:spPr>
        <a:xfrm>
          <a:off x="0" y="4357796"/>
          <a:ext cx="6290226" cy="0"/>
        </a:xfrm>
        <a:prstGeom prst="line">
          <a:avLst/>
        </a:prstGeom>
        <a:gradFill rotWithShape="0">
          <a:gsLst>
            <a:gs pos="0">
              <a:schemeClr val="accent2">
                <a:hueOff val="1019668"/>
                <a:satOff val="-2658"/>
                <a:lumOff val="6274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1019668"/>
                <a:satOff val="-2658"/>
                <a:lumOff val="6274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1019668"/>
              <a:satOff val="-2658"/>
              <a:lumOff val="6274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CA651BC-50FA-4503-AAFB-DAC73F04BAD4}">
      <dsp:nvSpPr>
        <dsp:cNvPr id="0" name=""/>
        <dsp:cNvSpPr/>
      </dsp:nvSpPr>
      <dsp:spPr>
        <a:xfrm>
          <a:off x="0" y="4357796"/>
          <a:ext cx="6290226" cy="10892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Too many redundant datasets </a:t>
          </a:r>
        </a:p>
      </dsp:txBody>
      <dsp:txXfrm>
        <a:off x="0" y="4357796"/>
        <a:ext cx="6290226" cy="10892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5234A-CE0C-43DA-AE00-6FAFE3E8BE74}" type="datetimeFigureOut">
              <a:rPr lang="en-NG" smtClean="0"/>
              <a:t>03/04/2025</a:t>
            </a:fld>
            <a:endParaRPr lang="en-N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D80515-49FB-4A38-9131-8115D11AD65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906297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D80515-49FB-4A38-9131-8115D11AD652}" type="slidenum">
              <a:rPr lang="en-NG" smtClean="0"/>
              <a:t>1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400137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diagramQuickStyle" Target="../diagrams/quickStyle10.xml"/><Relationship Id="rId5" Type="http://schemas.openxmlformats.org/officeDocument/2006/relationships/diagramLayout" Target="../diagrams/layout10.xml"/><Relationship Id="rId4" Type="http://schemas.openxmlformats.org/officeDocument/2006/relationships/diagramData" Target="../diagrams/data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13" Type="http://schemas.openxmlformats.org/officeDocument/2006/relationships/diagramColors" Target="../diagrams/colors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12" Type="http://schemas.openxmlformats.org/officeDocument/2006/relationships/diagramQuickStyle" Target="../diagrams/quickStyl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diagramQuickStyle" Target="../diagrams/quickStyle2.xml"/><Relationship Id="rId11" Type="http://schemas.openxmlformats.org/officeDocument/2006/relationships/diagramLayout" Target="../diagrams/layout3.xml"/><Relationship Id="rId5" Type="http://schemas.openxmlformats.org/officeDocument/2006/relationships/diagramLayout" Target="../diagrams/layout2.xml"/><Relationship Id="rId15" Type="http://schemas.openxmlformats.org/officeDocument/2006/relationships/image" Target="../media/image6.png"/><Relationship Id="rId10" Type="http://schemas.openxmlformats.org/officeDocument/2006/relationships/diagramData" Target="../diagrams/data3.xml"/><Relationship Id="rId4" Type="http://schemas.openxmlformats.org/officeDocument/2006/relationships/diagramData" Target="../diagrams/data2.xml"/><Relationship Id="rId9" Type="http://schemas.openxmlformats.org/officeDocument/2006/relationships/image" Target="../media/image5.png"/><Relationship Id="rId14" Type="http://schemas.microsoft.com/office/2007/relationships/diagramDrawing" Target="../diagrams/drawing3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13" Type="http://schemas.microsoft.com/office/2007/relationships/diagramDrawing" Target="../diagrams/drawing6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5.xml"/><Relationship Id="rId12" Type="http://schemas.openxmlformats.org/officeDocument/2006/relationships/diagramColors" Target="../diagrams/colors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diagramQuickStyle" Target="../diagrams/quickStyle5.xml"/><Relationship Id="rId11" Type="http://schemas.openxmlformats.org/officeDocument/2006/relationships/diagramQuickStyle" Target="../diagrams/quickStyle6.xml"/><Relationship Id="rId5" Type="http://schemas.openxmlformats.org/officeDocument/2006/relationships/diagramLayout" Target="../diagrams/layout5.xml"/><Relationship Id="rId15" Type="http://schemas.openxmlformats.org/officeDocument/2006/relationships/image" Target="../media/image9.png"/><Relationship Id="rId10" Type="http://schemas.openxmlformats.org/officeDocument/2006/relationships/diagramLayout" Target="../diagrams/layout6.xml"/><Relationship Id="rId4" Type="http://schemas.openxmlformats.org/officeDocument/2006/relationships/diagramData" Target="../diagrams/data5.xml"/><Relationship Id="rId9" Type="http://schemas.openxmlformats.org/officeDocument/2006/relationships/diagramData" Target="../diagrams/data6.xml"/><Relationship Id="rId1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A2D66-3A97-6D60-289D-34276827DC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Data analysis in business development </a:t>
            </a:r>
            <a:endParaRPr lang="en-NG" b="1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4DE859-6A6E-30D9-190B-5047963D7E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5694485"/>
            <a:ext cx="9448800" cy="685800"/>
          </a:xfrm>
        </p:spPr>
        <p:txBody>
          <a:bodyPr/>
          <a:lstStyle/>
          <a:p>
            <a:pPr algn="ctr"/>
            <a:r>
              <a:rPr lang="en-US" b="1" dirty="0">
                <a:latin typeface="Amasis MT Pro Black" panose="020F0502020204030204" pitchFamily="18" charset="0"/>
                <a:ea typeface="ADLaM Display" panose="020F0502020204030204" pitchFamily="2" charset="0"/>
                <a:cs typeface="ADLaM Display" panose="020F0502020204030204" pitchFamily="2" charset="0"/>
              </a:rPr>
              <a:t>JANUARY 2025</a:t>
            </a:r>
            <a:endParaRPr lang="en-NG" b="1" dirty="0">
              <a:latin typeface="Amasis MT Pro Black" panose="020F0502020204030204" pitchFamily="18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9AFFF0C-1A49-C7C3-EEAC-45B2810E16FA}"/>
              </a:ext>
            </a:extLst>
          </p:cNvPr>
          <p:cNvSpPr txBox="1">
            <a:spLocks/>
          </p:cNvSpPr>
          <p:nvPr/>
        </p:nvSpPr>
        <p:spPr>
          <a:xfrm>
            <a:off x="1524000" y="4044462"/>
            <a:ext cx="94488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1"/>
              <a:t>By Mgbecheta Paschal Chukwudubem </a:t>
            </a:r>
            <a:endParaRPr lang="en-NG" b="1" dirty="0"/>
          </a:p>
        </p:txBody>
      </p:sp>
    </p:spTree>
    <p:extLst>
      <p:ext uri="{BB962C8B-B14F-4D97-AF65-F5344CB8AC3E}">
        <p14:creationId xmlns:p14="http://schemas.microsoft.com/office/powerpoint/2010/main" val="2529938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F7800-D9A2-D202-68DC-D1CBB03DE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DASHBOARD OVERVIEW </a:t>
            </a:r>
            <a:endParaRPr lang="en-NG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691776-53B4-B306-0029-EA9EBEFA49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578430" y="1644161"/>
            <a:ext cx="9211317" cy="5143500"/>
          </a:xfrm>
        </p:spPr>
      </p:pic>
    </p:spTree>
    <p:extLst>
      <p:ext uri="{BB962C8B-B14F-4D97-AF65-F5344CB8AC3E}">
        <p14:creationId xmlns:p14="http://schemas.microsoft.com/office/powerpoint/2010/main" val="2146574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7C9657-71FD-DA25-4440-B3088788D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4534" y="-67728"/>
            <a:ext cx="9448800" cy="922861"/>
          </a:xfrm>
        </p:spPr>
        <p:txBody>
          <a:bodyPr/>
          <a:lstStyle/>
          <a:p>
            <a:pPr algn="ctr"/>
            <a:r>
              <a:rPr lang="en-US" b="1" dirty="0"/>
              <a:t>QUICK DEMO</a:t>
            </a:r>
            <a:endParaRPr lang="en-NG" b="1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>
                <a:extLst>
                  <a:ext uri="{FF2B5EF4-FFF2-40B4-BE49-F238E27FC236}">
                    <a16:creationId xmlns:a16="http://schemas.microsoft.com/office/drawing/2014/main" id="{F8120B6E-ABAB-07A8-79ED-A7CA34AA68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3646658"/>
                  </p:ext>
                </p:extLst>
              </p:nvPr>
            </p:nvGraphicFramePr>
            <p:xfrm>
              <a:off x="880533" y="753533"/>
              <a:ext cx="10176933" cy="610446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 1">
                <a:extLst>
                  <a:ext uri="{FF2B5EF4-FFF2-40B4-BE49-F238E27FC236}">
                    <a16:creationId xmlns:a16="http://schemas.microsoft.com/office/drawing/2014/main" id="{F8120B6E-ABAB-07A8-79ED-A7CA34AA68C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0533" y="753533"/>
                <a:ext cx="10176933" cy="610446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7073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ounded Rectangle 14">
            <a:extLst>
              <a:ext uri="{FF2B5EF4-FFF2-40B4-BE49-F238E27FC236}">
                <a16:creationId xmlns:a16="http://schemas.microsoft.com/office/drawing/2014/main" id="{B781DC51-1D15-43A2-AB4F-2051C5F1C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1008B81-C8A4-4EEF-A211-877A35E98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82B94A0-9C04-497F-9F2A-234AC715B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69CB58F-9DB1-495E-8241-D89941044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41A9F017-DC3F-943A-02F3-F2579D959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 sz="3400" b="1" dirty="0">
                <a:solidFill>
                  <a:schemeClr val="bg1"/>
                </a:solidFill>
              </a:rPr>
              <a:t>ISSUES ENCOUNTERED </a:t>
            </a:r>
            <a:endParaRPr lang="en-NG" sz="3400" b="1" dirty="0">
              <a:solidFill>
                <a:schemeClr val="bg1"/>
              </a:solidFill>
            </a:endParaRPr>
          </a:p>
        </p:txBody>
      </p:sp>
      <p:graphicFrame>
        <p:nvGraphicFramePr>
          <p:cNvPr id="21" name="Content Placeholder 9">
            <a:extLst>
              <a:ext uri="{FF2B5EF4-FFF2-40B4-BE49-F238E27FC236}">
                <a16:creationId xmlns:a16="http://schemas.microsoft.com/office/drawing/2014/main" id="{EE749380-0527-4843-E935-2727B087AB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4360312"/>
              </p:ext>
            </p:extLst>
          </p:nvPr>
        </p:nvGraphicFramePr>
        <p:xfrm>
          <a:off x="5279472" y="746125"/>
          <a:ext cx="6290226" cy="544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809942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A9F4773-7113-47E3-991C-193DDD611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 useBgFill="1">
        <p:nvSpPr>
          <p:cNvPr id="14" name="Rounded Rectangle 14">
            <a:extLst>
              <a:ext uri="{FF2B5EF4-FFF2-40B4-BE49-F238E27FC236}">
                <a16:creationId xmlns:a16="http://schemas.microsoft.com/office/drawing/2014/main" id="{B781DC51-1D15-43A2-AB4F-2051C5F1C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008B81-C8A4-4EEF-A211-877A35E98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82B94A0-9C04-497F-9F2A-234AC715B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69CB58F-9DB1-495E-8241-D89941044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7D094EB-A75F-E1EC-A43F-C4C0540C6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b="1" dirty="0">
                <a:solidFill>
                  <a:schemeClr val="bg1"/>
                </a:solidFill>
              </a:rPr>
              <a:t>WHAT IS POSSIBLE ?</a:t>
            </a:r>
          </a:p>
        </p:txBody>
      </p:sp>
      <p:graphicFrame>
        <p:nvGraphicFramePr>
          <p:cNvPr id="8" name="Text Placeholder 5">
            <a:extLst>
              <a:ext uri="{FF2B5EF4-FFF2-40B4-BE49-F238E27FC236}">
                <a16:creationId xmlns:a16="http://schemas.microsoft.com/office/drawing/2014/main" id="{A9C51A53-C767-C962-ABD7-A43DCE06D4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3547284"/>
              </p:ext>
            </p:extLst>
          </p:nvPr>
        </p:nvGraphicFramePr>
        <p:xfrm>
          <a:off x="5279472" y="746125"/>
          <a:ext cx="6290226" cy="544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662934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25BB7B-215B-E165-94EE-5D432D0BBA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FC777-91C8-5181-483F-BFEC85A2D4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FINAL TAKEWAWAY </a:t>
            </a:r>
            <a:endParaRPr lang="en-NG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7FD7BE-F255-7291-B308-BE04D3A07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1405466"/>
          </a:xfrm>
        </p:spPr>
        <p:txBody>
          <a:bodyPr>
            <a:normAutofit/>
          </a:bodyPr>
          <a:lstStyle/>
          <a:p>
            <a:pPr algn="ctr"/>
            <a:endParaRPr lang="en-US" sz="1600" dirty="0"/>
          </a:p>
          <a:p>
            <a:pPr algn="ctr"/>
            <a:r>
              <a:rPr lang="en-US" sz="1600" dirty="0"/>
              <a:t>“DATA IS THE NEW OIL” – CLIVE HUMBY</a:t>
            </a:r>
          </a:p>
          <a:p>
            <a:pPr algn="ctr"/>
            <a:r>
              <a:rPr lang="en-US" sz="1600" dirty="0"/>
              <a:t> “WHERE THERE IS DATA SMOKE, THERE IS BUSINESS FIRE.” — THOMAS REDMAN</a:t>
            </a:r>
            <a:endParaRPr lang="en-NG" sz="1600" dirty="0"/>
          </a:p>
        </p:txBody>
      </p:sp>
    </p:spTree>
    <p:extLst>
      <p:ext uri="{BB962C8B-B14F-4D97-AF65-F5344CB8AC3E}">
        <p14:creationId xmlns:p14="http://schemas.microsoft.com/office/powerpoint/2010/main" val="1140494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2FAEF9-1CB6-3783-73EA-A54D5A4682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2AA3A-B559-0C24-FBF1-AE5D753356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/>
              <a:t>THANK YOU !</a:t>
            </a:r>
            <a:endParaRPr lang="en-NG" b="1" dirty="0"/>
          </a:p>
        </p:txBody>
      </p:sp>
    </p:spTree>
    <p:extLst>
      <p:ext uri="{BB962C8B-B14F-4D97-AF65-F5344CB8AC3E}">
        <p14:creationId xmlns:p14="http://schemas.microsoft.com/office/powerpoint/2010/main" val="3959391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ounded Rectangle 14">
            <a:extLst>
              <a:ext uri="{FF2B5EF4-FFF2-40B4-BE49-F238E27FC236}">
                <a16:creationId xmlns:a16="http://schemas.microsoft.com/office/drawing/2014/main" id="{B781DC51-1D15-43A2-AB4F-2051C5F1C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008B81-C8A4-4EEF-A211-877A35E98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82B94A0-9C04-497F-9F2A-234AC715B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69CB58F-9DB1-495E-8241-D89941044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47513C-C486-8738-1F5C-804A33512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TALKING POINTS </a:t>
            </a:r>
            <a:endParaRPr lang="en-NG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9409DAB-741A-AE1D-5A50-8A77F0258E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2401323"/>
              </p:ext>
            </p:extLst>
          </p:nvPr>
        </p:nvGraphicFramePr>
        <p:xfrm>
          <a:off x="5279472" y="746125"/>
          <a:ext cx="6290226" cy="544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18268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34F9434-4053-FA6D-D548-C3DA526825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989384" y="1011116"/>
            <a:ext cx="5846884" cy="5846884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2B29804-EB7B-B3A3-13B6-2ADBAEF21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764373"/>
            <a:ext cx="8610600" cy="1293028"/>
          </a:xfrm>
        </p:spPr>
        <p:txBody>
          <a:bodyPr/>
          <a:lstStyle/>
          <a:p>
            <a:pPr algn="ctr"/>
            <a:r>
              <a:rPr lang="en-US" b="1" dirty="0"/>
              <a:t>WHAT IS DATA?</a:t>
            </a:r>
            <a:endParaRPr lang="en-NG" b="1" dirty="0"/>
          </a:p>
        </p:txBody>
      </p:sp>
    </p:spTree>
    <p:extLst>
      <p:ext uri="{BB962C8B-B14F-4D97-AF65-F5344CB8AC3E}">
        <p14:creationId xmlns:p14="http://schemas.microsoft.com/office/powerpoint/2010/main" val="3444902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243644-1882-3E0C-33BC-D226D0807C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838092" y="504092"/>
            <a:ext cx="6353908" cy="635390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BA9B6D-480D-F7EC-BE2E-012E49C6A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0138" y="852296"/>
            <a:ext cx="8610600" cy="1293028"/>
          </a:xfrm>
        </p:spPr>
        <p:txBody>
          <a:bodyPr/>
          <a:lstStyle/>
          <a:p>
            <a:r>
              <a:rPr lang="en-US" b="1" dirty="0"/>
              <a:t>WHY BUSINESS DEVELOPMENT? </a:t>
            </a:r>
            <a:endParaRPr lang="en-NG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F1D580-0506-D7D9-F7DA-6F14547B1EED}"/>
              </a:ext>
            </a:extLst>
          </p:cNvPr>
          <p:cNvSpPr txBox="1"/>
          <p:nvPr/>
        </p:nvSpPr>
        <p:spPr>
          <a:xfrm>
            <a:off x="395654" y="2321170"/>
            <a:ext cx="446649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Predict and anticipate opportunities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Bid submission success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Isolate high potential clients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Tender duration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Identify weak areas in Makais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3085043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5">
            <a:extLst>
              <a:ext uri="{FF2B5EF4-FFF2-40B4-BE49-F238E27FC236}">
                <a16:creationId xmlns:a16="http://schemas.microsoft.com/office/drawing/2014/main" id="{DA9F4773-7113-47E3-991C-193DDD611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 useBgFill="1">
        <p:nvSpPr>
          <p:cNvPr id="68" name="Rounded Rectangle 14">
            <a:extLst>
              <a:ext uri="{FF2B5EF4-FFF2-40B4-BE49-F238E27FC236}">
                <a16:creationId xmlns:a16="http://schemas.microsoft.com/office/drawing/2014/main" id="{B781DC51-1D15-43A2-AB4F-2051C5F1C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1008B81-C8A4-4EEF-A211-877A35E98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C82B94A0-9C04-497F-9F2A-234AC715B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369CB58F-9DB1-495E-8241-D89941044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EDEB83-1AA4-F676-8708-018CAC1B1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b="1" dirty="0">
                <a:solidFill>
                  <a:schemeClr val="bg1"/>
                </a:solidFill>
              </a:rPr>
              <a:t>KEY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b="1" dirty="0">
                <a:solidFill>
                  <a:schemeClr val="bg1"/>
                </a:solidFill>
              </a:rPr>
              <a:t>INSIGHTS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</a:p>
        </p:txBody>
      </p:sp>
      <p:graphicFrame>
        <p:nvGraphicFramePr>
          <p:cNvPr id="61" name="Content Placeholder 2">
            <a:extLst>
              <a:ext uri="{FF2B5EF4-FFF2-40B4-BE49-F238E27FC236}">
                <a16:creationId xmlns:a16="http://schemas.microsoft.com/office/drawing/2014/main" id="{E2F5541F-467D-B910-64A0-459F86F045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4567010"/>
              </p:ext>
            </p:extLst>
          </p:nvPr>
        </p:nvGraphicFramePr>
        <p:xfrm>
          <a:off x="5279472" y="325315"/>
          <a:ext cx="2705616" cy="18622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7" name="Picture 16" descr="A screenshot of a document&#10;&#10;Description automatically generated">
            <a:extLst>
              <a:ext uri="{FF2B5EF4-FFF2-40B4-BE49-F238E27FC236}">
                <a16:creationId xmlns:a16="http://schemas.microsoft.com/office/drawing/2014/main" id="{5BDFD8B0-3EC0-6E1E-AA2E-2386B3E5B5D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21809" y="2488420"/>
            <a:ext cx="2663280" cy="3850833"/>
          </a:xfrm>
          <a:prstGeom prst="rect">
            <a:avLst/>
          </a:prstGeom>
        </p:spPr>
      </p:pic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331C2E54-0121-B7A6-E27E-1132C1524A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0738771"/>
              </p:ext>
            </p:extLst>
          </p:nvPr>
        </p:nvGraphicFramePr>
        <p:xfrm>
          <a:off x="8628552" y="325314"/>
          <a:ext cx="2953847" cy="18622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pic>
        <p:nvPicPr>
          <p:cNvPr id="23" name="Picture 22" descr="A graph of a number of red and white bars&#10;&#10;Description automatically generated with medium confidence">
            <a:extLst>
              <a:ext uri="{FF2B5EF4-FFF2-40B4-BE49-F238E27FC236}">
                <a16:creationId xmlns:a16="http://schemas.microsoft.com/office/drawing/2014/main" id="{42E57089-3C74-B09B-7565-08B45A50C4F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657549" y="2488420"/>
            <a:ext cx="2924850" cy="317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491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2C239C-38F2-B5E1-7E27-D03F74EFAF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5">
            <a:extLst>
              <a:ext uri="{FF2B5EF4-FFF2-40B4-BE49-F238E27FC236}">
                <a16:creationId xmlns:a16="http://schemas.microsoft.com/office/drawing/2014/main" id="{F835AD81-4276-C236-AB39-CD9CEC51E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 useBgFill="1">
        <p:nvSpPr>
          <p:cNvPr id="68" name="Rounded Rectangle 14">
            <a:extLst>
              <a:ext uri="{FF2B5EF4-FFF2-40B4-BE49-F238E27FC236}">
                <a16:creationId xmlns:a16="http://schemas.microsoft.com/office/drawing/2014/main" id="{250DCD53-A512-CEDC-9B7E-2622802F4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43BB8E9-0637-6BBE-EB38-F3F2AD8FD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AD40E9B8-B450-3C51-235C-855B668AB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688A6658-D0E3-5FD5-ADFD-F969B15E9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E04BFF-2788-384E-53F5-DE9644B17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b="1" dirty="0">
                <a:solidFill>
                  <a:schemeClr val="bg1"/>
                </a:solidFill>
              </a:rPr>
              <a:t>KEY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b="1" dirty="0">
                <a:solidFill>
                  <a:schemeClr val="bg1"/>
                </a:solidFill>
              </a:rPr>
              <a:t>INSIGHTS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</a:p>
        </p:txBody>
      </p:sp>
      <p:graphicFrame>
        <p:nvGraphicFramePr>
          <p:cNvPr id="61" name="Content Placeholder 2">
            <a:extLst>
              <a:ext uri="{FF2B5EF4-FFF2-40B4-BE49-F238E27FC236}">
                <a16:creationId xmlns:a16="http://schemas.microsoft.com/office/drawing/2014/main" id="{39D5EAA4-4B73-5678-76AD-A1BE20D264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4080486"/>
              </p:ext>
            </p:extLst>
          </p:nvPr>
        </p:nvGraphicFramePr>
        <p:xfrm>
          <a:off x="6096000" y="334398"/>
          <a:ext cx="4744915" cy="18622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4" name="Picture 3" descr="A graph showing the number of the company's company's company's company's company's company's company's company's company's company's company'&#10;&#10;Description automatically generated">
            <a:extLst>
              <a:ext uri="{FF2B5EF4-FFF2-40B4-BE49-F238E27FC236}">
                <a16:creationId xmlns:a16="http://schemas.microsoft.com/office/drawing/2014/main" id="{558BCDCA-3C6C-C95E-BC94-F45A367F01C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04114" y="2943076"/>
            <a:ext cx="5802086" cy="262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984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E3C4CC-E8C1-DC80-21D3-80D2E568B5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5">
            <a:extLst>
              <a:ext uri="{FF2B5EF4-FFF2-40B4-BE49-F238E27FC236}">
                <a16:creationId xmlns:a16="http://schemas.microsoft.com/office/drawing/2014/main" id="{FE121803-ECE9-32DE-07A7-01AB707E1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 useBgFill="1">
        <p:nvSpPr>
          <p:cNvPr id="68" name="Rounded Rectangle 14">
            <a:extLst>
              <a:ext uri="{FF2B5EF4-FFF2-40B4-BE49-F238E27FC236}">
                <a16:creationId xmlns:a16="http://schemas.microsoft.com/office/drawing/2014/main" id="{CA67AB31-475D-BD2F-A7C2-95DC5E2B3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A251ED5-6B9D-3BCB-E15F-89F86683C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B441F6BB-2B73-99F5-CFE3-01E209DE51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5897E26D-A8BB-FB3D-AEE8-9AF81A5DD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101F00-6EFB-361A-32D7-43D7326AA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b="1" dirty="0">
                <a:solidFill>
                  <a:schemeClr val="bg1"/>
                </a:solidFill>
              </a:rPr>
              <a:t>KEY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b="1" dirty="0">
                <a:solidFill>
                  <a:schemeClr val="bg1"/>
                </a:solidFill>
              </a:rPr>
              <a:t>INSIGHTS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</a:p>
        </p:txBody>
      </p:sp>
      <p:graphicFrame>
        <p:nvGraphicFramePr>
          <p:cNvPr id="61" name="Content Placeholder 2">
            <a:extLst>
              <a:ext uri="{FF2B5EF4-FFF2-40B4-BE49-F238E27FC236}">
                <a16:creationId xmlns:a16="http://schemas.microsoft.com/office/drawing/2014/main" id="{63AE942D-F57F-EEAE-CAF7-7273838D20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890924"/>
              </p:ext>
            </p:extLst>
          </p:nvPr>
        </p:nvGraphicFramePr>
        <p:xfrm>
          <a:off x="5279472" y="325315"/>
          <a:ext cx="2705616" cy="18622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F0D0F5E8-FBFF-0E43-0911-C3204D386F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2161479"/>
              </p:ext>
            </p:extLst>
          </p:nvPr>
        </p:nvGraphicFramePr>
        <p:xfrm>
          <a:off x="8628552" y="325314"/>
          <a:ext cx="2953847" cy="18622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486A74D4-9B93-5D24-4FEF-C6FE9AB2C4A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279472" y="2488420"/>
            <a:ext cx="2924850" cy="3033149"/>
          </a:xfrm>
          <a:prstGeom prst="rect">
            <a:avLst/>
          </a:prstGeom>
        </p:spPr>
      </p:pic>
      <p:pic>
        <p:nvPicPr>
          <p:cNvPr id="6" name="Picture 5" descr="A pie chart with numbers and text&#10;&#10;Description automatically generated">
            <a:extLst>
              <a:ext uri="{FF2B5EF4-FFF2-40B4-BE49-F238E27FC236}">
                <a16:creationId xmlns:a16="http://schemas.microsoft.com/office/drawing/2014/main" id="{51414F1D-D258-9157-9A13-1C2E8011907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847786" y="2488420"/>
            <a:ext cx="2953847" cy="323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945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78E81B-4FB4-CBD0-3D95-892BD5C6FA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5">
            <a:extLst>
              <a:ext uri="{FF2B5EF4-FFF2-40B4-BE49-F238E27FC236}">
                <a16:creationId xmlns:a16="http://schemas.microsoft.com/office/drawing/2014/main" id="{168DB596-79D7-C44F-AA28-837057E63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 useBgFill="1">
        <p:nvSpPr>
          <p:cNvPr id="68" name="Rounded Rectangle 14">
            <a:extLst>
              <a:ext uri="{FF2B5EF4-FFF2-40B4-BE49-F238E27FC236}">
                <a16:creationId xmlns:a16="http://schemas.microsoft.com/office/drawing/2014/main" id="{28E2A40E-3725-3C2F-9469-3DCAC9D1A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2C89C10-A190-316D-CDDC-EB9DF915D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768E2947-D86A-4914-BE1B-416BC604FD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9C721EAC-35E3-DA34-AF7D-447D29EA8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349274-89EE-70DB-5E07-0C772C210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b="1" dirty="0">
                <a:solidFill>
                  <a:schemeClr val="bg1"/>
                </a:solidFill>
              </a:rPr>
              <a:t>KEY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b="1" dirty="0">
                <a:solidFill>
                  <a:schemeClr val="bg1"/>
                </a:solidFill>
              </a:rPr>
              <a:t>INSIGHTS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</a:p>
        </p:txBody>
      </p:sp>
      <p:graphicFrame>
        <p:nvGraphicFramePr>
          <p:cNvPr id="61" name="Content Placeholder 2">
            <a:extLst>
              <a:ext uri="{FF2B5EF4-FFF2-40B4-BE49-F238E27FC236}">
                <a16:creationId xmlns:a16="http://schemas.microsoft.com/office/drawing/2014/main" id="{337E08C6-8407-9C2E-6CE8-86C7C63008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1772673"/>
              </p:ext>
            </p:extLst>
          </p:nvPr>
        </p:nvGraphicFramePr>
        <p:xfrm>
          <a:off x="5321808" y="522044"/>
          <a:ext cx="6290226" cy="12803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4" name="Picture 3" descr="A screen shot of a graph">
            <a:extLst>
              <a:ext uri="{FF2B5EF4-FFF2-40B4-BE49-F238E27FC236}">
                <a16:creationId xmlns:a16="http://schemas.microsoft.com/office/drawing/2014/main" id="{FE4D7308-0E13-5446-6A4F-593B1A85BAF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06633" y="1730165"/>
            <a:ext cx="2720576" cy="483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543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E65256CF-A12F-46CA-8589-94C1BA316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8FB0988-2F5B-4514-9B11-C7FA12157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6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19455C4F-7331-4D02-A48D-44CF37B0D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E8A5A1-3EEE-CD42-0E9F-0F109933E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bg1"/>
                </a:solidFill>
              </a:rPr>
              <a:t>2024 TRENDS </a:t>
            </a:r>
            <a:endParaRPr lang="en-NG" b="1">
              <a:solidFill>
                <a:schemeClr val="bg1"/>
              </a:solidFill>
            </a:endParaRPr>
          </a:p>
        </p:txBody>
      </p:sp>
      <p:graphicFrame>
        <p:nvGraphicFramePr>
          <p:cNvPr id="21" name="Content Placeholder 5">
            <a:extLst>
              <a:ext uri="{FF2B5EF4-FFF2-40B4-BE49-F238E27FC236}">
                <a16:creationId xmlns:a16="http://schemas.microsoft.com/office/drawing/2014/main" id="{55DEBBFD-439C-10E5-B55B-E793341B5B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534447"/>
              </p:ext>
            </p:extLst>
          </p:nvPr>
        </p:nvGraphicFramePr>
        <p:xfrm>
          <a:off x="685800" y="2878138"/>
          <a:ext cx="10820400" cy="3340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0152351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webextension1.xml><?xml version="1.0" encoding="utf-8"?>
<we:webextension xmlns:we="http://schemas.microsoft.com/office/webextensions/webextension/2010/11" id="{124CFF2E-A009-44E9-AC16-18C7518D75B5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AFCA8E3E-7B8E-4106-9551-E07ED8786227&quot;"/>
    <we:property name="reportUrl" value="&quot;/groups/me/reports/41b11fb9-d2a5-49d8-a4cc-d8849b7539b9/ea2747c6abd62e038888?bookmarkGuid=2834edee-50a7-4bf4-9cf7-48129a54a700&amp;bookmarkUsage=1&amp;ctid=29e86b5e-5d07-4a14-ad44-ab9476e0da87&amp;fromEntryPoint=export&amp;pbi_source=storytelling_addin&quot;"/>
    <we:property name="reportName" value="&quot;MAKAIS VISUALS&quot;"/>
    <we:property name="reportState" value="&quot;CONNECTED&quot;"/>
    <we:property name="embedUrl" value="&quot;/reportEmbed?reportId=41b11fb9-d2a5-49d8-a4cc-d8849b7539b9&amp;config=eyJjbHVzdGVyVXJsIjoiaHR0cHM6Ly9XQUJJLVNPVVRILUFGUklDQS1OT1JUSC1BLVBSSU1BUlktcmVkaXJlY3QuYW5hbHlzaXMud2luZG93cy5uZXQiLCJlbWJlZEZlYXR1cmVzIjp7InVzYWdlTWV0cmljc1ZOZXh0Ijp0cnVlfX0%3D&amp;disableSensitivityBanner=true&quot;"/>
    <we:property name="pageName" value="&quot;ea2747c6abd62e038888&quot;"/>
    <we:property name="pageDisplayName" value="&quot;Overview&quot;"/>
    <we:property name="datasetId" value="&quot;b2152ac1-2a66-4595-9a6b-f6ed1012db77&quot;"/>
    <we:property name="backgroundColor" value="&quot;#F4F4F4&quot;"/>
    <we:property name="bookmark" value="&quot;H4sIAAAAAAAAA+1a3XPiNhD/Vxi/XDtDO7b8qbwRcFqmCcmBL51MJw+ytAbfGZv6Ixea4X/vWjbkjpDA5XqpSeAFWVqv9rdfWkm+U0SYzSI2H7ApKEfKcZJ8mrL0U0tT2kpc9ZnE4JSaBpicU7Ac2+QqjiazPEziTDm6U3KWjiG/DLOCRSUj7Pzruq2wKLpg4/IpYFEGbWUGaZbELAr/gYoYh/K0gEVbgdtZlKSsZDnKWQ4l2xskx2cUQftVxxkZz8MbGAHPq15gxDZsbjFfWARU3cEfkmUVgZRsI0nJWk7fTeKchTFOU/YZmqY7QjDmmJalmwA2pWV/EEZ5TeLP3dtZiugQ83xWKqcjbljMQSgSQgpZJfGd0k2iYipb7lf9o6RIOQwhkENxHuZzZHPW+aPTH7U8d9Bzh62R1/E+jFpE1ZzWL/hHDGWBOrpIE9SgpL9yO0PZN0k+d1NAhQnlSF1cY08WxuOo1u89VK8SN4tCDmlpPf8jqkmCmgJar2wIljOJbVZNFEI1ngg5DBL6nXIaojoq3pcsKkq2745ZFvJ3KBH+rku5KluhxB+/sIYkz+QUL6IelAT7Ldu3HXRioJQZYNuW6UNT7drreG5r6Hbf9R5YV1u0t0v3e4imSflkfgo3ED2UcjX+cGgpxSVLwyoOJaL/FGmdZVZTKE+B/0JWpYc6aN13lMM1QuUKWLohFO6V1cWucZKGHH32oC/lfcFS9PuDynZX2RmuE5MnFXYIyHtt9dj8ebrqjMcpjCs5HoD8sXm3Juy5o+6wf+H1zweS4qSI62LD3FdEH4adEk5rDY/2jOKBIW13gtnjq/rhscW+ziFzuaq+wTBYJo2qCFE11VAJDRxCKDg+sbjFtxYhT6XhH+s9F6cd7+R8eFbCdvuX7sNyZF/8/1siemsEiCQu8o0hkKQC0uPK2XthutyjkPYauIZrZHG9SzS/vO9VQURMU6W+rgFVLYP7FDSnyUFUE3pXF+4hfEqgPCoyNBSIY5Yeouglna/eCYNjOrqgmq2Bqumqqapsb+Pnfzvr6OEbIvkcy+OOthJm/fgGOYAYQVTZ+mw7l/LYqzHHJZt8BXxGKVBDtU2bO0RznEbn2u5p3x14jXWTRph5paPawtT2LUp8EJpp+JwY3FIbbOFdStJmGPtV5ITHqzCgASUB2JpGdN3SLQ24s9VvmljjdM8H3rDT9fqD31oYGH3vqvXTCKA1SHBTR35eW9fJvpVwX6TEPUZxOJnZpbBmqaiH9q+ifsxPqyxoaKpq2boeQMB1jeo+PjZ4lTru92qqN7Hl2wVRGuaTKeShLB9PIcj3AucwHE+kpCOObwr3hm04tmw8Cil8eRtfPpzjuyxPMFL0Z+SYnPkRuLfPTjAHN2iiG1RJ1tQIEQJMxokKxHKCgItSrKcdAm5zP1lzCFm40gB0gb9A45w4jPHA2MotnDKswh/wIiZ1dNOnjFDL0Q1dtQnZmv69ZDZAVhWNrJqXX5KgW56kyVQS14f+WeH/XUA6V9Y9drQcwPb7ZeMpTtOSxc6GbCsVcrU8Laq2CbuX9cs7EJzzW4va1W1HEEIklHL28xcrEr5D7k2HbGjoqr1UJilXpO83x58TSKG2RizCJeD+Grxv2Id9D/ASaJl8H2e68uF69/jCZy87mO61F0Jbl8+giGPYx/J8Xw68d4gjmSiEBhauKZpvqKrta6oJfPtnfm96Ran3Zw1dOHb1z1exVqxOcJu+JDx2HP8GM//h1vMFF4GvrziIISzKNZ8D2IxaJterD4ee/sxJSn5c5HkSr29IJNdNdwdJkWczxuGCxbDhDgE9nMUCRN1+7AZAfie/ugJYLP4Fr8ArtJ8vAAA=&quot;"/>
    <we:property name="initialStateBookmark" value="&quot;H4sIAAAAAAAAA+1abXPiNhD+K4y/XDtDO7b8ft8I+FrmEsiBL51MJ9ORpTX4ztjUL7nQDP+9K9kkF0ICyfVSc4EvyNJ6tc++aSX5WuFRPo/pYkBnoLxVjtL084xmn1ua0laSum84fH/SGb3/a9A58bA7nRdRmuTK22uloNkEirMoL2ksOGDnnxdthcbxKZ2Ip5DGObSVOWR5mtA4+gcqYhwqshKWbQWu5nGaUcFyXNACBNtLJMdnnFv7VccZKSuiSxgDK6peoMQ2bGbRgFsEVN3BH5LlFYGUbCOJYC2n76ZJQaMEpxF9hqbpDueUOqZl6SaA7bqiP4zioiYJFt7VPEN0iHkxF1rp8EuaMOCKhJBBXkl8rXTTuJzJlnenf5yWGYMRhHIoKaJigWxOOu87/XHL9wY9b9Qa+x3/47hFVM1p/YJ/xFCWqKPTLEUNSvpzrzOSfdP0SzcDVBhX3qrLC+zJo2QS1/q9hepX4uZxxCAT1gs+oZokqBmg9USD04JKbPNqogiq8ZTLYZDQr5XjCNVR8T6jcSnYvjmiecTeoET4uxByVbZCiT99ZQ1JnsspXkQ9KAn2W3ZgOyYxwHWpAbZtmQE01a69ju+1Rl73Te+edbVle7t0v0domoxNF8dwCfF9KW/G7w+tpDijWVTFoUT0nyKt08vNFMpj4L+SVemhDlq3HWK4RqicA802hMKtsrrYNUmziKHPHvSlfChphn5/UNnuKjvBdWL6qMIOAXmrrR5dPE9Xnckkg0klxz2Q3zfv1oQ9b9wd9U/9/nAgKd6VSV1smPuK6OOoI+C01vBozygeKNJ2p5g97tQPDy32dQ5ZyFX1FYbBKmlURYiqqYZK3NAhxAUnIBaz2NYi5LE0/H295/S4478bjk4EbK9/5t0vR/bF/58S0VsjgKdJWWwMgTTjkB1Vzt6LstUehbTXwDVcI8uLXaL55X2vCiJimqob6Bq4qmWwwAXNaXIQ1YT++al3CB8BlMVljoYCfkSzQxS9pPPVO2FwTEfnrmZroGq6aqoq3dv4+d/OOnr4Bk+/JPK4o61EeT+5RA7AxxBXtj7ZzkUcezXmuGSTr0BAXRdcQ7VNmzlEc5xG59rucd8b+I11k0aY+UZHtYVdO7BcEgDXTCNgxGCW2mAL71KSNsPYP0ROeLgKAzd0SQi2phFdt3RLA+Zs9Zsm1jjd4cAfdbp+f/BbCwOj75+3fhoDtAYpburIz2vrOtm3Eu6rlLjHKA4nM7sU1jTj9dD+VdQP+WmVBQ1NVS1b10MIma65eoCPDV6ljvq9mupVbPl2QZRFxXQGRSTLx2MIi73AOYomUynpmOGb3LukG44tG49CCi9u48XDEN+lRYqRoj8jxxQ0iMG7enaCObhBE92gSrKmRgjnYFJGVCCWE4aMC7Eedwi4KoJ0zSFk4eqGoHP8hRpjxKGUhcZWbtGMYhV+jxcxXUc3A5cS13J0Q1dtQramfz+dD5BVRSOr5tWXJOiW77J0JonrQ/+8DP4uIVso6x47Xg1g+8Oq8RinmWCxsyHbSoVcFadF1TZh97J+dQeCcz61qL257QgjiLkiZh++WJHwDXJvOmRDQ1ftlTKJWJG+3Rx/TCGD2hoJj1aA+2vwnrAP+xbgAqhIvg8zvfHhevf4wmcvO5juRy+Eti6fYZkksI/l+b4ceO8QRzJRcA0sXFO0wFBVO9BUE9j2z/xe9YpS788aunDs6p8/xFpxc4Lb9CXhoeP4V5j5D7eeL7gI3L3iIAa3XKYFDMCmrmUyvfpw6PHPnKTkR2VRpMn6hkRy3XR3kJZFPqcMTmkCG+4Q0MNpwoHX7YduAOR38tUVAooU1QG+65XBcvkvvq/wSMgvAAA=&quot;"/>
    <we:property name="isFiltersActionButtonVisible" value="true"/>
    <we:property name="isVisualContainerHeaderHidden" value="false"/>
    <we:property name="reportEmbeddedTime" value="&quot;2025-04-03T18:09:51.926Z&quot;"/>
    <we:property name="creatorTenantId" value="&quot;29e86b5e-5d07-4a14-ad44-ab9476e0da87&quot;"/>
    <we:property name="creatorUserId" value="&quot;100320041D770708&quot;"/>
    <we:property name="creatorSessionId" value="&quot;ef90e3d6-16ff-473c-985e-ed38a9611118&quot;"/>
    <we:property name="artifactViewState" value="&quot;live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6358</TotalTime>
  <Words>389</Words>
  <Application>Microsoft Office PowerPoint</Application>
  <PresentationFormat>Widescreen</PresentationFormat>
  <Paragraphs>64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Amasis MT Pro Black</vt:lpstr>
      <vt:lpstr>Aptos</vt:lpstr>
      <vt:lpstr>Arial</vt:lpstr>
      <vt:lpstr>Century Gothic</vt:lpstr>
      <vt:lpstr>Vapor Trail</vt:lpstr>
      <vt:lpstr>Data analysis in business development </vt:lpstr>
      <vt:lpstr>TALKING POINTS </vt:lpstr>
      <vt:lpstr>WHAT IS DATA?</vt:lpstr>
      <vt:lpstr>WHY BUSINESS DEVELOPMENT? </vt:lpstr>
      <vt:lpstr>KEY INSIGHTS </vt:lpstr>
      <vt:lpstr>KEY INSIGHTS </vt:lpstr>
      <vt:lpstr>KEY INSIGHTS </vt:lpstr>
      <vt:lpstr>KEY INSIGHTS </vt:lpstr>
      <vt:lpstr>2024 TRENDS </vt:lpstr>
      <vt:lpstr>DASHBOARD OVERVIEW </vt:lpstr>
      <vt:lpstr>QUICK DEMO</vt:lpstr>
      <vt:lpstr>ISSUES ENCOUNTERED </vt:lpstr>
      <vt:lpstr>WHAT IS POSSIBLE ?</vt:lpstr>
      <vt:lpstr>FINAL TAKEWAWAY 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chukwuebuka okereke</dc:creator>
  <cp:lastModifiedBy>chukwuebuka okereke</cp:lastModifiedBy>
  <cp:revision>2</cp:revision>
  <dcterms:created xsi:type="dcterms:W3CDTF">2025-01-20T18:09:02Z</dcterms:created>
  <dcterms:modified xsi:type="dcterms:W3CDTF">2025-04-03T18:13:04Z</dcterms:modified>
</cp:coreProperties>
</file>