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9305366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9305366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9305366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9305366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95b0f4d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95b0f4d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c0e2376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c0e2376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95b0f4d7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95b0f4d7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95b0f4d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95b0f4d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ec0e237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ec0e237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9305366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9305366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4d1c468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94d1c468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ec0e237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ec0e237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ec0e2376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ec0e2376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c0e2376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c0e2376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9305366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9305366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c0e2376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c0e2376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Ranking de Jogadores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674275" y="3663275"/>
            <a:ext cx="61038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Bandeira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José Pedro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Juan Eduardo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 title="ordpontuacao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195263"/>
            <a:ext cx="85629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 title="ordMerg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5" y="219075"/>
            <a:ext cx="854392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 title="editar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00" y="204775"/>
            <a:ext cx="856297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 title="pesquisa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4775"/>
            <a:ext cx="853440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 title="pesqbinaria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5" y="190500"/>
            <a:ext cx="8582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 title="pesqexpon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5" y="214300"/>
            <a:ext cx="854392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Foi desenvolvido um sistema de ranking dinâmico para jogadores, utilizando listas encadeadas como estrutura de dados principal, incluindo uma variante com nó descritor para facilitar o gerenciamento da lista. A ordenação do ranking dos jogadores foi implementada com os algoritmos </a:t>
            </a:r>
            <a:r>
              <a:rPr b="1" lang="pt-BR" sz="1200">
                <a:solidFill>
                  <a:schemeClr val="dk1"/>
                </a:solidFill>
              </a:rPr>
              <a:t>MergeSort</a:t>
            </a:r>
            <a:r>
              <a:rPr lang="pt-BR" sz="1200">
                <a:solidFill>
                  <a:schemeClr val="dk1"/>
                </a:solidFill>
              </a:rPr>
              <a:t> e </a:t>
            </a:r>
            <a:r>
              <a:rPr b="1" lang="pt-BR" sz="1200">
                <a:solidFill>
                  <a:schemeClr val="dk1"/>
                </a:solidFill>
              </a:rPr>
              <a:t>SelectionSort</a:t>
            </a:r>
            <a:r>
              <a:rPr lang="pt-BR" sz="1200">
                <a:solidFill>
                  <a:schemeClr val="dk1"/>
                </a:solidFill>
              </a:rPr>
              <a:t>, adaptados para operar sobre listas encadeadas.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Para as operações de busca por jogadores no ranking, foram empregados os algoritmos de </a:t>
            </a:r>
            <a:r>
              <a:rPr b="1" lang="pt-BR" sz="1200">
                <a:solidFill>
                  <a:schemeClr val="dk1"/>
                </a:solidFill>
              </a:rPr>
              <a:t>busca binária</a:t>
            </a:r>
            <a:r>
              <a:rPr lang="pt-BR" sz="1200">
                <a:solidFill>
                  <a:schemeClr val="dk1"/>
                </a:solidFill>
              </a:rPr>
              <a:t> e </a:t>
            </a:r>
            <a:r>
              <a:rPr b="1" lang="pt-BR" sz="1200">
                <a:solidFill>
                  <a:schemeClr val="dk1"/>
                </a:solidFill>
              </a:rPr>
              <a:t>busca exponencial</a:t>
            </a:r>
            <a:r>
              <a:rPr lang="pt-BR" sz="1200">
                <a:solidFill>
                  <a:schemeClr val="dk1"/>
                </a:solidFill>
              </a:rPr>
              <a:t>, garantindo maior eficiência na localização de elementos conforme o crescimento da lista.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Bibliotecas e Funções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00">
                <a:solidFill>
                  <a:schemeClr val="dk1"/>
                </a:solidFill>
              </a:rPr>
              <a:t>A biblioteca utilizada foi apenas a OpenGl para a criação da parte visual do sistema;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F8FAFF"/>
                </a:solidFill>
                <a:highlight>
                  <a:srgbClr val="292A2D"/>
                </a:highlight>
              </a:rPr>
              <a:t>Principais Funcionalidades</a:t>
            </a:r>
            <a:endParaRPr sz="600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F8FAFF"/>
                </a:solidFill>
                <a:highlight>
                  <a:srgbClr val="292A2D"/>
                </a:highlight>
              </a:rPr>
              <a:t>1. Funções de Ordenação</a:t>
            </a:r>
            <a:endParaRPr sz="600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Arial"/>
              <a:buChar char="●"/>
            </a:pPr>
            <a:r>
              <a:rPr lang="pt-BR" sz="6000">
                <a:solidFill>
                  <a:srgbClr val="F8FAFF"/>
                </a:solidFill>
                <a:highlight>
                  <a:srgbClr val="292A2D"/>
                </a:highlight>
              </a:rPr>
              <a:t>selection_sort(): Ordena a lista por pontuação (maior para menor)</a:t>
            </a:r>
            <a:endParaRPr sz="600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Arial"/>
              <a:buChar char="●"/>
            </a:pPr>
            <a:r>
              <a:rPr lang="pt-BR" sz="6000">
                <a:solidFill>
                  <a:srgbClr val="F8FAFF"/>
                </a:solidFill>
                <a:highlight>
                  <a:srgbClr val="292A2D"/>
                </a:highlight>
              </a:rPr>
              <a:t>merge_sort_by_name(): Ordena a lista alfabeticamente por nome usando merge sort</a:t>
            </a:r>
            <a:endParaRPr sz="600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Arial"/>
              <a:buChar char="●"/>
            </a:pPr>
            <a:r>
              <a:rPr lang="pt-BR" sz="6000">
                <a:solidFill>
                  <a:srgbClr val="F8FAFF"/>
                </a:solidFill>
                <a:highlight>
                  <a:srgbClr val="292A2D"/>
                </a:highlight>
              </a:rPr>
              <a:t>merge_sort_wrapper(): Adaptador para o merge sort que atualiza os ponteiros da lista</a:t>
            </a:r>
            <a:endParaRPr sz="600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F8FAFF"/>
                </a:solidFill>
                <a:highlight>
                  <a:srgbClr val="292A2D"/>
                </a:highlight>
              </a:rPr>
              <a:t>2. Funções de Pesquisa</a:t>
            </a:r>
            <a:endParaRPr sz="600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Arial"/>
              <a:buChar char="●"/>
            </a:pPr>
            <a:r>
              <a:rPr lang="pt-BR" sz="6000">
                <a:solidFill>
                  <a:srgbClr val="F8FAFF"/>
                </a:solidFill>
                <a:highlight>
                  <a:srgbClr val="292A2D"/>
                </a:highlight>
              </a:rPr>
              <a:t>binary_search(): Busca binária por nome de jogador (requer lista ordenada por nome)</a:t>
            </a:r>
            <a:endParaRPr sz="600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Arial"/>
              <a:buChar char="●"/>
            </a:pPr>
            <a:r>
              <a:rPr lang="pt-BR" sz="6000">
                <a:solidFill>
                  <a:srgbClr val="F8FAFF"/>
                </a:solidFill>
                <a:highlight>
                  <a:srgbClr val="292A2D"/>
                </a:highlight>
              </a:rPr>
              <a:t>exponential_search(): Busca exponencial por pontuação (requer lista ordenada por pontuação)</a:t>
            </a:r>
            <a:endParaRPr sz="600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indent="0" lvl="0" marL="0" rtl="0" algn="just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Bibliotecas e Funções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8FAFF"/>
                </a:solidFill>
                <a:highlight>
                  <a:srgbClr val="292A2D"/>
                </a:highlight>
              </a:rPr>
              <a:t>3. Manipulação da Lista</a:t>
            </a:r>
            <a:endParaRPr sz="150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Arial"/>
              <a:buChar char="●"/>
            </a:pPr>
            <a:r>
              <a:rPr lang="pt-BR" sz="1500">
                <a:solidFill>
                  <a:srgbClr val="F8FAFF"/>
                </a:solidFill>
                <a:highlight>
                  <a:srgbClr val="292A2D"/>
                </a:highlight>
              </a:rPr>
              <a:t>insertOnScoreList(): Adiciona novo jogador à lista</a:t>
            </a:r>
            <a:endParaRPr sz="150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Arial"/>
              <a:buChar char="●"/>
            </a:pPr>
            <a:r>
              <a:rPr lang="pt-BR" sz="1500">
                <a:solidFill>
                  <a:srgbClr val="F8FAFF"/>
                </a:solidFill>
                <a:highlight>
                  <a:srgbClr val="292A2D"/>
                </a:highlight>
              </a:rPr>
              <a:t>get_node_at_index(): Acessa um nó por índice (para pesquisa)</a:t>
            </a:r>
            <a:endParaRPr sz="150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Arial"/>
              <a:buChar char="●"/>
            </a:pPr>
            <a:r>
              <a:rPr lang="pt-BR" sz="1500">
                <a:solidFill>
                  <a:srgbClr val="F8FAFF"/>
                </a:solidFill>
                <a:highlight>
                  <a:srgbClr val="292A2D"/>
                </a:highlight>
              </a:rPr>
              <a:t>swapNodes(): Troca dados entre dois nós (usado na ordenação)</a:t>
            </a:r>
            <a:endParaRPr sz="150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8FAFF"/>
                </a:solidFill>
                <a:highlight>
                  <a:srgbClr val="292A2D"/>
                </a:highlight>
              </a:rPr>
              <a:t>4. Persistência de Dados</a:t>
            </a:r>
            <a:endParaRPr sz="150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Arial"/>
              <a:buChar char="●"/>
            </a:pPr>
            <a:r>
              <a:rPr lang="pt-BR" sz="1500">
                <a:solidFill>
                  <a:srgbClr val="F8FAFF"/>
                </a:solidFill>
                <a:highlight>
                  <a:srgbClr val="292A2D"/>
                </a:highlight>
              </a:rPr>
              <a:t>salvarDados(): Grava a lista em arquivo "ranking.txt"</a:t>
            </a:r>
            <a:endParaRPr sz="150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Arial"/>
              <a:buChar char="●"/>
            </a:pPr>
            <a:r>
              <a:rPr lang="pt-BR" sz="1500">
                <a:solidFill>
                  <a:srgbClr val="F8FAFF"/>
                </a:solidFill>
                <a:highlight>
                  <a:srgbClr val="292A2D"/>
                </a:highlight>
              </a:rPr>
              <a:t>carregarDados(): Carrega a lista do arquivo ao iniciar</a:t>
            </a:r>
            <a:endParaRPr sz="150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de Gantt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0" y="1152475"/>
            <a:ext cx="9008499" cy="36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 title="menu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5" y="214300"/>
            <a:ext cx="858202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28575"/>
            <a:ext cx="8667750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 title="ñorganizada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6675"/>
            <a:ext cx="853440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28575"/>
            <a:ext cx="8667750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