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debb86c1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debb86c1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debb86c1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debb86c1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debb86c1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debb86c1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debb86c1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debb86c1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debb86c1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debb86c1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debb86c1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debb86c1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debb86c1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debb86c1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debb86c1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debb86c1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TOB-STT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Thiago Músico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Leo Natan Paschoal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Simone S Souza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ICMC/USP - 2020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TOB-STT - Sobre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Agente conversacional que utiliza linguagem natural para dar apoio ao estudo de teste de software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Capaz analisar e responder perguntas no domínio de teste de software respeitando os seguintes formatos: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Como usar?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que é?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Citação de exemplos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Comunicação feita em inglês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TOB-STT - Bases de Conhecimento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Possui um diálogo baseado em 3 etapas de conversa: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Início (cumprimento</a:t>
            </a:r>
            <a:r>
              <a:rPr lang="pt-BR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Meio (pergunta a respeito do domínio)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Fim (despedida)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TOB-STT - Exemplos de interações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terminologias: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What is functional testing?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Exemplos: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Show me an example of error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Aplicação de uso: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How to use equivalence partitioning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utilizar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Pré requisitos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Possuir algum dispositivo mobile com acesso à internet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Ter o aplicativo Telegram instalado e funcionando corretamente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achar o TOB?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1208" l="0" r="0" t="2905"/>
          <a:stretch/>
        </p:blipFill>
        <p:spPr>
          <a:xfrm>
            <a:off x="6515200" y="56487"/>
            <a:ext cx="2348775" cy="488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Basta apenas procurar por TOB-STT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ou pelo chat: @Tobstt_bot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Primeira conversa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Ao clicar em “Começar” o </a:t>
            </a:r>
            <a:r>
              <a:rPr i="1" lang="pt-BR"/>
              <a:t>TOB-STT</a:t>
            </a:r>
            <a:r>
              <a:rPr lang="pt-BR"/>
              <a:t> </a:t>
            </a:r>
            <a:r>
              <a:rPr lang="pt-BR"/>
              <a:t>irá</a:t>
            </a:r>
            <a:r>
              <a:rPr lang="pt-BR"/>
              <a:t> apresentar algumas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opções para você testar!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200" y="69975"/>
            <a:ext cx="2317101" cy="4855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