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65" r:id="rId4"/>
    <p:sldId id="275" r:id="rId5"/>
    <p:sldId id="276" r:id="rId6"/>
    <p:sldId id="277" r:id="rId7"/>
    <p:sldId id="278" r:id="rId8"/>
    <p:sldId id="270" r:id="rId9"/>
    <p:sldId id="279" r:id="rId10"/>
    <p:sldId id="280" r:id="rId11"/>
    <p:sldId id="281" r:id="rId12"/>
    <p:sldId id="282" r:id="rId13"/>
    <p:sldId id="266" r:id="rId14"/>
    <p:sldId id="267" r:id="rId15"/>
    <p:sldId id="268" r:id="rId16"/>
    <p:sldId id="269" r:id="rId17"/>
    <p:sldId id="283" r:id="rId18"/>
    <p:sldId id="271" r:id="rId19"/>
    <p:sldId id="272" r:id="rId20"/>
    <p:sldId id="274" r:id="rId21"/>
    <p:sldId id="284" r:id="rId22"/>
    <p:sldId id="273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A066-8865-4B77-AE89-BED06B94F445}" v="17" dt="2018-04-20T02:4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52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VS</a:t>
            </a:r>
          </a:p>
          <a:p>
            <a:r>
              <a:rPr lang="en-US" dirty="0"/>
              <a:t>New Project – type “SQL Server”</a:t>
            </a:r>
          </a:p>
          <a:p>
            <a:r>
              <a:rPr lang="en-US" dirty="0"/>
              <a:t>Can save Templates to the VS Templates folder if you have a setup you like and want to use for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import from DB/</a:t>
            </a:r>
            <a:r>
              <a:rPr lang="en-US" dirty="0" err="1"/>
              <a:t>dacpac</a:t>
            </a:r>
            <a:r>
              <a:rPr lang="en-US" dirty="0"/>
              <a:t> in an empty project (or brand new template)</a:t>
            </a:r>
          </a:p>
          <a:p>
            <a:r>
              <a:rPr lang="en-US" dirty="0"/>
              <a:t>Can always import from script</a:t>
            </a:r>
          </a:p>
          <a:p>
            <a:r>
              <a:rPr lang="en-US" dirty="0"/>
              <a:t>Tend to avoid importing logins and permissions – those are usually environment-specific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other folders as needed.</a:t>
            </a:r>
          </a:p>
          <a:p>
            <a:r>
              <a:rPr lang="en-US" dirty="0"/>
              <a:t>I usually create a Scripts/Pre-Deploy and Scripts/Post-Deploy folder, a Publish folder, and a Schema Compare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Good way to check the project and make sure that there are no major errors.</a:t>
            </a:r>
          </a:p>
          <a:p>
            <a:r>
              <a:rPr lang="en-US" baseline="0" dirty="0"/>
              <a:t>Don’t try to push DB Properties to Azure SQL</a:t>
            </a:r>
          </a:p>
          <a:p>
            <a:r>
              <a:rPr lang="en-US" baseline="0" dirty="0"/>
              <a:t>Allow Incompatible Platform – useful if you could push to many different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w/ SSDT binaries</a:t>
            </a:r>
          </a:p>
          <a:p>
            <a:r>
              <a:rPr lang="en-US" dirty="0"/>
              <a:t>  May want to force a version to avoid surprises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wordpress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wordpress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pkr8.com/t/75511" TargetMode="External"/><Relationship Id="rId4" Type="http://schemas.openxmlformats.org/officeDocument/2006/relationships/hyperlink" Target="https://github.com/paschott/SSDT_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https://schottsql.wordpress.com/2013/05/14/ssdt-setting-different-permissions-per-environment/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31E-3940-4ABC-A37B-73A3FDFD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1308-2A88-4963-B443-C5522B0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Build</a:t>
            </a:r>
          </a:p>
          <a:p>
            <a:r>
              <a:rPr lang="en-US" dirty="0"/>
              <a:t>If all obvious</a:t>
            </a:r>
            <a:r>
              <a:rPr lang="en-US" baseline="0" dirty="0"/>
              <a:t> errors are fixed, try to build</a:t>
            </a:r>
          </a:p>
          <a:p>
            <a:pPr lvl="1"/>
            <a:r>
              <a:rPr lang="en-US" dirty="0"/>
              <a:t>Fix any errors that come up</a:t>
            </a:r>
          </a:p>
          <a:p>
            <a:pPr lvl="1"/>
            <a:r>
              <a:rPr lang="en-US" dirty="0"/>
              <a:t>Fix warnings as you can</a:t>
            </a:r>
          </a:p>
          <a:p>
            <a:endParaRPr lang="en-US" baseline="0" dirty="0"/>
          </a:p>
          <a:p>
            <a:r>
              <a:rPr lang="en-US" b="1" dirty="0"/>
              <a:t>Deploy</a:t>
            </a:r>
            <a:endParaRPr lang="en-US" b="1" baseline="0" dirty="0"/>
          </a:p>
          <a:p>
            <a:r>
              <a:rPr lang="en-US" baseline="0" dirty="0"/>
              <a:t>Create Publish Profiles for common environments</a:t>
            </a:r>
          </a:p>
          <a:p>
            <a:r>
              <a:rPr lang="en-US" baseline="0" dirty="0"/>
              <a:t>Pick the appropriate options for your database</a:t>
            </a:r>
          </a:p>
          <a:p>
            <a:r>
              <a:rPr lang="en-US" baseline="0" dirty="0"/>
              <a:t>Try not to use too many “ignore” options</a:t>
            </a:r>
          </a:p>
        </p:txBody>
      </p:sp>
    </p:spTree>
    <p:extLst>
      <p:ext uri="{BB962C8B-B14F-4D97-AF65-F5344CB8AC3E}">
        <p14:creationId xmlns:p14="http://schemas.microsoft.com/office/powerpoint/2010/main" val="12978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E7B-3489-41E3-96E6-235E4CEF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2D75-382C-4546-BB38-0481F76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file properties</a:t>
            </a:r>
          </a:p>
          <a:p>
            <a:r>
              <a:rPr lang="en-US" dirty="0"/>
              <a:t>Add as CREATE</a:t>
            </a:r>
          </a:p>
          <a:p>
            <a:pPr lvl="1"/>
            <a:r>
              <a:rPr lang="en-US" dirty="0"/>
              <a:t>Only ALTERs tend to be Constraints and Keys</a:t>
            </a:r>
          </a:p>
          <a:p>
            <a:r>
              <a:rPr lang="en-US" dirty="0"/>
              <a:t>Try to use standard locations</a:t>
            </a:r>
          </a:p>
          <a:p>
            <a:pPr lvl="1"/>
            <a:r>
              <a:rPr lang="en-US" dirty="0"/>
              <a:t>Follow general folder structure for project</a:t>
            </a:r>
          </a:p>
          <a:p>
            <a:r>
              <a:rPr lang="en-US" dirty="0"/>
              <a:t>Can also Import or Compare</a:t>
            </a:r>
          </a:p>
          <a:p>
            <a:pPr lvl="1"/>
            <a:r>
              <a:rPr lang="en-US" dirty="0"/>
              <a:t>If an “ignored scripts” file is created, </a:t>
            </a:r>
            <a:r>
              <a:rPr lang="en-US" b="1" dirty="0"/>
              <a:t>look at it!</a:t>
            </a:r>
          </a:p>
        </p:txBody>
      </p:sp>
    </p:spTree>
    <p:extLst>
      <p:ext uri="{BB962C8B-B14F-4D97-AF65-F5344CB8AC3E}">
        <p14:creationId xmlns:p14="http://schemas.microsoft.com/office/powerpoint/2010/main" val="86891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E58-B742-4B82-AE8D-CA0FAA94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Deploy</a:t>
            </a:r>
            <a:r>
              <a:rPr lang="en-US" baseline="0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DF00-C260-4CD7-9F44-F51D32A3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script type, only one of each allowed</a:t>
            </a:r>
          </a:p>
          <a:p>
            <a:r>
              <a:rPr lang="en-US" dirty="0"/>
              <a:t>Uses SQLCMD</a:t>
            </a:r>
            <a:r>
              <a:rPr lang="en-US" baseline="0" dirty="0"/>
              <a:t> calls for other scripts</a:t>
            </a:r>
          </a:p>
          <a:p>
            <a:r>
              <a:rPr lang="en-US" baseline="0" dirty="0"/>
              <a:t>Can use files not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41240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031-CC06-4DA9-AA25-6B78B0F9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235A-0CCB-4280-BDC3-6CD72C68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</a:t>
            </a:r>
            <a:r>
              <a:rPr lang="en-US" dirty="0" err="1"/>
              <a:t>dacpac</a:t>
            </a:r>
            <a:r>
              <a:rPr lang="en-US" dirty="0"/>
              <a:t> of given project state</a:t>
            </a:r>
          </a:p>
          <a:p>
            <a:r>
              <a:rPr lang="en-US" dirty="0"/>
              <a:t>Possible Uses:</a:t>
            </a:r>
          </a:p>
          <a:p>
            <a:pPr lvl="1"/>
            <a:r>
              <a:rPr lang="en-US" sz="3000" dirty="0"/>
              <a:t>Save a specific version of your project to use for release</a:t>
            </a:r>
          </a:p>
          <a:p>
            <a:pPr lvl="1"/>
            <a:r>
              <a:rPr lang="en-US" sz="3000" dirty="0"/>
              <a:t>Save version of the project before making major changes</a:t>
            </a:r>
          </a:p>
          <a:p>
            <a:pPr lvl="1"/>
            <a:r>
              <a:rPr lang="en-US" sz="3000" dirty="0"/>
              <a:t>Use as a source for schema compare</a:t>
            </a:r>
          </a:p>
          <a:p>
            <a:pPr lvl="1"/>
            <a:r>
              <a:rPr lang="en-US" sz="3000" dirty="0"/>
              <a:t>Baseline your project</a:t>
            </a:r>
          </a:p>
          <a:p>
            <a:pPr lvl="1"/>
            <a:r>
              <a:rPr lang="en-US" sz="3000" dirty="0"/>
              <a:t>Roll back to this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8934-FBAD-4835-A220-3832D1D5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F313-2AED-4238-AC7A-906AC8A1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other code</a:t>
            </a:r>
          </a:p>
          <a:p>
            <a:pPr lvl="1"/>
            <a:r>
              <a:rPr lang="en-US" dirty="0"/>
              <a:t>Check in non-user-specific files</a:t>
            </a:r>
          </a:p>
          <a:p>
            <a:r>
              <a:rPr lang="en-US" dirty="0"/>
              <a:t>Can</a:t>
            </a:r>
            <a:r>
              <a:rPr lang="en-US" baseline="0" dirty="0"/>
              <a:t> branch, merge, check-out, etc.</a:t>
            </a:r>
          </a:p>
          <a:p>
            <a:r>
              <a:rPr lang="en-US" baseline="0" dirty="0"/>
              <a:t>If using Git, use a .</a:t>
            </a:r>
            <a:r>
              <a:rPr lang="en-US" baseline="0" dirty="0" err="1"/>
              <a:t>gitignore</a:t>
            </a:r>
            <a:r>
              <a:rPr lang="en-US" baseline="0" dirty="0"/>
              <a:t> file</a:t>
            </a:r>
          </a:p>
          <a:p>
            <a:pPr lvl="1"/>
            <a:r>
              <a:rPr lang="en-US" dirty="0">
                <a:hlinkClick r:id="rId2"/>
              </a:rPr>
              <a:t>https://github.com/github/gitignore</a:t>
            </a:r>
            <a:endParaRPr lang="en-US" dirty="0"/>
          </a:p>
          <a:p>
            <a:pPr lvl="1"/>
            <a:r>
              <a:rPr lang="en-US" baseline="0" dirty="0"/>
              <a:t>Watch out for “*.publish.xml” if saving Publish Profiles</a:t>
            </a:r>
          </a:p>
        </p:txBody>
      </p:sp>
    </p:spTree>
    <p:extLst>
      <p:ext uri="{BB962C8B-B14F-4D97-AF65-F5344CB8AC3E}">
        <p14:creationId xmlns:p14="http://schemas.microsoft.com/office/powerpoint/2010/main" val="20196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7AB8-7D94-4287-B0E4-45A0B74D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6176-85E6-4F7B-A26B-CE4D52A6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using </a:t>
            </a:r>
            <a:r>
              <a:rPr lang="en-US" dirty="0" err="1"/>
              <a:t>MSBuild</a:t>
            </a:r>
            <a:r>
              <a:rPr lang="en-US" dirty="0"/>
              <a:t> or PowerShell</a:t>
            </a:r>
          </a:p>
          <a:p>
            <a:r>
              <a:rPr lang="en-US" dirty="0"/>
              <a:t>Deploy using </a:t>
            </a:r>
            <a:r>
              <a:rPr lang="en-US" dirty="0" err="1"/>
              <a:t>SQLPackage</a:t>
            </a:r>
            <a:r>
              <a:rPr lang="en-US" dirty="0"/>
              <a:t> or PowerShell</a:t>
            </a:r>
          </a:p>
          <a:p>
            <a:pPr lvl="1"/>
            <a:r>
              <a:rPr lang="en-US" dirty="0"/>
              <a:t>Can generate Diff Reports as</a:t>
            </a:r>
            <a:r>
              <a:rPr lang="en-US" baseline="0" dirty="0"/>
              <a:t> part of the process</a:t>
            </a:r>
          </a:p>
          <a:p>
            <a:pPr lvl="1"/>
            <a:r>
              <a:rPr lang="en-US" baseline="0" dirty="0"/>
              <a:t>Useful for gated builds</a:t>
            </a:r>
          </a:p>
        </p:txBody>
      </p:sp>
    </p:spTree>
    <p:extLst>
      <p:ext uri="{BB962C8B-B14F-4D97-AF65-F5344CB8AC3E}">
        <p14:creationId xmlns:p14="http://schemas.microsoft.com/office/powerpoint/2010/main" val="34266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http://schottsql.wordpress.com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http://spkr8.com/t/75511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</a:t>
            </a:r>
            <a:r>
              <a:rPr lang="en-US" baseline="0" dirty="0"/>
              <a:t> source</a:t>
            </a:r>
          </a:p>
          <a:p>
            <a:r>
              <a:rPr lang="en-US" baseline="0" dirty="0"/>
              <a:t>Don’t need VS installed – will install a VS shell</a:t>
            </a:r>
          </a:p>
          <a:p>
            <a:r>
              <a:rPr lang="en-US" baseline="0" dirty="0"/>
              <a:t>Only install components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2015/2017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04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243-AA55-48AB-90EC-2245798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</a:t>
            </a:r>
            <a:r>
              <a:rPr lang="en-US" baseline="0" dirty="0"/>
              <a:t> First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1DD5-0E07-4BAA-B463-A7C22777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VS Shell</a:t>
            </a:r>
          </a:p>
          <a:p>
            <a:r>
              <a:rPr lang="en-US" dirty="0"/>
              <a:t>SQL Projects</a:t>
            </a:r>
          </a:p>
          <a:p>
            <a:r>
              <a:rPr lang="en-US" dirty="0"/>
              <a:t>May want to consider</a:t>
            </a:r>
            <a:br>
              <a:rPr lang="en-US" dirty="0"/>
            </a:br>
            <a:r>
              <a:rPr lang="en-US" dirty="0"/>
              <a:t>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61B1-8C30-4614-966E-E5551865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6" y="2235656"/>
            <a:ext cx="5947373" cy="3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FCD-4068-4CDA-AEF6-B134541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F384-E5C1-4770-BD7C-EA8364D5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243615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Empty</a:t>
            </a:r>
            <a:r>
              <a:rPr lang="en-US" baseline="0" dirty="0"/>
              <a:t> projects don’t give you a lot of guidance</a:t>
            </a:r>
          </a:p>
          <a:p>
            <a:r>
              <a:rPr lang="en-US" baseline="0" dirty="0"/>
              <a:t>Creating objects in an empty project can lead to poor structure</a:t>
            </a:r>
          </a:p>
          <a:p>
            <a:r>
              <a:rPr lang="en-US" baseline="0" dirty="0"/>
              <a:t>For best results, consider Importing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95F91-38D2-4587-ACB0-3B411970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80" y="1545791"/>
            <a:ext cx="5715154" cy="34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BDD5-1109-4019-8A30-AF9CE7CB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6948-E090-4DD9-ABFB-4949F91A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3359340" cy="4111612"/>
          </a:xfrm>
        </p:spPr>
        <p:txBody>
          <a:bodyPr/>
          <a:lstStyle/>
          <a:p>
            <a:r>
              <a:rPr lang="en-US" dirty="0"/>
              <a:t>Pulls</a:t>
            </a:r>
            <a:r>
              <a:rPr lang="en-US" baseline="0" dirty="0"/>
              <a:t> in everything</a:t>
            </a:r>
          </a:p>
          <a:p>
            <a:r>
              <a:rPr lang="en-US" baseline="0" dirty="0"/>
              <a:t>Gives you a good starting structure</a:t>
            </a:r>
          </a:p>
          <a:p>
            <a:r>
              <a:rPr lang="en-US" baseline="0" dirty="0"/>
              <a:t>You’ll find lots of things to 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30843-0D43-4078-877D-37F50E0E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14" y="1289096"/>
            <a:ext cx="5278643" cy="46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B708-C99B-4A32-AC6B-0320063D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3F9-9462-4544-8E14-EB8D10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493371" cy="4111612"/>
          </a:xfrm>
        </p:spPr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Import creates folders for schema and object types</a:t>
            </a:r>
            <a:endParaRPr lang="en-US" sz="2800" dirty="0"/>
          </a:p>
          <a:p>
            <a:r>
              <a:rPr lang="en-US" sz="2800" baseline="0" dirty="0"/>
              <a:t>Objects are saved as CREATE scripts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Database Properties</a:t>
            </a:r>
            <a:endParaRPr lang="en-US" sz="2800" baseline="0" dirty="0"/>
          </a:p>
          <a:p>
            <a:r>
              <a:rPr lang="en-US" sz="2800" baseline="0" dirty="0"/>
              <a:t>Renames are handled in the </a:t>
            </a:r>
            <a:r>
              <a:rPr lang="en-US" sz="2800" baseline="0" dirty="0" err="1"/>
              <a:t>RefactorLog</a:t>
            </a:r>
            <a:r>
              <a:rPr lang="en-US" sz="2800" baseline="0" dirty="0"/>
              <a:t> (created when needed)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7F38E-2B2D-4522-BCF0-99C6300C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00" y="1322070"/>
            <a:ext cx="4272866" cy="43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940</Words>
  <Application>Microsoft Office PowerPoint</Application>
  <PresentationFormat>Custom</PresentationFormat>
  <Paragraphs>165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Intro to SSDT</vt:lpstr>
      <vt:lpstr>Installing SSDT</vt:lpstr>
      <vt:lpstr>Demo Time!</vt:lpstr>
      <vt:lpstr>Creating Your First Project</vt:lpstr>
      <vt:lpstr>Now What?</vt:lpstr>
      <vt:lpstr>Importing Your Database Objects</vt:lpstr>
      <vt:lpstr>Exploring the Project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Building and Publishing</vt:lpstr>
      <vt:lpstr>Adding New Objects</vt:lpstr>
      <vt:lpstr>Pre and Post Deploy Scripts</vt:lpstr>
      <vt:lpstr>Snapshots</vt:lpstr>
      <vt:lpstr>Version Control</vt:lpstr>
      <vt:lpstr>Command Line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54</cp:revision>
  <dcterms:created xsi:type="dcterms:W3CDTF">2011-08-19T20:30:49Z</dcterms:created>
  <dcterms:modified xsi:type="dcterms:W3CDTF">2018-05-14T18:16:14Z</dcterms:modified>
</cp:coreProperties>
</file>