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75" r:id="rId5"/>
    <p:sldId id="279" r:id="rId6"/>
    <p:sldId id="280" r:id="rId7"/>
    <p:sldId id="281" r:id="rId8"/>
    <p:sldId id="282" r:id="rId9"/>
    <p:sldId id="266" r:id="rId10"/>
    <p:sldId id="285" r:id="rId11"/>
    <p:sldId id="274" r:id="rId12"/>
    <p:sldId id="284" r:id="rId13"/>
    <p:sldId id="273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A066-8865-4B77-AE89-BED06B94F445}" v="17" dt="2018-04-20T02:4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wordpress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aschott/SSDT_1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wordpress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47365-ADDB-4DDA-94F1-3A6C7791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84" y="360363"/>
            <a:ext cx="6193842" cy="5759449"/>
          </a:xfrm>
        </p:spPr>
        <p:txBody>
          <a:bodyPr/>
          <a:lstStyle/>
          <a:p>
            <a:pPr algn="l"/>
            <a:r>
              <a:rPr lang="en-US" sz="9600" dirty="0"/>
              <a:t>Back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6171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://schottsql.</a:t>
            </a:r>
            <a:r>
              <a:rPr lang="en-US" sz="2400" dirty="0">
                <a:hlinkClick r:id="rId3"/>
              </a:rPr>
              <a:t>com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</a:t>
            </a:r>
            <a:r>
              <a:rPr lang="en-US" baseline="0" dirty="0"/>
              <a:t> source</a:t>
            </a:r>
          </a:p>
          <a:p>
            <a:r>
              <a:rPr lang="en-US" baseline="0" dirty="0"/>
              <a:t>Don’t need VS installed – will install a VS shell</a:t>
            </a:r>
          </a:p>
          <a:p>
            <a:r>
              <a:rPr lang="en-US" baseline="0" dirty="0"/>
              <a:t>Only install components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2015/2017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https://schottsql.wordpress.com/2013/05/14/ssdt-setting-different-permissions-per-environment/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Custom 1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5F37"/>
      </a:hlink>
      <a:folHlink>
        <a:srgbClr val="008F5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499</Words>
  <Application>Microsoft Office PowerPoint</Application>
  <PresentationFormat>Custom</PresentationFormat>
  <Paragraphs>89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Intro to SSDT</vt:lpstr>
      <vt:lpstr>Installing SSDT</vt:lpstr>
      <vt:lpstr>Demo Time!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Back to the Project!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61</cp:revision>
  <dcterms:created xsi:type="dcterms:W3CDTF">2011-08-19T20:30:49Z</dcterms:created>
  <dcterms:modified xsi:type="dcterms:W3CDTF">2019-11-19T17:35:01Z</dcterms:modified>
</cp:coreProperties>
</file>