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57" r:id="rId3"/>
    <p:sldId id="264" r:id="rId4"/>
    <p:sldId id="265" r:id="rId5"/>
    <p:sldId id="286" r:id="rId6"/>
    <p:sldId id="275" r:id="rId7"/>
    <p:sldId id="279" r:id="rId8"/>
    <p:sldId id="280" r:id="rId9"/>
    <p:sldId id="281" r:id="rId10"/>
    <p:sldId id="282" r:id="rId11"/>
    <p:sldId id="266" r:id="rId12"/>
    <p:sldId id="285" r:id="rId13"/>
    <p:sldId id="274" r:id="rId14"/>
    <p:sldId id="284" r:id="rId15"/>
    <p:sldId id="273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59C98-C598-451D-9E8F-568516E4CD3F}" v="7" dt="2020-02-12T13:21:35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46" autoAdjust="0"/>
  </p:normalViewPr>
  <p:slideViewPr>
    <p:cSldViewPr snapToGrid="0" snapToObjects="1">
      <p:cViewPr varScale="1">
        <p:scale>
          <a:sx n="88" d="100"/>
          <a:sy n="88" d="100"/>
        </p:scale>
        <p:origin x="228" y="63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-84"/>
    </p:cViewPr>
  </p:notesTextViewPr>
  <p:sorterViewPr>
    <p:cViewPr>
      <p:scale>
        <a:sx n="100" d="100"/>
        <a:sy n="100" d="100"/>
      </p:scale>
      <p:origin x="0" y="-47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chott" userId="285ed9c2763531fb" providerId="LiveId" clId="{DA959C98-C598-451D-9E8F-568516E4CD3F}"/>
    <pc:docChg chg="custSel delSld modSld">
      <pc:chgData name="Peter Schott" userId="285ed9c2763531fb" providerId="LiveId" clId="{DA959C98-C598-451D-9E8F-568516E4CD3F}" dt="2020-02-13T04:03:45.385" v="694" actId="20577"/>
      <pc:docMkLst>
        <pc:docMk/>
      </pc:docMkLst>
      <pc:sldChg chg="del">
        <pc:chgData name="Peter Schott" userId="285ed9c2763531fb" providerId="LiveId" clId="{DA959C98-C598-451D-9E8F-568516E4CD3F}" dt="2020-02-12T13:16:03.994" v="0" actId="47"/>
        <pc:sldMkLst>
          <pc:docMk/>
          <pc:sldMk cId="903825920" sldId="265"/>
        </pc:sldMkLst>
      </pc:sldChg>
      <pc:sldChg chg="modNotesTx">
        <pc:chgData name="Peter Schott" userId="285ed9c2763531fb" providerId="LiveId" clId="{DA959C98-C598-451D-9E8F-568516E4CD3F}" dt="2020-02-12T13:22:26.606" v="476" actId="20577"/>
        <pc:sldMkLst>
          <pc:docMk/>
          <pc:sldMk cId="2511727188" sldId="275"/>
        </pc:sldMkLst>
      </pc:sldChg>
      <pc:sldChg chg="modNotesTx">
        <pc:chgData name="Peter Schott" userId="285ed9c2763531fb" providerId="LiveId" clId="{DA959C98-C598-451D-9E8F-568516E4CD3F}" dt="2020-02-13T04:03:45.385" v="694" actId="20577"/>
        <pc:sldMkLst>
          <pc:docMk/>
          <pc:sldMk cId="3617159197" sldId="28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24B7-45C9-41FD-A78C-C7253DD9DA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3C98-63D7-475C-978E-1DBC9F9B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DB Projects – large files, long build/compare times</a:t>
            </a:r>
          </a:p>
          <a:p>
            <a:r>
              <a:rPr lang="en-US" dirty="0"/>
              <a:t>SSDT – split into SSDT (DB Projects) and SSDT-BI – lots of confusion.  BI Projects were version-specific</a:t>
            </a:r>
          </a:p>
          <a:p>
            <a:r>
              <a:rPr lang="en-US" dirty="0"/>
              <a:t>Current SSDT release – DB Projects, SSIS, SSAS, SSRS – can handle multiple (modern) SQL Versions</a:t>
            </a:r>
          </a:p>
          <a:p>
            <a:endParaRPr lang="en-US" dirty="0"/>
          </a:p>
          <a:p>
            <a:r>
              <a:rPr lang="en-US" dirty="0"/>
              <a:t>This presentation – DB Projects. Why? To get control of your schema in files that can go into source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https://docs.microsoft.com/en-us/sql/ssdt/download-sql-server-data-tools-ssdt</a:t>
            </a:r>
          </a:p>
          <a:p>
            <a:r>
              <a:rPr lang="en-US" dirty="0"/>
              <a:t>Or use </a:t>
            </a:r>
            <a:r>
              <a:rPr lang="en-US" dirty="0" err="1"/>
              <a:t>Chocolately</a:t>
            </a:r>
            <a:r>
              <a:rPr lang="en-US" dirty="0"/>
              <a:t> to install VS shell + </a:t>
            </a:r>
            <a:r>
              <a:rPr lang="en-US" dirty="0" err="1"/>
              <a:t>ssdt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choco</a:t>
            </a:r>
            <a:r>
              <a:rPr lang="en-US" dirty="0"/>
              <a:t> install visualstudio2019community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visualstudio2019-workload-databuildtools --package-parameters "--no-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includeRecommended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visualstudio2019-workload-databuildtools --package-parameters "--no-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includeRecommended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empty project</a:t>
            </a:r>
          </a:p>
          <a:p>
            <a:r>
              <a:rPr lang="en-US" dirty="0"/>
              <a:t>Observe how sparse the project looks – no guidance</a:t>
            </a:r>
          </a:p>
          <a:p>
            <a:r>
              <a:rPr lang="en-US" dirty="0"/>
              <a:t>Import “AdventureWorks2012” – full import only works on empty/new project. Afterwards can only import scripts.</a:t>
            </a:r>
          </a:p>
          <a:p>
            <a:r>
              <a:rPr lang="en-US" dirty="0"/>
              <a:t>Usually avoid importing logins, users, and permissions – those tend to be environment-specific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Explore project – properties, object scripts (all CREATE), folders by schema/type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empty project with “Template” – folders and structures I’ve found helpful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import just doesn’t work.</a:t>
            </a:r>
          </a:p>
          <a:p>
            <a:r>
              <a:rPr lang="en-US" dirty="0"/>
              <a:t>Leave variable blank if DB name will always be the same</a:t>
            </a:r>
          </a:p>
          <a:p>
            <a:r>
              <a:rPr lang="en-US" dirty="0"/>
              <a:t>Choose “Different Database, Different Server” for linked server </a:t>
            </a:r>
            <a:r>
              <a:rPr lang="en-US" dirty="0" err="1"/>
              <a:t>dbs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https://msdn.microsoft.com/en-us/library/hh550080(v=VS.103).aspx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Build/Publish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Deploy/Publish profiles to save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new objects/changing existing 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Remember to check “Ignored” scripts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Pre/Post scripts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VCS – git, TFS, SVN, </a:t>
            </a:r>
            <a:r>
              <a:rPr lang="en-US" dirty="0" err="1"/>
              <a:t>etc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Command-Line w/ demos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013055"/>
            <a:ext cx="9792415" cy="1389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/>
          <a:lstStyle>
            <a:lvl1pPr marL="0" indent="0" algn="ctr">
              <a:buNone/>
              <a:defRPr/>
            </a:lvl1pPr>
            <a:lvl2pPr marL="432008" indent="0" algn="ctr">
              <a:buNone/>
              <a:defRPr/>
            </a:lvl2pPr>
            <a:lvl3pPr marL="864017" indent="0" algn="ctr">
              <a:buNone/>
              <a:defRPr/>
            </a:lvl3pPr>
            <a:lvl4pPr marL="1296025" indent="0" algn="ctr">
              <a:buNone/>
              <a:defRPr/>
            </a:lvl4pPr>
            <a:lvl5pPr marL="1728033" indent="0" algn="ctr">
              <a:buNone/>
              <a:defRPr/>
            </a:lvl5pPr>
            <a:lvl6pPr marL="2160041" indent="0" algn="ctr">
              <a:buNone/>
              <a:defRPr/>
            </a:lvl6pPr>
            <a:lvl7pPr marL="2592050" indent="0" algn="ctr">
              <a:buNone/>
              <a:defRPr/>
            </a:lvl7pPr>
            <a:lvl8pPr marL="3024058" indent="0" algn="ctr">
              <a:buNone/>
              <a:defRPr/>
            </a:lvl8pPr>
            <a:lvl9pPr marL="345606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9851-40B5-416A-A503-DEA8EC6C1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ttsql.wordpress.com/2013/05/14/ssdt-setting-different-permissions-per-environmen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msdn.microsoft.com/Forums/sqlserver/en-US/home?forum=ssdt&amp;forum=ssdt" TargetMode="External"/><Relationship Id="rId2" Type="http://schemas.openxmlformats.org/officeDocument/2006/relationships/hyperlink" Target="https://stackoverflow.com/questions/tagged/ssd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qlps.io/slack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hottsql.wordpress.com/" TargetMode="External"/><Relationship Id="rId2" Type="http://schemas.openxmlformats.org/officeDocument/2006/relationships/hyperlink" Target="mailto:paschott@outlook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aschott/SSDT_10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9314029" cy="2339975"/>
          </a:xfrm>
        </p:spPr>
        <p:txBody>
          <a:bodyPr/>
          <a:lstStyle/>
          <a:p>
            <a:r>
              <a:rPr lang="en-US" dirty="0"/>
              <a:t>Getting Your DB Schema Under Control With SSDT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Peter A. Schott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F32E-3072-48A9-9BED-490BF63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A9D-9AD8-4377-84B1-DF08447C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6788433" cy="16365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Cross-Database objects</a:t>
            </a:r>
          </a:p>
          <a:p>
            <a:r>
              <a:rPr lang="en-US" dirty="0"/>
              <a:t>Set your options</a:t>
            </a:r>
            <a:r>
              <a:rPr lang="en-US" baseline="0" dirty="0"/>
              <a:t> and </a:t>
            </a:r>
            <a:r>
              <a:rPr lang="en-US" dirty="0"/>
              <a:t>variables appropriately</a:t>
            </a:r>
          </a:p>
          <a:p>
            <a:r>
              <a:rPr lang="en-US" dirty="0"/>
              <a:t>Doesn’t seem to work w/ OPENQUERY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EE7B9-6FDB-4CF6-8D2F-D7102F2B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59" y="3274452"/>
            <a:ext cx="5993042" cy="2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6F66-45CF-4D2F-A14D-80C872F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BCE6-5DD6-4018-8E85-3DCCAA41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to ignore initially</a:t>
            </a:r>
          </a:p>
          <a:p>
            <a:r>
              <a:rPr lang="en-US" dirty="0"/>
              <a:t>Use DB Roles</a:t>
            </a:r>
          </a:p>
          <a:p>
            <a:pPr lvl="1"/>
            <a:r>
              <a:rPr lang="en-US" dirty="0"/>
              <a:t>Import puts these in the “Security” folder</a:t>
            </a:r>
          </a:p>
          <a:p>
            <a:r>
              <a:rPr lang="en-US" dirty="0"/>
              <a:t>If</a:t>
            </a:r>
            <a:r>
              <a:rPr lang="en-US" baseline="0" dirty="0"/>
              <a:t> you really need this, there are ways…</a:t>
            </a:r>
          </a:p>
          <a:p>
            <a:pPr lvl="1"/>
            <a:r>
              <a:rPr lang="en-US" dirty="0">
                <a:hlinkClick r:id="rId2"/>
              </a:rPr>
              <a:t>https://schottsql.wordpress.com/2013/05/14/ssdt-setting-different-permissions-per-environment/</a:t>
            </a:r>
            <a:endParaRPr lang="en-US" dirty="0"/>
          </a:p>
          <a:p>
            <a:pPr lvl="1"/>
            <a:r>
              <a:rPr lang="en-US" dirty="0"/>
              <a:t>Kudos to Jamie Thomson for the idea</a:t>
            </a:r>
          </a:p>
        </p:txBody>
      </p:sp>
    </p:spTree>
    <p:extLst>
      <p:ext uri="{BB962C8B-B14F-4D97-AF65-F5344CB8AC3E}">
        <p14:creationId xmlns:p14="http://schemas.microsoft.com/office/powerpoint/2010/main" val="1211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47365-ADDB-4DDA-94F1-3A6C7791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284" y="360363"/>
            <a:ext cx="6193842" cy="5759449"/>
          </a:xfrm>
        </p:spPr>
        <p:txBody>
          <a:bodyPr/>
          <a:lstStyle/>
          <a:p>
            <a:pPr algn="l"/>
            <a:r>
              <a:rPr lang="en-US" sz="9600" dirty="0"/>
              <a:t>Back to the Project!</a:t>
            </a:r>
          </a:p>
        </p:txBody>
      </p:sp>
    </p:spTree>
    <p:extLst>
      <p:ext uri="{BB962C8B-B14F-4D97-AF65-F5344CB8AC3E}">
        <p14:creationId xmlns:p14="http://schemas.microsoft.com/office/powerpoint/2010/main" val="361715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8392-A10B-4AA1-A274-63B50976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E83-0C87-4976-99FC-314FC960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numbers of objects</a:t>
            </a:r>
          </a:p>
          <a:p>
            <a:r>
              <a:rPr lang="en-US" dirty="0"/>
              <a:t>External</a:t>
            </a:r>
            <a:r>
              <a:rPr lang="en-US" baseline="0" dirty="0"/>
              <a:t> databases</a:t>
            </a:r>
          </a:p>
          <a:p>
            <a:r>
              <a:rPr lang="en-US" baseline="0" dirty="0"/>
              <a:t>Users and Permissions</a:t>
            </a:r>
          </a:p>
          <a:p>
            <a:r>
              <a:rPr lang="en-US" baseline="0" dirty="0"/>
              <a:t>Rollbacks</a:t>
            </a:r>
          </a:p>
          <a:p>
            <a:r>
              <a:rPr lang="en-US" baseline="0" dirty="0"/>
              <a:t>SQL Server-only features such as </a:t>
            </a:r>
            <a:r>
              <a:rPr lang="en-US" baseline="0" dirty="0" err="1"/>
              <a:t>FileStream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4E7C-2B7B-482F-BBFF-18C1BEFC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A7CA-E62A-4C86-AF49-BDDBF4A7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Stack Overflow: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https://stackoverflow.com/questions/tagged/ssdt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 Forums:</a:t>
            </a:r>
          </a:p>
          <a:p>
            <a:pPr lvl="1"/>
            <a:r>
              <a:rPr lang="en-US" sz="2000" dirty="0">
                <a:hlinkClick r:id="rId3"/>
              </a:rPr>
              <a:t>https://social.msdn.microsoft.com/Forums/sqlserver/en-US/home?forum=ssdt&amp;forum=ssdt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SQL Community Slack: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https://sqlps.io/slack/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8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9EF-2D83-4780-97DE-7EAF1E4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BDCF-547C-4BD2-8CB0-6D52393C8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2800" dirty="0"/>
              <a:t>Peter Schott | @paschott</a:t>
            </a:r>
          </a:p>
          <a:p>
            <a:r>
              <a:rPr lang="en-US" dirty="0">
                <a:hlinkClick r:id="rId2"/>
              </a:rPr>
              <a:t>paschott@outlook.com</a:t>
            </a:r>
            <a:endParaRPr lang="en-US" dirty="0"/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</a:t>
            </a:r>
            <a:r>
              <a:rPr lang="en-US" sz="2400">
                <a:hlinkClick r:id="rId3"/>
              </a:rPr>
              <a:t>://schottsql.</a:t>
            </a:r>
            <a:r>
              <a:rPr lang="en-US" sz="2400" dirty="0">
                <a:hlinkClick r:id="rId3"/>
              </a:rPr>
              <a:t>com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AA073-DA17-4203-9B13-3E947B32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864" y="1439863"/>
            <a:ext cx="5889262" cy="4679950"/>
          </a:xfrm>
        </p:spPr>
        <p:txBody>
          <a:bodyPr anchor="ctr" anchorCtr="0">
            <a:normAutofit/>
          </a:bodyPr>
          <a:lstStyle/>
          <a:p>
            <a:r>
              <a:rPr lang="en-US" sz="2400" dirty="0"/>
              <a:t>Files:</a:t>
            </a:r>
            <a:endParaRPr lang="en-US" dirty="0"/>
          </a:p>
          <a:p>
            <a:r>
              <a:rPr lang="en-US" sz="2400" dirty="0">
                <a:hlinkClick r:id="rId4"/>
              </a:rPr>
              <a:t>https://github.com/paschott/SSDT_101</a:t>
            </a:r>
            <a:endParaRPr lang="en-US" sz="2400" dirty="0"/>
          </a:p>
          <a:p>
            <a:endParaRPr lang="en-US" dirty="0"/>
          </a:p>
          <a:p>
            <a:r>
              <a:rPr lang="en-US" sz="2400" dirty="0"/>
              <a:t>Rate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12220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090"/>
          <p:cNvSpPr txBox="1">
            <a:spLocks noChangeArrowheads="1"/>
          </p:cNvSpPr>
          <p:nvPr/>
        </p:nvSpPr>
        <p:spPr bwMode="auto">
          <a:xfrm>
            <a:off x="1653133" y="147003"/>
            <a:ext cx="6192167" cy="7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158"/>
              <a:t>Our Niche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088145" y="1656044"/>
            <a:ext cx="3273839" cy="113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1" i="1" dirty="0"/>
              <a:t>“We provide senior level DBAs to support to our customers for maximum flexibility in a model that aligns costs with usage.”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4141" y="3312090"/>
            <a:ext cx="4620828" cy="26663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118"/>
              </a:spcAft>
              <a:defRPr/>
            </a:pPr>
            <a:r>
              <a:rPr lang="en-US" sz="1512" b="1" dirty="0"/>
              <a:t>            Service Features</a:t>
            </a:r>
          </a:p>
          <a:p>
            <a:pPr>
              <a:spcAft>
                <a:spcPts val="165"/>
              </a:spcAft>
              <a:defRPr/>
            </a:pPr>
            <a:endParaRPr lang="en-US" sz="1512" dirty="0"/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Experienced, Assigned DBAs 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100% U.S. Citizens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Direct Contact with DBAs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24x7 Incident Response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Integrated operational monitoring (optional)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Performance monitoring/assessment (optional)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Weekly Activity/Usage Reports</a:t>
            </a:r>
          </a:p>
          <a:p>
            <a:pPr>
              <a:spcAft>
                <a:spcPts val="165"/>
              </a:spcAft>
              <a:defRPr/>
            </a:pPr>
            <a:endParaRPr lang="en-US" sz="1701" dirty="0"/>
          </a:p>
        </p:txBody>
      </p:sp>
      <p:sp>
        <p:nvSpPr>
          <p:cNvPr id="47" name="TextBox 46"/>
          <p:cNvSpPr txBox="1"/>
          <p:nvPr/>
        </p:nvSpPr>
        <p:spPr>
          <a:xfrm>
            <a:off x="6296003" y="3312089"/>
            <a:ext cx="3901606" cy="16201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12" b="1" dirty="0"/>
              <a:t>Service Benefits</a:t>
            </a:r>
          </a:p>
          <a:p>
            <a:pPr>
              <a:spcAft>
                <a:spcPts val="165"/>
              </a:spcAft>
              <a:defRPr/>
            </a:pPr>
            <a:endParaRPr lang="en-US" sz="1512" dirty="0"/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Scalable DBA extension to team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No hiring or training costs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Pay-for-use model</a:t>
            </a:r>
          </a:p>
          <a:p>
            <a:pPr>
              <a:defRPr/>
            </a:pPr>
            <a:endParaRPr lang="en-US" sz="1701" dirty="0"/>
          </a:p>
        </p:txBody>
      </p:sp>
      <p:pic>
        <p:nvPicPr>
          <p:cNvPr id="4104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96" y="27000"/>
            <a:ext cx="2319063" cy="96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95" y="1156397"/>
            <a:ext cx="3574839" cy="18947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26BE5-BC69-43D7-822E-D6BC4B9BF520}"/>
              </a:ext>
            </a:extLst>
          </p:cNvPr>
          <p:cNvSpPr/>
          <p:nvPr/>
        </p:nvSpPr>
        <p:spPr>
          <a:xfrm>
            <a:off x="11767755" y="4622450"/>
            <a:ext cx="934454" cy="500612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schemeClr val="tx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40C59-828B-4BD1-A76E-B9223CC75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341" y="5665139"/>
            <a:ext cx="907775" cy="264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80C156-76C3-4A19-83F5-9448E4929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197" y="4770011"/>
            <a:ext cx="815928" cy="607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7DDF48-C024-46CA-A4B1-02484C1AC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368" y="5147405"/>
            <a:ext cx="851678" cy="168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E7BC1D-EF62-4AA8-AD6C-2ACAB981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1276" y="5071555"/>
            <a:ext cx="841657" cy="291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5C9EEF-8894-4CB1-8671-8A825098C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660" y="5450059"/>
            <a:ext cx="783021" cy="4905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3EC3F6-657F-437B-97E2-AD01E1E9A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7715" y="5665138"/>
            <a:ext cx="816409" cy="264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3993-058C-4E4B-930B-8628CAB0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5719-D489-4EAA-BC80-145FEECF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SSDT?</a:t>
            </a:r>
          </a:p>
          <a:p>
            <a:pPr lvl="1"/>
            <a:r>
              <a:rPr lang="en-US" dirty="0"/>
              <a:t>Brief history</a:t>
            </a:r>
          </a:p>
          <a:p>
            <a:r>
              <a:rPr lang="en-US" dirty="0"/>
              <a:t>Why would you use it?</a:t>
            </a:r>
          </a:p>
          <a:p>
            <a:pPr lvl="1"/>
            <a:r>
              <a:rPr lang="en-US" dirty="0"/>
              <a:t>SSIS</a:t>
            </a:r>
          </a:p>
          <a:p>
            <a:pPr lvl="1"/>
            <a:r>
              <a:rPr lang="en-US" dirty="0"/>
              <a:t>SSAS</a:t>
            </a:r>
          </a:p>
          <a:p>
            <a:pPr lvl="1"/>
            <a:r>
              <a:rPr lang="en-US" dirty="0"/>
              <a:t>SSRS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7205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E924-A52C-43BA-80BC-834EBAC8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C9DA-3CDE-491D-AF76-796AC732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Official</a:t>
            </a:r>
            <a:r>
              <a:rPr lang="en-US" baseline="0" dirty="0"/>
              <a:t> source – Microsoft SSDT</a:t>
            </a:r>
            <a:r>
              <a:rPr lang="en-US" dirty="0"/>
              <a:t> or VS</a:t>
            </a:r>
            <a:endParaRPr lang="en-US" baseline="0" dirty="0"/>
          </a:p>
          <a:p>
            <a:r>
              <a:rPr lang="en-US" dirty="0"/>
              <a:t>Use “Chocolatey”</a:t>
            </a:r>
            <a:endParaRPr lang="en-US" baseline="0" dirty="0"/>
          </a:p>
          <a:p>
            <a:r>
              <a:rPr lang="en-US" baseline="0" dirty="0"/>
              <a:t>Don’t need VS installed – will install a VS shell or Community Edition</a:t>
            </a:r>
          </a:p>
          <a:p>
            <a:r>
              <a:rPr lang="en-US" baseline="0" dirty="0"/>
              <a:t>Only install components/extensions you need/use</a:t>
            </a:r>
          </a:p>
          <a:p>
            <a:pPr lvl="1"/>
            <a:r>
              <a:rPr lang="en-US" dirty="0"/>
              <a:t>DB Projects installed by default</a:t>
            </a:r>
          </a:p>
          <a:p>
            <a:pPr lvl="1"/>
            <a:r>
              <a:rPr lang="en-US" baseline="0" dirty="0"/>
              <a:t>DB Projects also included in full Visual Studio 2015+ installs</a:t>
            </a:r>
          </a:p>
        </p:txBody>
      </p:sp>
    </p:spTree>
    <p:extLst>
      <p:ext uri="{BB962C8B-B14F-4D97-AF65-F5344CB8AC3E}">
        <p14:creationId xmlns:p14="http://schemas.microsoft.com/office/powerpoint/2010/main" val="9038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E056-1630-4EFF-ACC4-492067D5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46D4-F162-42BF-817A-9A180957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61" y="1483809"/>
            <a:ext cx="3027311" cy="4041631"/>
          </a:xfrm>
        </p:spPr>
        <p:txBody>
          <a:bodyPr/>
          <a:lstStyle/>
          <a:p>
            <a:r>
              <a:rPr lang="en-US" dirty="0"/>
              <a:t>Visual Studio 2019 started using Extensions. Modify your install to add SSDT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CB31F-90DE-40A8-83DE-F692A472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87" y="1249077"/>
            <a:ext cx="7576371" cy="45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5ADA-9C9C-4766-B629-A4F3162D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51172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5D3D-017B-4E36-AFEA-936E8973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Issues After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D975-8C5B-41DA-A929-5E7C0C1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3-Part DB Names (current database)</a:t>
            </a:r>
            <a:endParaRPr lang="en-US" dirty="0"/>
          </a:p>
          <a:p>
            <a:r>
              <a:rPr lang="en-US" dirty="0"/>
              <a:t>Cross-database</a:t>
            </a:r>
            <a:r>
              <a:rPr lang="en-US" baseline="0" dirty="0"/>
              <a:t> views/functions/procs</a:t>
            </a:r>
          </a:p>
          <a:p>
            <a:r>
              <a:rPr lang="en-US" dirty="0"/>
              <a:t>Linked Server references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Users/Logins not often the same in all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92-569E-433B-8B01-5C99E95B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</a:t>
            </a:r>
            <a:r>
              <a:rPr lang="en-US" baseline="0" dirty="0"/>
              <a:t> with 3-Part DB Names – Current 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0135-8C74-4BF4-AE02-5E20B1E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SSDT doesn’t know</a:t>
            </a:r>
            <a:r>
              <a:rPr lang="en-US" baseline="0" dirty="0"/>
              <a:t> the current database name</a:t>
            </a:r>
            <a:endParaRPr lang="en-US" dirty="0"/>
          </a:p>
          <a:p>
            <a:r>
              <a:rPr lang="en-US" dirty="0"/>
              <a:t>Find/Replace is your friend</a:t>
            </a:r>
          </a:p>
          <a:p>
            <a:pPr lvl="1"/>
            <a:r>
              <a:rPr lang="en-US" dirty="0"/>
              <a:t>Limit to *.</a:t>
            </a:r>
            <a:r>
              <a:rPr lang="en-US" dirty="0" err="1"/>
              <a:t>sql</a:t>
            </a:r>
            <a:r>
              <a:rPr lang="en-US" dirty="0"/>
              <a:t> files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 err="1"/>
              <a:t>DBName.dbo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DBName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DBName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579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75F-D6C8-4E07-BEA8-B67D8FD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01FB-8A98-4152-B0E0-639E12E2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817380" cy="4111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References</a:t>
            </a:r>
          </a:p>
          <a:p>
            <a:r>
              <a:rPr lang="en-US" dirty="0"/>
              <a:t>Use</a:t>
            </a:r>
            <a:r>
              <a:rPr lang="en-US" baseline="0" dirty="0"/>
              <a:t> a common storage location</a:t>
            </a:r>
          </a:p>
          <a:p>
            <a:r>
              <a:rPr lang="en-US" baseline="0" dirty="0"/>
              <a:t>May need to use </a:t>
            </a:r>
            <a:r>
              <a:rPr lang="en-US" i="1" baseline="0" dirty="0" err="1"/>
              <a:t>SQLPackage</a:t>
            </a:r>
            <a:r>
              <a:rPr lang="en-US" baseline="0" dirty="0"/>
              <a:t> to extract a </a:t>
            </a:r>
            <a:r>
              <a:rPr lang="en-US" baseline="0" dirty="0" err="1"/>
              <a:t>dacpac</a:t>
            </a:r>
            <a:endParaRPr lang="en-US" baseline="0" dirty="0"/>
          </a:p>
          <a:p>
            <a:r>
              <a:rPr lang="en-US" baseline="0" dirty="0"/>
              <a:t>Watch your variable settings!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08C4-65B5-451C-A758-BB20B7BE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42" y="1725046"/>
            <a:ext cx="6032413" cy="26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Custom 1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5F37"/>
      </a:hlink>
      <a:folHlink>
        <a:srgbClr val="008F5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759</Words>
  <Application>Microsoft Office PowerPoint</Application>
  <PresentationFormat>Custom</PresentationFormat>
  <Paragraphs>129</Paragraphs>
  <Slides>15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Wingdings</vt:lpstr>
      <vt:lpstr>SQLSatOslo 2016</vt:lpstr>
      <vt:lpstr>Image</vt:lpstr>
      <vt:lpstr>Getting Your DB Schema Under Control With SSDT</vt:lpstr>
      <vt:lpstr>PowerPoint Presentation</vt:lpstr>
      <vt:lpstr>Intro to SSDT</vt:lpstr>
      <vt:lpstr>Installing SSDT</vt:lpstr>
      <vt:lpstr>Visual Studio 2019</vt:lpstr>
      <vt:lpstr>Demo Time!</vt:lpstr>
      <vt:lpstr>Common Errors and Issues After Import</vt:lpstr>
      <vt:lpstr>Dealing with 3-Part DB Names – Current DB</vt:lpstr>
      <vt:lpstr>Cross-Database Objects</vt:lpstr>
      <vt:lpstr>Linked Servers</vt:lpstr>
      <vt:lpstr>Users/Logins</vt:lpstr>
      <vt:lpstr>Back to the Project!</vt:lpstr>
      <vt:lpstr>Potential Gotchas</vt:lpstr>
      <vt:lpstr>Where to Get Help</vt:lpstr>
      <vt:lpstr>Questions?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Peter Schott</cp:lastModifiedBy>
  <cp:revision>61</cp:revision>
  <dcterms:created xsi:type="dcterms:W3CDTF">2011-08-19T20:30:49Z</dcterms:created>
  <dcterms:modified xsi:type="dcterms:W3CDTF">2020-02-13T04:03:50Z</dcterms:modified>
</cp:coreProperties>
</file>