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62" r:id="rId13"/>
    <p:sldId id="263" r:id="rId14"/>
    <p:sldId id="270" r:id="rId15"/>
    <p:sldId id="271" r:id="rId16"/>
    <p:sldId id="273" r:id="rId17"/>
    <p:sldId id="272" r:id="rId18"/>
    <p:sldId id="264" r:id="rId19"/>
    <p:sldId id="274" r:id="rId20"/>
    <p:sldId id="275" r:id="rId21"/>
    <p:sldId id="276" r:id="rId22"/>
    <p:sldId id="265" r:id="rId23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DE838D-DF80-A6CB-92B9-6FE9297E1A8A}" name="Pascal Schirmer" initials="PS" userId="f215465b21b5e6e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A0B58-9845-4E33-BD97-71C30DA49E74}" v="91" dt="2024-02-09T22:10:2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67" d="100"/>
          <a:sy n="67" d="100"/>
        </p:scale>
        <p:origin x="604" y="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Schirmer" userId="f215465b21b5e6e2" providerId="LiveId" clId="{62CA0B58-9845-4E33-BD97-71C30DA49E74}"/>
    <pc:docChg chg="undo custSel addSld delSld modSld">
      <pc:chgData name="Pascal Schirmer" userId="f215465b21b5e6e2" providerId="LiveId" clId="{62CA0B58-9845-4E33-BD97-71C30DA49E74}" dt="2024-02-09T22:11:15.300" v="1981" actId="20577"/>
      <pc:docMkLst>
        <pc:docMk/>
      </pc:docMkLst>
      <pc:sldChg chg="modSp mod">
        <pc:chgData name="Pascal Schirmer" userId="f215465b21b5e6e2" providerId="LiveId" clId="{62CA0B58-9845-4E33-BD97-71C30DA49E74}" dt="2024-02-09T20:28:38.846" v="1" actId="20577"/>
        <pc:sldMkLst>
          <pc:docMk/>
          <pc:sldMk cId="1332291891" sldId="257"/>
        </pc:sldMkLst>
        <pc:spChg chg="mod">
          <ac:chgData name="Pascal Schirmer" userId="f215465b21b5e6e2" providerId="LiveId" clId="{62CA0B58-9845-4E33-BD97-71C30DA49E74}" dt="2024-02-09T20:28:38.846" v="1" actId="20577"/>
          <ac:spMkLst>
            <pc:docMk/>
            <pc:sldMk cId="1332291891" sldId="257"/>
            <ac:spMk id="2" creationId="{00000000-0000-0000-0000-000000000000}"/>
          </ac:spMkLst>
        </pc:spChg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4264977537" sldId="259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2672039197" sldId="261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397710800" sldId="262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1405850135" sldId="263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3480339974" sldId="265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1484811712" sldId="267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3529114326" sldId="268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2341911148" sldId="269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4123189245" sldId="270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2319046984" sldId="271"/>
        </pc:sldMkLst>
      </pc:sldChg>
      <pc:sldChg chg="addSp delSp modSp new mod modClrScheme addCm modCm chgLayout">
        <pc:chgData name="Pascal Schirmer" userId="f215465b21b5e6e2" providerId="LiveId" clId="{62CA0B58-9845-4E33-BD97-71C30DA49E74}" dt="2024-02-09T21:57:32.061" v="1564" actId="20577"/>
        <pc:sldMkLst>
          <pc:docMk/>
          <pc:sldMk cId="3305287272" sldId="272"/>
        </pc:sldMkLst>
        <pc:spChg chg="del">
          <ac:chgData name="Pascal Schirmer" userId="f215465b21b5e6e2" providerId="LiveId" clId="{62CA0B58-9845-4E33-BD97-71C30DA49E74}" dt="2024-02-09T20:28:55.754" v="3" actId="700"/>
          <ac:spMkLst>
            <pc:docMk/>
            <pc:sldMk cId="3305287272" sldId="272"/>
            <ac:spMk id="2" creationId="{49322B40-8CBE-3C9A-1304-0BFF4B8572C0}"/>
          </ac:spMkLst>
        </pc:spChg>
        <pc:spChg chg="del">
          <ac:chgData name="Pascal Schirmer" userId="f215465b21b5e6e2" providerId="LiveId" clId="{62CA0B58-9845-4E33-BD97-71C30DA49E74}" dt="2024-02-09T20:28:55.754" v="3" actId="700"/>
          <ac:spMkLst>
            <pc:docMk/>
            <pc:sldMk cId="3305287272" sldId="272"/>
            <ac:spMk id="3" creationId="{382363BD-E35D-052B-4D71-739696C79CA6}"/>
          </ac:spMkLst>
        </pc:spChg>
        <pc:spChg chg="add mod">
          <ac:chgData name="Pascal Schirmer" userId="f215465b21b5e6e2" providerId="LiveId" clId="{62CA0B58-9845-4E33-BD97-71C30DA49E74}" dt="2024-02-09T20:30:18.652" v="21" actId="20577"/>
          <ac:spMkLst>
            <pc:docMk/>
            <pc:sldMk cId="3305287272" sldId="272"/>
            <ac:spMk id="4" creationId="{82783CCF-53FB-F2DD-91B8-5BC8CF82247A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5" creationId="{2E82799F-B087-02B3-9285-3161447D8397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6" creationId="{FF71E008-2281-624F-2DE8-D8D12A8BB29C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7" creationId="{F245FD69-8D44-8A16-8E0C-E80D54570B21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8" creationId="{30429B37-388B-6E08-F619-11D64C0C7736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9" creationId="{4FBDC308-3B3E-8856-D360-4A73B5F23E01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10" creationId="{8BD6F82F-9933-4225-9BE6-7B1D7CC8A12A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11" creationId="{E481F0DD-3A6C-165E-A2E4-282B278D7E5B}"/>
          </ac:spMkLst>
        </pc:spChg>
        <pc:spChg chg="add mod">
          <ac:chgData name="Pascal Schirmer" userId="f215465b21b5e6e2" providerId="LiveId" clId="{62CA0B58-9845-4E33-BD97-71C30DA49E74}" dt="2024-02-09T21:57:32.061" v="1564" actId="20577"/>
          <ac:spMkLst>
            <pc:docMk/>
            <pc:sldMk cId="3305287272" sldId="272"/>
            <ac:spMk id="12" creationId="{2932C118-4EC6-A6CB-5174-2BD931703FD3}"/>
          </ac:spMkLst>
        </pc:spChg>
        <pc:spChg chg="add mod">
          <ac:chgData name="Pascal Schirmer" userId="f215465b21b5e6e2" providerId="LiveId" clId="{62CA0B58-9845-4E33-BD97-71C30DA49E74}" dt="2024-02-09T20:45:38.550" v="560" actId="14100"/>
          <ac:spMkLst>
            <pc:docMk/>
            <pc:sldMk cId="3305287272" sldId="272"/>
            <ac:spMk id="13" creationId="{2138EF5A-7760-D092-413B-2A2C7DAABC1E}"/>
          </ac:spMkLst>
        </pc:spChg>
        <pc:spChg chg="add mod">
          <ac:chgData name="Pascal Schirmer" userId="f215465b21b5e6e2" providerId="LiveId" clId="{62CA0B58-9845-4E33-BD97-71C30DA49E74}" dt="2024-02-09T20:42:52.817" v="484" actId="14100"/>
          <ac:spMkLst>
            <pc:docMk/>
            <pc:sldMk cId="3305287272" sldId="272"/>
            <ac:spMk id="14" creationId="{3B239BFB-246D-6818-99B9-A21C6EE8672E}"/>
          </ac:spMkLst>
        </pc:spChg>
        <pc:spChg chg="add mod">
          <ac:chgData name="Pascal Schirmer" userId="f215465b21b5e6e2" providerId="LiveId" clId="{62CA0B58-9845-4E33-BD97-71C30DA49E74}" dt="2024-02-09T20:37:50.052" v="291" actId="1076"/>
          <ac:spMkLst>
            <pc:docMk/>
            <pc:sldMk cId="3305287272" sldId="272"/>
            <ac:spMk id="15" creationId="{00903446-E461-252C-2430-B8EB3D8C0C3A}"/>
          </ac:spMkLst>
        </pc:spChg>
        <pc:spChg chg="add mod">
          <ac:chgData name="Pascal Schirmer" userId="f215465b21b5e6e2" providerId="LiveId" clId="{62CA0B58-9845-4E33-BD97-71C30DA49E74}" dt="2024-02-09T20:37:58.889" v="297" actId="20577"/>
          <ac:spMkLst>
            <pc:docMk/>
            <pc:sldMk cId="3305287272" sldId="272"/>
            <ac:spMk id="16" creationId="{78CE2F44-778A-9EC4-22E9-F3D8C8A61D81}"/>
          </ac:spMkLst>
        </pc:spChg>
        <pc:spChg chg="add mod">
          <ac:chgData name="Pascal Schirmer" userId="f215465b21b5e6e2" providerId="LiveId" clId="{62CA0B58-9845-4E33-BD97-71C30DA49E74}" dt="2024-02-09T20:38:03.035" v="301" actId="20577"/>
          <ac:spMkLst>
            <pc:docMk/>
            <pc:sldMk cId="3305287272" sldId="272"/>
            <ac:spMk id="17" creationId="{010A86AC-F327-2FDE-E128-3A34FEAE2FB7}"/>
          </ac:spMkLst>
        </pc:spChg>
        <pc:spChg chg="add mod">
          <ac:chgData name="Pascal Schirmer" userId="f215465b21b5e6e2" providerId="LiveId" clId="{62CA0B58-9845-4E33-BD97-71C30DA49E74}" dt="2024-02-09T20:38:29.719" v="314" actId="20577"/>
          <ac:spMkLst>
            <pc:docMk/>
            <pc:sldMk cId="3305287272" sldId="272"/>
            <ac:spMk id="18" creationId="{9532E2E5-4ED4-A446-F877-210E32CD4713}"/>
          </ac:spMkLst>
        </pc:spChg>
        <pc:spChg chg="add mod">
          <ac:chgData name="Pascal Schirmer" userId="f215465b21b5e6e2" providerId="LiveId" clId="{62CA0B58-9845-4E33-BD97-71C30DA49E74}" dt="2024-02-09T20:38:34.095" v="325" actId="20577"/>
          <ac:spMkLst>
            <pc:docMk/>
            <pc:sldMk cId="3305287272" sldId="272"/>
            <ac:spMk id="19" creationId="{2C0741DD-F4F3-A74C-FD36-CFFA7F59CC77}"/>
          </ac:spMkLst>
        </pc:spChg>
        <pc:spChg chg="add mod">
          <ac:chgData name="Pascal Schirmer" userId="f215465b21b5e6e2" providerId="LiveId" clId="{62CA0B58-9845-4E33-BD97-71C30DA49E74}" dt="2024-02-09T20:38:38.819" v="336" actId="20577"/>
          <ac:spMkLst>
            <pc:docMk/>
            <pc:sldMk cId="3305287272" sldId="272"/>
            <ac:spMk id="20" creationId="{F11FC347-F8AA-0CD3-3B23-BB42D9C1F637}"/>
          </ac:spMkLst>
        </pc:spChg>
        <pc:spChg chg="add mod">
          <ac:chgData name="Pascal Schirmer" userId="f215465b21b5e6e2" providerId="LiveId" clId="{62CA0B58-9845-4E33-BD97-71C30DA49E74}" dt="2024-02-09T20:39:00.823" v="348" actId="20577"/>
          <ac:spMkLst>
            <pc:docMk/>
            <pc:sldMk cId="3305287272" sldId="272"/>
            <ac:spMk id="21" creationId="{65CB966E-59A1-DBEE-8949-9A4110EE5E96}"/>
          </ac:spMkLst>
        </pc:spChg>
        <pc:spChg chg="add mod">
          <ac:chgData name="Pascal Schirmer" userId="f215465b21b5e6e2" providerId="LiveId" clId="{62CA0B58-9845-4E33-BD97-71C30DA49E74}" dt="2024-02-09T20:39:05.813" v="361" actId="20577"/>
          <ac:spMkLst>
            <pc:docMk/>
            <pc:sldMk cId="3305287272" sldId="272"/>
            <ac:spMk id="22" creationId="{66ED121D-8D2E-E5C3-EE03-EE9125F7FBC6}"/>
          </ac:spMkLst>
        </pc:spChg>
        <pc:spChg chg="add mod">
          <ac:chgData name="Pascal Schirmer" userId="f215465b21b5e6e2" providerId="LiveId" clId="{62CA0B58-9845-4E33-BD97-71C30DA49E74}" dt="2024-02-09T20:39:10.822" v="374" actId="20577"/>
          <ac:spMkLst>
            <pc:docMk/>
            <pc:sldMk cId="3305287272" sldId="272"/>
            <ac:spMk id="23" creationId="{15ACE812-B641-09C1-A9A7-7DFB4A66E027}"/>
          </ac:spMkLst>
        </pc:spChg>
        <pc:spChg chg="add mod">
          <ac:chgData name="Pascal Schirmer" userId="f215465b21b5e6e2" providerId="LiveId" clId="{62CA0B58-9845-4E33-BD97-71C30DA49E74}" dt="2024-02-09T21:36:24.168" v="1176" actId="20577"/>
          <ac:spMkLst>
            <pc:docMk/>
            <pc:sldMk cId="3305287272" sldId="272"/>
            <ac:spMk id="24" creationId="{939FA961-F47D-E841-7F13-2A44137D46CC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5" creationId="{743870C9-F491-0BFE-4790-30F9EE2C20FE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6" creationId="{93C31AA6-3C09-FAAD-E07A-7298A44F597C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7" creationId="{F20836F7-7296-DB38-E589-75AFF5CECEA9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8" creationId="{A82A1844-9566-8F58-C64B-D84FDF19C267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9" creationId="{65891FF4-BC98-D096-3265-D726EED8ED71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30" creationId="{C12EF334-9FBE-C763-AE51-A4F610AEEDFF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31" creationId="{84246963-9CE2-B932-5C4A-FFC1F39AC2FB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32" creationId="{604E9577-953C-BDB4-5BC6-5327633BC026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33" creationId="{0291FBD4-DFF8-565B-C02B-F870085E2CAE}"/>
          </ac:spMkLst>
        </pc:spChg>
        <pc:spChg chg="add mod">
          <ac:chgData name="Pascal Schirmer" userId="f215465b21b5e6e2" providerId="LiveId" clId="{62CA0B58-9845-4E33-BD97-71C30DA49E74}" dt="2024-02-09T20:43:22.586" v="486" actId="1076"/>
          <ac:spMkLst>
            <pc:docMk/>
            <pc:sldMk cId="3305287272" sldId="272"/>
            <ac:spMk id="35" creationId="{E8F60D32-8986-3517-CCC7-7D840CFE0B63}"/>
          </ac:spMkLst>
        </pc:spChg>
        <pc:spChg chg="add mod">
          <ac:chgData name="Pascal Schirmer" userId="f215465b21b5e6e2" providerId="LiveId" clId="{62CA0B58-9845-4E33-BD97-71C30DA49E74}" dt="2024-02-09T20:43:22.586" v="486" actId="1076"/>
          <ac:spMkLst>
            <pc:docMk/>
            <pc:sldMk cId="3305287272" sldId="272"/>
            <ac:spMk id="36" creationId="{950994FC-46E1-5B75-4AE2-8B3990D8812D}"/>
          </ac:spMkLst>
        </pc:spChg>
        <pc:spChg chg="add mod">
          <ac:chgData name="Pascal Schirmer" userId="f215465b21b5e6e2" providerId="LiveId" clId="{62CA0B58-9845-4E33-BD97-71C30DA49E74}" dt="2024-02-09T20:43:22.586" v="486" actId="1076"/>
          <ac:spMkLst>
            <pc:docMk/>
            <pc:sldMk cId="3305287272" sldId="272"/>
            <ac:spMk id="37" creationId="{10CFE2FF-8FF2-2B3C-B38D-62EA3BAC2E8E}"/>
          </ac:spMkLst>
        </pc:spChg>
        <pc:spChg chg="add mod">
          <ac:chgData name="Pascal Schirmer" userId="f215465b21b5e6e2" providerId="LiveId" clId="{62CA0B58-9845-4E33-BD97-71C30DA49E74}" dt="2024-02-09T20:45:41.966" v="561" actId="14100"/>
          <ac:spMkLst>
            <pc:docMk/>
            <pc:sldMk cId="3305287272" sldId="272"/>
            <ac:spMk id="38" creationId="{F967A2DF-100C-712E-0E11-9282097FA134}"/>
          </ac:spMkLst>
        </pc:spChg>
        <pc:spChg chg="add mod">
          <ac:chgData name="Pascal Schirmer" userId="f215465b21b5e6e2" providerId="LiveId" clId="{62CA0B58-9845-4E33-BD97-71C30DA49E74}" dt="2024-02-09T20:45:20.177" v="558" actId="14100"/>
          <ac:spMkLst>
            <pc:docMk/>
            <pc:sldMk cId="3305287272" sldId="272"/>
            <ac:spMk id="39" creationId="{6F86A67F-7321-FC20-5517-871C83CAF0F9}"/>
          </ac:spMkLst>
        </pc:spChg>
        <pc:spChg chg="add mod">
          <ac:chgData name="Pascal Schirmer" userId="f215465b21b5e6e2" providerId="LiveId" clId="{62CA0B58-9845-4E33-BD97-71C30DA49E74}" dt="2024-02-09T20:45:16.970" v="557" actId="1076"/>
          <ac:spMkLst>
            <pc:docMk/>
            <pc:sldMk cId="3305287272" sldId="272"/>
            <ac:spMk id="40" creationId="{C2B1197C-E1D0-4BC0-DDE6-EAF84D1798DE}"/>
          </ac:spMkLst>
        </pc:spChg>
        <pc:spChg chg="add mod">
          <ac:chgData name="Pascal Schirmer" userId="f215465b21b5e6e2" providerId="LiveId" clId="{62CA0B58-9845-4E33-BD97-71C30DA49E74}" dt="2024-02-09T20:55:49.906" v="666" actId="1035"/>
          <ac:spMkLst>
            <pc:docMk/>
            <pc:sldMk cId="3305287272" sldId="272"/>
            <ac:spMk id="41" creationId="{87CBCE5F-6AE5-E531-FF9B-26107A477BEB}"/>
          </ac:spMkLst>
        </pc:spChg>
        <pc:spChg chg="add mod">
          <ac:chgData name="Pascal Schirmer" userId="f215465b21b5e6e2" providerId="LiveId" clId="{62CA0B58-9845-4E33-BD97-71C30DA49E74}" dt="2024-02-09T20:55:49.906" v="666" actId="1035"/>
          <ac:spMkLst>
            <pc:docMk/>
            <pc:sldMk cId="3305287272" sldId="272"/>
            <ac:spMk id="42" creationId="{DE4FDCDD-A379-DE06-033B-2D9A4C4059A8}"/>
          </ac:spMkLst>
        </pc:spChg>
        <pc:spChg chg="add mod">
          <ac:chgData name="Pascal Schirmer" userId="f215465b21b5e6e2" providerId="LiveId" clId="{62CA0B58-9845-4E33-BD97-71C30DA49E74}" dt="2024-02-09T20:55:49.906" v="666" actId="1035"/>
          <ac:spMkLst>
            <pc:docMk/>
            <pc:sldMk cId="3305287272" sldId="272"/>
            <ac:spMk id="43" creationId="{1CECC7F0-720C-83C5-8FF7-D7CBD2CCE9C5}"/>
          </ac:spMkLst>
        </pc:spChg>
        <pc:spChg chg="add mod">
          <ac:chgData name="Pascal Schirmer" userId="f215465b21b5e6e2" providerId="LiveId" clId="{62CA0B58-9845-4E33-BD97-71C30DA49E74}" dt="2024-02-09T20:55:49.906" v="666" actId="1035"/>
          <ac:spMkLst>
            <pc:docMk/>
            <pc:sldMk cId="3305287272" sldId="272"/>
            <ac:spMk id="44" creationId="{74CB36D6-48C4-0749-63A3-01B83144D4D0}"/>
          </ac:spMkLst>
        </pc:spChg>
        <pc:spChg chg="add del mod">
          <ac:chgData name="Pascal Schirmer" userId="f215465b21b5e6e2" providerId="LiveId" clId="{62CA0B58-9845-4E33-BD97-71C30DA49E74}" dt="2024-02-09T20:47:34.829" v="622" actId="478"/>
          <ac:spMkLst>
            <pc:docMk/>
            <pc:sldMk cId="3305287272" sldId="272"/>
            <ac:spMk id="45" creationId="{0CDFBD2B-C574-57DB-5A2F-AF2E6A5F2F88}"/>
          </ac:spMkLst>
        </pc:spChg>
        <pc:spChg chg="add del mod">
          <ac:chgData name="Pascal Schirmer" userId="f215465b21b5e6e2" providerId="LiveId" clId="{62CA0B58-9845-4E33-BD97-71C30DA49E74}" dt="2024-02-09T20:47:32.535" v="621" actId="478"/>
          <ac:spMkLst>
            <pc:docMk/>
            <pc:sldMk cId="3305287272" sldId="272"/>
            <ac:spMk id="46" creationId="{132BF06F-293D-2CEF-ABF4-A124EA29E48B}"/>
          </ac:spMkLst>
        </pc:spChg>
        <pc:spChg chg="add mod">
          <ac:chgData name="Pascal Schirmer" userId="f215465b21b5e6e2" providerId="LiveId" clId="{62CA0B58-9845-4E33-BD97-71C30DA49E74}" dt="2024-02-09T20:48:03.099" v="627" actId="20577"/>
          <ac:spMkLst>
            <pc:docMk/>
            <pc:sldMk cId="3305287272" sldId="272"/>
            <ac:spMk id="47" creationId="{3AF908E6-D7F1-6C30-13B5-8E764B82AFF2}"/>
          </ac:spMkLst>
        </pc:spChg>
        <pc:spChg chg="add del mod">
          <ac:chgData name="Pascal Schirmer" userId="f215465b21b5e6e2" providerId="LiveId" clId="{62CA0B58-9845-4E33-BD97-71C30DA49E74}" dt="2024-02-09T20:48:08.657" v="629" actId="478"/>
          <ac:spMkLst>
            <pc:docMk/>
            <pc:sldMk cId="3305287272" sldId="272"/>
            <ac:spMk id="48" creationId="{E3F8313D-1649-6E05-524C-74EA89B7ABDC}"/>
          </ac:spMkLst>
        </pc:spChg>
        <pc:spChg chg="add mod">
          <ac:chgData name="Pascal Schirmer" userId="f215465b21b5e6e2" providerId="LiveId" clId="{62CA0B58-9845-4E33-BD97-71C30DA49E74}" dt="2024-02-09T20:48:26.090" v="647" actId="20577"/>
          <ac:spMkLst>
            <pc:docMk/>
            <pc:sldMk cId="3305287272" sldId="272"/>
            <ac:spMk id="49" creationId="{7B690E9A-679C-DB1B-3448-CB25CDBBB203}"/>
          </ac:spMkLst>
        </pc:spChg>
        <pc:spChg chg="add mod">
          <ac:chgData name="Pascal Schirmer" userId="f215465b21b5e6e2" providerId="LiveId" clId="{62CA0B58-9845-4E33-BD97-71C30DA49E74}" dt="2024-02-09T20:48:37.939" v="654" actId="20577"/>
          <ac:spMkLst>
            <pc:docMk/>
            <pc:sldMk cId="3305287272" sldId="272"/>
            <ac:spMk id="50" creationId="{B6B84680-F923-D979-6D08-9ADFA9F387F8}"/>
          </ac:spMkLst>
        </pc:spChg>
        <pc:spChg chg="add mod">
          <ac:chgData name="Pascal Schirmer" userId="f215465b21b5e6e2" providerId="LiveId" clId="{62CA0B58-9845-4E33-BD97-71C30DA49E74}" dt="2024-02-09T20:56:38.020" v="677" actId="20577"/>
          <ac:spMkLst>
            <pc:docMk/>
            <pc:sldMk cId="3305287272" sldId="272"/>
            <ac:spMk id="51" creationId="{CA93286C-E3F2-4C9C-008B-B9787A5468BE}"/>
          </ac:spMkLst>
        </pc:spChg>
        <pc:spChg chg="add mod">
          <ac:chgData name="Pascal Schirmer" userId="f215465b21b5e6e2" providerId="LiveId" clId="{62CA0B58-9845-4E33-BD97-71C30DA49E74}" dt="2024-02-09T20:56:34.358" v="674" actId="14100"/>
          <ac:spMkLst>
            <pc:docMk/>
            <pc:sldMk cId="3305287272" sldId="272"/>
            <ac:spMk id="52" creationId="{4C286957-8285-4D73-FA2A-5DA6D637C093}"/>
          </ac:spMkLst>
        </pc:spChg>
        <pc:spChg chg="add mod">
          <ac:chgData name="Pascal Schirmer" userId="f215465b21b5e6e2" providerId="LiveId" clId="{62CA0B58-9845-4E33-BD97-71C30DA49E74}" dt="2024-02-09T21:04:46.571" v="786" actId="20577"/>
          <ac:spMkLst>
            <pc:docMk/>
            <pc:sldMk cId="3305287272" sldId="272"/>
            <ac:spMk id="55" creationId="{FAF9D72A-D3D7-9819-57BF-8CDD587EE572}"/>
          </ac:spMkLst>
        </pc:spChg>
        <pc:spChg chg="add mod">
          <ac:chgData name="Pascal Schirmer" userId="f215465b21b5e6e2" providerId="LiveId" clId="{62CA0B58-9845-4E33-BD97-71C30DA49E74}" dt="2024-02-09T21:04:51.939" v="795" actId="20577"/>
          <ac:spMkLst>
            <pc:docMk/>
            <pc:sldMk cId="3305287272" sldId="272"/>
            <ac:spMk id="56" creationId="{A95EACF9-1182-D00A-1F1D-395F573AEB3A}"/>
          </ac:spMkLst>
        </pc:spChg>
        <pc:spChg chg="add mod">
          <ac:chgData name="Pascal Schirmer" userId="f215465b21b5e6e2" providerId="LiveId" clId="{62CA0B58-9845-4E33-BD97-71C30DA49E74}" dt="2024-02-09T21:04:55.981" v="799" actId="20577"/>
          <ac:spMkLst>
            <pc:docMk/>
            <pc:sldMk cId="3305287272" sldId="272"/>
            <ac:spMk id="57" creationId="{1C83D437-958F-0EB7-874E-1DF664ED82EB}"/>
          </ac:spMkLst>
        </pc:spChg>
        <pc:spChg chg="add mod">
          <ac:chgData name="Pascal Schirmer" userId="f215465b21b5e6e2" providerId="LiveId" clId="{62CA0B58-9845-4E33-BD97-71C30DA49E74}" dt="2024-02-09T21:05:31.193" v="812" actId="20577"/>
          <ac:spMkLst>
            <pc:docMk/>
            <pc:sldMk cId="3305287272" sldId="272"/>
            <ac:spMk id="58" creationId="{1D987012-45DD-68A4-280A-F52D0DBA84ED}"/>
          </ac:spMkLst>
        </pc:spChg>
        <pc:spChg chg="add mod">
          <ac:chgData name="Pascal Schirmer" userId="f215465b21b5e6e2" providerId="LiveId" clId="{62CA0B58-9845-4E33-BD97-71C30DA49E74}" dt="2024-02-09T21:05:46.535" v="819" actId="20577"/>
          <ac:spMkLst>
            <pc:docMk/>
            <pc:sldMk cId="3305287272" sldId="272"/>
            <ac:spMk id="59" creationId="{0F844A60-7C45-6847-B74D-8D3993A4988A}"/>
          </ac:spMkLst>
        </pc:spChg>
        <pc:spChg chg="add mod">
          <ac:chgData name="Pascal Schirmer" userId="f215465b21b5e6e2" providerId="LiveId" clId="{62CA0B58-9845-4E33-BD97-71C30DA49E74}" dt="2024-02-09T21:05:49.784" v="823" actId="20577"/>
          <ac:spMkLst>
            <pc:docMk/>
            <pc:sldMk cId="3305287272" sldId="272"/>
            <ac:spMk id="60" creationId="{A0A4B5E6-EE02-F620-B643-E0D686AB619F}"/>
          </ac:spMkLst>
        </pc:spChg>
        <pc:grpChg chg="add mod">
          <ac:chgData name="Pascal Schirmer" userId="f215465b21b5e6e2" providerId="LiveId" clId="{62CA0B58-9845-4E33-BD97-71C30DA49E74}" dt="2024-02-09T20:42:47.312" v="483" actId="1076"/>
          <ac:grpSpMkLst>
            <pc:docMk/>
            <pc:sldMk cId="3305287272" sldId="272"/>
            <ac:grpSpMk id="34" creationId="{42B92A05-F76D-7055-BE14-A77110C67B12}"/>
          </ac:grpSpMkLst>
        </pc:grpChg>
        <pc:grpChg chg="add mod">
          <ac:chgData name="Pascal Schirmer" userId="f215465b21b5e6e2" providerId="LiveId" clId="{62CA0B58-9845-4E33-BD97-71C30DA49E74}" dt="2024-02-09T20:58:32.667" v="690" actId="164"/>
          <ac:grpSpMkLst>
            <pc:docMk/>
            <pc:sldMk cId="3305287272" sldId="272"/>
            <ac:grpSpMk id="53" creationId="{94DD11E5-92A7-3291-09EB-261F2D21836F}"/>
          </ac:grpSpMkLst>
        </pc:grpChg>
        <pc:grpChg chg="add mod">
          <ac:chgData name="Pascal Schirmer" userId="f215465b21b5e6e2" providerId="LiveId" clId="{62CA0B58-9845-4E33-BD97-71C30DA49E74}" dt="2024-02-09T20:58:38.600" v="691" actId="164"/>
          <ac:grpSpMkLst>
            <pc:docMk/>
            <pc:sldMk cId="3305287272" sldId="272"/>
            <ac:grpSpMk id="54" creationId="{BFE4E915-9BCA-049A-3134-ACFFF2ADF47B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scal Schirmer" userId="f215465b21b5e6e2" providerId="LiveId" clId="{62CA0B58-9845-4E33-BD97-71C30DA49E74}" dt="2024-02-09T21:10:30.154" v="825"/>
              <pc2:cmMkLst xmlns:pc2="http://schemas.microsoft.com/office/powerpoint/2019/9/main/command">
                <pc:docMk/>
                <pc:sldMk cId="3305287272" sldId="272"/>
                <pc2:cmMk id="{DA57946B-4C7D-4EA6-98CF-DEB1B3E3379B}"/>
              </pc2:cmMkLst>
            </pc226:cmChg>
            <pc226:cmChg xmlns:pc226="http://schemas.microsoft.com/office/powerpoint/2022/06/main/command" chg="add mod">
              <pc226:chgData name="Pascal Schirmer" userId="f215465b21b5e6e2" providerId="LiveId" clId="{62CA0B58-9845-4E33-BD97-71C30DA49E74}" dt="2024-02-09T21:36:14.094" v="1171"/>
              <pc2:cmMkLst xmlns:pc2="http://schemas.microsoft.com/office/powerpoint/2019/9/main/command">
                <pc:docMk/>
                <pc:sldMk cId="3305287272" sldId="272"/>
                <pc2:cmMk id="{26D6EA94-6034-4F29-AC8E-07B985F94783}"/>
              </pc2:cmMkLst>
            </pc226:cmChg>
          </p:ext>
        </pc:extLst>
      </pc:sldChg>
      <pc:sldChg chg="addSp delSp modSp new mod">
        <pc:chgData name="Pascal Schirmer" userId="f215465b21b5e6e2" providerId="LiveId" clId="{62CA0B58-9845-4E33-BD97-71C30DA49E74}" dt="2024-02-09T21:57:29.889" v="1563" actId="20577"/>
        <pc:sldMkLst>
          <pc:docMk/>
          <pc:sldMk cId="4134134138" sldId="273"/>
        </pc:sldMkLst>
        <pc:spChg chg="mod">
          <ac:chgData name="Pascal Schirmer" userId="f215465b21b5e6e2" providerId="LiveId" clId="{62CA0B58-9845-4E33-BD97-71C30DA49E74}" dt="2024-02-09T20:58:58.270" v="702" actId="20577"/>
          <ac:spMkLst>
            <pc:docMk/>
            <pc:sldMk cId="4134134138" sldId="273"/>
            <ac:spMk id="2" creationId="{8CD5567B-DBBD-1767-861F-5175779EF285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4" creationId="{441C0727-FE06-BDF8-2C60-20FD7CA84F85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5" creationId="{1E493947-FD6C-C96F-5D77-3306F44D3A74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6" creationId="{43CC1F66-A824-1606-0308-E57F490ABBB5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7" creationId="{99FDA638-B532-7FF8-36E6-6E1BE51D6AA8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8" creationId="{0B3540CD-1EF4-05C5-EB98-0354E7E21D16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9" creationId="{A8AE097E-BEB8-286D-DBC5-684E2C3BED43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10" creationId="{4F9CE14A-875E-090E-4163-5BBCCAE2125D}"/>
          </ac:spMkLst>
        </pc:spChg>
        <pc:spChg chg="mod">
          <ac:chgData name="Pascal Schirmer" userId="f215465b21b5e6e2" providerId="LiveId" clId="{62CA0B58-9845-4E33-BD97-71C30DA49E74}" dt="2024-02-09T21:57:29.889" v="1563" actId="20577"/>
          <ac:spMkLst>
            <pc:docMk/>
            <pc:sldMk cId="4134134138" sldId="273"/>
            <ac:spMk id="11" creationId="{F81409A3-2AB3-5F7F-14BA-276C0042B26A}"/>
          </ac:spMkLst>
        </pc:spChg>
        <pc:spChg chg="add mod">
          <ac:chgData name="Pascal Schirmer" userId="f215465b21b5e6e2" providerId="LiveId" clId="{62CA0B58-9845-4E33-BD97-71C30DA49E74}" dt="2024-02-09T20:59:47.579" v="734" actId="120"/>
          <ac:spMkLst>
            <pc:docMk/>
            <pc:sldMk cId="4134134138" sldId="273"/>
            <ac:spMk id="12" creationId="{A85134F5-7440-BACF-B7A1-F585F05BC019}"/>
          </ac:spMkLst>
        </pc:spChg>
        <pc:spChg chg="add mod">
          <ac:chgData name="Pascal Schirmer" userId="f215465b21b5e6e2" providerId="LiveId" clId="{62CA0B58-9845-4E33-BD97-71C30DA49E74}" dt="2024-02-09T21:14:42.935" v="965" actId="1076"/>
          <ac:spMkLst>
            <pc:docMk/>
            <pc:sldMk cId="4134134138" sldId="273"/>
            <ac:spMk id="13" creationId="{0FC8F097-7EEC-A5D8-A29B-B5F1026F5DE5}"/>
          </ac:spMkLst>
        </pc:spChg>
        <pc:spChg chg="add mod">
          <ac:chgData name="Pascal Schirmer" userId="f215465b21b5e6e2" providerId="LiveId" clId="{62CA0B58-9845-4E33-BD97-71C30DA49E74}" dt="2024-02-09T21:11:24.166" v="856" actId="20577"/>
          <ac:spMkLst>
            <pc:docMk/>
            <pc:sldMk cId="4134134138" sldId="273"/>
            <ac:spMk id="14" creationId="{956E2A36-340E-7B99-3622-ED73C40CC3AA}"/>
          </ac:spMkLst>
        </pc:spChg>
        <pc:spChg chg="add mod">
          <ac:chgData name="Pascal Schirmer" userId="f215465b21b5e6e2" providerId="LiveId" clId="{62CA0B58-9845-4E33-BD97-71C30DA49E74}" dt="2024-02-09T21:11:34.255" v="884" actId="20577"/>
          <ac:spMkLst>
            <pc:docMk/>
            <pc:sldMk cId="4134134138" sldId="273"/>
            <ac:spMk id="15" creationId="{E37FFEFD-E385-E7FA-A10A-12A9FA46E0DA}"/>
          </ac:spMkLst>
        </pc:spChg>
        <pc:spChg chg="add mod">
          <ac:chgData name="Pascal Schirmer" userId="f215465b21b5e6e2" providerId="LiveId" clId="{62CA0B58-9845-4E33-BD97-71C30DA49E74}" dt="2024-02-09T21:12:42.377" v="894" actId="404"/>
          <ac:spMkLst>
            <pc:docMk/>
            <pc:sldMk cId="4134134138" sldId="273"/>
            <ac:spMk id="16" creationId="{2991A399-E7FB-4DA5-E833-3DCF0788477C}"/>
          </ac:spMkLst>
        </pc:spChg>
        <pc:spChg chg="add mod">
          <ac:chgData name="Pascal Schirmer" userId="f215465b21b5e6e2" providerId="LiveId" clId="{62CA0B58-9845-4E33-BD97-71C30DA49E74}" dt="2024-02-09T21:13:09.405" v="924" actId="404"/>
          <ac:spMkLst>
            <pc:docMk/>
            <pc:sldMk cId="4134134138" sldId="273"/>
            <ac:spMk id="17" creationId="{F663AE2F-452F-5FED-2061-FC18F79CCA01}"/>
          </ac:spMkLst>
        </pc:spChg>
        <pc:spChg chg="add mod">
          <ac:chgData name="Pascal Schirmer" userId="f215465b21b5e6e2" providerId="LiveId" clId="{62CA0B58-9845-4E33-BD97-71C30DA49E74}" dt="2024-02-09T21:12:55.013" v="904" actId="20577"/>
          <ac:spMkLst>
            <pc:docMk/>
            <pc:sldMk cId="4134134138" sldId="273"/>
            <ac:spMk id="18" creationId="{B44FEFCB-59DD-ADD4-E8FA-40674769E46B}"/>
          </ac:spMkLst>
        </pc:spChg>
        <pc:spChg chg="add mod">
          <ac:chgData name="Pascal Schirmer" userId="f215465b21b5e6e2" providerId="LiveId" clId="{62CA0B58-9845-4E33-BD97-71C30DA49E74}" dt="2024-02-09T21:11:16.035" v="840" actId="404"/>
          <ac:spMkLst>
            <pc:docMk/>
            <pc:sldMk cId="4134134138" sldId="273"/>
            <ac:spMk id="19" creationId="{3AF86FAF-8F50-BB51-529E-82728212A5F0}"/>
          </ac:spMkLst>
        </pc:spChg>
        <pc:spChg chg="add del mod">
          <ac:chgData name="Pascal Schirmer" userId="f215465b21b5e6e2" providerId="LiveId" clId="{62CA0B58-9845-4E33-BD97-71C30DA49E74}" dt="2024-02-09T21:11:01.647" v="826" actId="478"/>
          <ac:spMkLst>
            <pc:docMk/>
            <pc:sldMk cId="4134134138" sldId="273"/>
            <ac:spMk id="20" creationId="{1795AE2D-4191-C9E3-BAFC-3E920025B92C}"/>
          </ac:spMkLst>
        </pc:spChg>
        <pc:spChg chg="add del mod">
          <ac:chgData name="Pascal Schirmer" userId="f215465b21b5e6e2" providerId="LiveId" clId="{62CA0B58-9845-4E33-BD97-71C30DA49E74}" dt="2024-02-09T21:11:05.199" v="827" actId="478"/>
          <ac:spMkLst>
            <pc:docMk/>
            <pc:sldMk cId="4134134138" sldId="273"/>
            <ac:spMk id="21" creationId="{BAA2534A-D881-0F47-0E48-72E6461C736E}"/>
          </ac:spMkLst>
        </pc:spChg>
        <pc:spChg chg="add mod">
          <ac:chgData name="Pascal Schirmer" userId="f215465b21b5e6e2" providerId="LiveId" clId="{62CA0B58-9845-4E33-BD97-71C30DA49E74}" dt="2024-02-09T21:12:24.424" v="886" actId="1076"/>
          <ac:spMkLst>
            <pc:docMk/>
            <pc:sldMk cId="4134134138" sldId="273"/>
            <ac:spMk id="22" creationId="{16E30A77-E623-8973-D8B4-FB5E786003DB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3" creationId="{98A98598-4F90-0D75-8C1A-B00F80106905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4" creationId="{B58F28CD-802D-8502-8D6B-E94A94916510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5" creationId="{12D7F3B1-D435-7A35-D7C8-8216429B8801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6" creationId="{128956EC-D992-2F85-A348-BF247A8C3B1A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7" creationId="{CD31D5C6-3FD7-EDB8-5EB5-AF24ECA7CD37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8" creationId="{DDF2045A-5ECD-9FFD-E5A3-5E7CF2FFCE69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9" creationId="{44DC3B4F-34AE-E7AA-F53B-9248C573013B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0" creationId="{1804C6C3-0E20-7AFD-6F3B-75B7F78351B2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1" creationId="{87380ABE-7DB4-018D-68C2-729A9684021A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2" creationId="{A76B3281-DAED-A207-6A5B-7B921EFC760E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3" creationId="{F5BE023D-E135-6DDC-A123-76BA15F0C039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4" creationId="{9157BFBA-A178-2073-2782-9ACB7961800A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5" creationId="{22DEB1D6-524C-FC65-258E-9D5479E2C12B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6" creationId="{E5FC7440-251E-F977-80F0-81F56CD24A8B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37" creationId="{EB259B3F-E5F3-A671-3F27-48706724756D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38" creationId="{59801F65-67F0-5638-98F3-C1BFB69F55E0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39" creationId="{D208F2A5-A4E5-8B6E-00FA-AD0DF4B7CC15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40" creationId="{DC785174-D239-DD88-F3A3-D6D5230C7347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41" creationId="{1183AA56-B7E1-BF20-5E1F-E97EC064AFBB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42" creationId="{C195DA5D-7678-371F-2B93-2831563C2A5C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43" creationId="{F7DCB2EC-2CD3-3B8F-B800-71C14C185BDB}"/>
          </ac:spMkLst>
        </pc:spChg>
        <pc:spChg chg="add mod">
          <ac:chgData name="Pascal Schirmer" userId="f215465b21b5e6e2" providerId="LiveId" clId="{62CA0B58-9845-4E33-BD97-71C30DA49E74}" dt="2024-02-09T21:14:35.159" v="957" actId="20577"/>
          <ac:spMkLst>
            <pc:docMk/>
            <pc:sldMk cId="4134134138" sldId="273"/>
            <ac:spMk id="44" creationId="{778B0298-E923-8ADD-64E0-7BC7D714EE6D}"/>
          </ac:spMkLst>
        </pc:spChg>
        <pc:spChg chg="add mod">
          <ac:chgData name="Pascal Schirmer" userId="f215465b21b5e6e2" providerId="LiveId" clId="{62CA0B58-9845-4E33-BD97-71C30DA49E74}" dt="2024-02-09T21:14:38.560" v="961" actId="20577"/>
          <ac:spMkLst>
            <pc:docMk/>
            <pc:sldMk cId="4134134138" sldId="273"/>
            <ac:spMk id="45" creationId="{D13D21A8-EB84-B2B7-A410-E09D649A6E15}"/>
          </ac:spMkLst>
        </pc:spChg>
        <pc:spChg chg="add mod">
          <ac:chgData name="Pascal Schirmer" userId="f215465b21b5e6e2" providerId="LiveId" clId="{62CA0B58-9845-4E33-BD97-71C30DA49E74}" dt="2024-02-09T21:14:47.811" v="971" actId="20577"/>
          <ac:spMkLst>
            <pc:docMk/>
            <pc:sldMk cId="4134134138" sldId="273"/>
            <ac:spMk id="46" creationId="{534C878F-3A61-BE25-AAE9-1AC436354D64}"/>
          </ac:spMkLst>
        </pc:spChg>
        <pc:spChg chg="add mod">
          <ac:chgData name="Pascal Schirmer" userId="f215465b21b5e6e2" providerId="LiveId" clId="{62CA0B58-9845-4E33-BD97-71C30DA49E74}" dt="2024-02-09T21:14:54.331" v="977" actId="20577"/>
          <ac:spMkLst>
            <pc:docMk/>
            <pc:sldMk cId="4134134138" sldId="273"/>
            <ac:spMk id="47" creationId="{5683DC15-4EDA-CF9F-B6A1-9C76023C6A05}"/>
          </ac:spMkLst>
        </pc:spChg>
        <pc:spChg chg="add mod">
          <ac:chgData name="Pascal Schirmer" userId="f215465b21b5e6e2" providerId="LiveId" clId="{62CA0B58-9845-4E33-BD97-71C30DA49E74}" dt="2024-02-09T21:15:09.523" v="984" actId="20577"/>
          <ac:spMkLst>
            <pc:docMk/>
            <pc:sldMk cId="4134134138" sldId="273"/>
            <ac:spMk id="48" creationId="{DCA20680-9AE1-7EC2-7472-5D7A4ED3AD9C}"/>
          </ac:spMkLst>
        </pc:spChg>
        <pc:spChg chg="add mod">
          <ac:chgData name="Pascal Schirmer" userId="f215465b21b5e6e2" providerId="LiveId" clId="{62CA0B58-9845-4E33-BD97-71C30DA49E74}" dt="2024-02-09T21:15:22.057" v="988" actId="20577"/>
          <ac:spMkLst>
            <pc:docMk/>
            <pc:sldMk cId="4134134138" sldId="273"/>
            <ac:spMk id="49" creationId="{86C31864-94F9-7CEB-253B-6993E0D66D88}"/>
          </ac:spMkLst>
        </pc:spChg>
        <pc:grpChg chg="add mod">
          <ac:chgData name="Pascal Schirmer" userId="f215465b21b5e6e2" providerId="LiveId" clId="{62CA0B58-9845-4E33-BD97-71C30DA49E74}" dt="2024-02-09T21:13:25.539" v="929" actId="1076"/>
          <ac:grpSpMkLst>
            <pc:docMk/>
            <pc:sldMk cId="4134134138" sldId="273"/>
            <ac:grpSpMk id="3" creationId="{F62D8E84-B228-240F-BC06-5E6238B59B88}"/>
          </ac:grpSpMkLst>
        </pc:grpChg>
      </pc:sldChg>
      <pc:sldChg chg="addSp modSp new del mod">
        <pc:chgData name="Pascal Schirmer" userId="f215465b21b5e6e2" providerId="LiveId" clId="{62CA0B58-9845-4E33-BD97-71C30DA49E74}" dt="2024-02-09T21:25:21.256" v="1060" actId="47"/>
        <pc:sldMkLst>
          <pc:docMk/>
          <pc:sldMk cId="146298947" sldId="274"/>
        </pc:sldMkLst>
        <pc:spChg chg="mod">
          <ac:chgData name="Pascal Schirmer" userId="f215465b21b5e6e2" providerId="LiveId" clId="{62CA0B58-9845-4E33-BD97-71C30DA49E74}" dt="2024-02-09T21:16:04.729" v="1006" actId="27636"/>
          <ac:spMkLst>
            <pc:docMk/>
            <pc:sldMk cId="146298947" sldId="274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4" creationId="{FD949B93-2A27-8957-9B7D-99452FC39901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5" creationId="{5151F00A-F517-EBF5-6B35-A10DDF59F6CA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6" creationId="{79AC17F3-9A56-5FB9-6AF5-85FBA4395811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7" creationId="{0D949068-606D-3385-DE97-E6C2D2B2172B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8" creationId="{902DD36D-8464-AAB3-C0D7-3148045109EC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9" creationId="{A43A1BAE-6D5D-DDD0-E428-ED9DCD07A80A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10" creationId="{274BB3D1-3CD6-9E89-8CB3-D13396F6956F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11" creationId="{0361BC38-6B8C-1610-D7B5-057380A21B0D}"/>
          </ac:spMkLst>
        </pc:spChg>
        <pc:spChg chg="add mod">
          <ac:chgData name="Pascal Schirmer" userId="f215465b21b5e6e2" providerId="LiveId" clId="{62CA0B58-9845-4E33-BD97-71C30DA49E74}" dt="2024-02-09T21:21:18.425" v="1007"/>
          <ac:spMkLst>
            <pc:docMk/>
            <pc:sldMk cId="146298947" sldId="274"/>
            <ac:spMk id="12" creationId="{68F1BF57-E1E2-ED37-BBE1-248F29CCB1F0}"/>
          </ac:spMkLst>
        </pc:spChg>
        <pc:spChg chg="add mod">
          <ac:chgData name="Pascal Schirmer" userId="f215465b21b5e6e2" providerId="LiveId" clId="{62CA0B58-9845-4E33-BD97-71C30DA49E74}" dt="2024-02-09T21:21:37.868" v="1011" actId="14100"/>
          <ac:spMkLst>
            <pc:docMk/>
            <pc:sldMk cId="146298947" sldId="274"/>
            <ac:spMk id="13" creationId="{15D0F07B-A937-0A85-6A6F-A9ED38897AB9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4" creationId="{A2FC5355-9738-735E-9E11-ACDA5AB7D4BD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5" creationId="{121F3425-07DC-98CA-87C1-F49E1DDC697C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6" creationId="{3733B2DE-CA08-0EEA-F808-8D51DE0FE796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7" creationId="{3A657354-4813-81B3-C727-341D52FF6708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8" creationId="{EDAF9E3E-1C61-3065-8701-18B7FA0DF81A}"/>
          </ac:spMkLst>
        </pc:spChg>
        <pc:grpChg chg="add mod">
          <ac:chgData name="Pascal Schirmer" userId="f215465b21b5e6e2" providerId="LiveId" clId="{62CA0B58-9845-4E33-BD97-71C30DA49E74}" dt="2024-02-09T20:58:50.703" v="694"/>
          <ac:grpSpMkLst>
            <pc:docMk/>
            <pc:sldMk cId="146298947" sldId="274"/>
            <ac:grpSpMk id="3" creationId="{EFA4A865-9D84-D4B0-A841-5093A232D8DC}"/>
          </ac:grpSpMkLst>
        </pc:grpChg>
      </pc:sldChg>
      <pc:sldChg chg="modSp add mod">
        <pc:chgData name="Pascal Schirmer" userId="f215465b21b5e6e2" providerId="LiveId" clId="{62CA0B58-9845-4E33-BD97-71C30DA49E74}" dt="2024-02-09T21:57:41.856" v="1565" actId="20577"/>
        <pc:sldMkLst>
          <pc:docMk/>
          <pc:sldMk cId="351873497" sldId="275"/>
        </pc:sldMkLst>
        <pc:spChg chg="mod">
          <ac:chgData name="Pascal Schirmer" userId="f215465b21b5e6e2" providerId="LiveId" clId="{62CA0B58-9845-4E33-BD97-71C30DA49E74}" dt="2024-02-09T21:57:41.856" v="1565" actId="20577"/>
          <ac:spMkLst>
            <pc:docMk/>
            <pc:sldMk cId="351873497" sldId="275"/>
            <ac:spMk id="11" creationId="{0361BC38-6B8C-1610-D7B5-057380A21B0D}"/>
          </ac:spMkLst>
        </pc:spChg>
      </pc:sldChg>
      <pc:sldChg chg="delSp modSp add mod">
        <pc:chgData name="Pascal Schirmer" userId="f215465b21b5e6e2" providerId="LiveId" clId="{62CA0B58-9845-4E33-BD97-71C30DA49E74}" dt="2024-02-09T21:57:27.681" v="1562" actId="20577"/>
        <pc:sldMkLst>
          <pc:docMk/>
          <pc:sldMk cId="2205620483" sldId="276"/>
        </pc:sldMkLst>
        <pc:spChg chg="mod">
          <ac:chgData name="Pascal Schirmer" userId="f215465b21b5e6e2" providerId="LiveId" clId="{62CA0B58-9845-4E33-BD97-71C30DA49E74}" dt="2024-02-09T21:24:20.283" v="1029" actId="20577"/>
          <ac:spMkLst>
            <pc:docMk/>
            <pc:sldMk cId="2205620483" sldId="276"/>
            <ac:spMk id="2" creationId="{8CD5567B-DBBD-1767-861F-5175779EF285}"/>
          </ac:spMkLst>
        </pc:spChg>
        <pc:spChg chg="mod">
          <ac:chgData name="Pascal Schirmer" userId="f215465b21b5e6e2" providerId="LiveId" clId="{62CA0B58-9845-4E33-BD97-71C30DA49E74}" dt="2024-02-09T21:57:27.681" v="1562" actId="20577"/>
          <ac:spMkLst>
            <pc:docMk/>
            <pc:sldMk cId="2205620483" sldId="276"/>
            <ac:spMk id="11" creationId="{F81409A3-2AB3-5F7F-14BA-276C0042B26A}"/>
          </ac:spMkLst>
        </pc:spChg>
        <pc:spChg chg="mod">
          <ac:chgData name="Pascal Schirmer" userId="f215465b21b5e6e2" providerId="LiveId" clId="{62CA0B58-9845-4E33-BD97-71C30DA49E74}" dt="2024-02-09T21:24:49.890" v="1047" actId="20577"/>
          <ac:spMkLst>
            <pc:docMk/>
            <pc:sldMk cId="2205620483" sldId="276"/>
            <ac:spMk id="19" creationId="{3AF86FAF-8F50-BB51-529E-82728212A5F0}"/>
          </ac:spMkLst>
        </pc:spChg>
        <pc:spChg chg="mod">
          <ac:chgData name="Pascal Schirmer" userId="f215465b21b5e6e2" providerId="LiveId" clId="{62CA0B58-9845-4E33-BD97-71C30DA49E74}" dt="2024-02-09T21:24:54.183" v="1055" actId="20577"/>
          <ac:spMkLst>
            <pc:docMk/>
            <pc:sldMk cId="2205620483" sldId="276"/>
            <ac:spMk id="22" creationId="{16E30A77-E623-8973-D8B4-FB5E786003DB}"/>
          </ac:spMkLst>
        </pc:spChg>
        <pc:spChg chg="mod">
          <ac:chgData name="Pascal Schirmer" userId="f215465b21b5e6e2" providerId="LiveId" clId="{62CA0B58-9845-4E33-BD97-71C30DA49E74}" dt="2024-02-09T21:24:57.441" v="1056"/>
          <ac:spMkLst>
            <pc:docMk/>
            <pc:sldMk cId="2205620483" sldId="276"/>
            <ac:spMk id="28" creationId="{DDF2045A-5ECD-9FFD-E5A3-5E7CF2FFCE69}"/>
          </ac:spMkLst>
        </pc:spChg>
        <pc:spChg chg="mod">
          <ac:chgData name="Pascal Schirmer" userId="f215465b21b5e6e2" providerId="LiveId" clId="{62CA0B58-9845-4E33-BD97-71C30DA49E74}" dt="2024-02-09T21:25:02.009" v="1059"/>
          <ac:spMkLst>
            <pc:docMk/>
            <pc:sldMk cId="2205620483" sldId="276"/>
            <ac:spMk id="29" creationId="{44DC3B4F-34AE-E7AA-F53B-9248C573013B}"/>
          </ac:spMkLst>
        </pc:spChg>
        <pc:spChg chg="mod">
          <ac:chgData name="Pascal Schirmer" userId="f215465b21b5e6e2" providerId="LiveId" clId="{62CA0B58-9845-4E33-BD97-71C30DA49E74}" dt="2024-02-09T21:24:58.670" v="1057"/>
          <ac:spMkLst>
            <pc:docMk/>
            <pc:sldMk cId="2205620483" sldId="276"/>
            <ac:spMk id="42" creationId="{C195DA5D-7678-371F-2B93-2831563C2A5C}"/>
          </ac:spMkLst>
        </pc:spChg>
        <pc:spChg chg="mod">
          <ac:chgData name="Pascal Schirmer" userId="f215465b21b5e6e2" providerId="LiveId" clId="{62CA0B58-9845-4E33-BD97-71C30DA49E74}" dt="2024-02-09T21:25:01.303" v="1058"/>
          <ac:spMkLst>
            <pc:docMk/>
            <pc:sldMk cId="2205620483" sldId="276"/>
            <ac:spMk id="43" creationId="{F7DCB2EC-2CD3-3B8F-B800-71C14C185BDB}"/>
          </ac:spMkLst>
        </pc:spChg>
        <pc:spChg chg="mod">
          <ac:chgData name="Pascal Schirmer" userId="f215465b21b5e6e2" providerId="LiveId" clId="{62CA0B58-9845-4E33-BD97-71C30DA49E74}" dt="2024-02-09T21:24:28.940" v="1037" actId="20577"/>
          <ac:spMkLst>
            <pc:docMk/>
            <pc:sldMk cId="2205620483" sldId="276"/>
            <ac:spMk id="44" creationId="{778B0298-E923-8ADD-64E0-7BC7D714EE6D}"/>
          </ac:spMkLst>
        </pc:spChg>
        <pc:spChg chg="del">
          <ac:chgData name="Pascal Schirmer" userId="f215465b21b5e6e2" providerId="LiveId" clId="{62CA0B58-9845-4E33-BD97-71C30DA49E74}" dt="2024-02-09T21:24:37.637" v="1043" actId="478"/>
          <ac:spMkLst>
            <pc:docMk/>
            <pc:sldMk cId="2205620483" sldId="276"/>
            <ac:spMk id="45" creationId="{D13D21A8-EB84-B2B7-A410-E09D649A6E15}"/>
          </ac:spMkLst>
        </pc:spChg>
        <pc:spChg chg="del mod">
          <ac:chgData name="Pascal Schirmer" userId="f215465b21b5e6e2" providerId="LiveId" clId="{62CA0B58-9845-4E33-BD97-71C30DA49E74}" dt="2024-02-09T21:24:34.490" v="1040" actId="478"/>
          <ac:spMkLst>
            <pc:docMk/>
            <pc:sldMk cId="2205620483" sldId="276"/>
            <ac:spMk id="46" creationId="{534C878F-3A61-BE25-AAE9-1AC436354D64}"/>
          </ac:spMkLst>
        </pc:spChg>
        <pc:spChg chg="del">
          <ac:chgData name="Pascal Schirmer" userId="f215465b21b5e6e2" providerId="LiveId" clId="{62CA0B58-9845-4E33-BD97-71C30DA49E74}" dt="2024-02-09T21:24:36.896" v="1042" actId="478"/>
          <ac:spMkLst>
            <pc:docMk/>
            <pc:sldMk cId="2205620483" sldId="276"/>
            <ac:spMk id="47" creationId="{5683DC15-4EDA-CF9F-B6A1-9C76023C6A05}"/>
          </ac:spMkLst>
        </pc:spChg>
        <pc:spChg chg="del">
          <ac:chgData name="Pascal Schirmer" userId="f215465b21b5e6e2" providerId="LiveId" clId="{62CA0B58-9845-4E33-BD97-71C30DA49E74}" dt="2024-02-09T21:24:33.702" v="1039" actId="478"/>
          <ac:spMkLst>
            <pc:docMk/>
            <pc:sldMk cId="2205620483" sldId="276"/>
            <ac:spMk id="48" creationId="{DCA20680-9AE1-7EC2-7472-5D7A4ED3AD9C}"/>
          </ac:spMkLst>
        </pc:spChg>
        <pc:spChg chg="del">
          <ac:chgData name="Pascal Schirmer" userId="f215465b21b5e6e2" providerId="LiveId" clId="{62CA0B58-9845-4E33-BD97-71C30DA49E74}" dt="2024-02-09T21:24:35.326" v="1041" actId="478"/>
          <ac:spMkLst>
            <pc:docMk/>
            <pc:sldMk cId="2205620483" sldId="276"/>
            <ac:spMk id="49" creationId="{86C31864-94F9-7CEB-253B-6993E0D66D88}"/>
          </ac:spMkLst>
        </pc:spChg>
      </pc:sldChg>
      <pc:sldChg chg="addSp modSp add mod">
        <pc:chgData name="Pascal Schirmer" userId="f215465b21b5e6e2" providerId="LiveId" clId="{62CA0B58-9845-4E33-BD97-71C30DA49E74}" dt="2024-02-09T21:57:25.070" v="1561" actId="20577"/>
        <pc:sldMkLst>
          <pc:docMk/>
          <pc:sldMk cId="2109860090" sldId="277"/>
        </pc:sldMkLst>
        <pc:spChg chg="mod">
          <ac:chgData name="Pascal Schirmer" userId="f215465b21b5e6e2" providerId="LiveId" clId="{62CA0B58-9845-4E33-BD97-71C30DA49E74}" dt="2024-02-09T21:25:30.818" v="1070" actId="27636"/>
          <ac:spMkLst>
            <pc:docMk/>
            <pc:sldMk cId="2109860090" sldId="277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25.070" v="1561" actId="20577"/>
          <ac:spMkLst>
            <pc:docMk/>
            <pc:sldMk cId="2109860090" sldId="277"/>
            <ac:spMk id="11" creationId="{0361BC38-6B8C-1610-D7B5-057380A21B0D}"/>
          </ac:spMkLst>
        </pc:spChg>
        <pc:spChg chg="add mod">
          <ac:chgData name="Pascal Schirmer" userId="f215465b21b5e6e2" providerId="LiveId" clId="{62CA0B58-9845-4E33-BD97-71C30DA49E74}" dt="2024-02-09T21:33:51.274" v="1101" actId="115"/>
          <ac:spMkLst>
            <pc:docMk/>
            <pc:sldMk cId="2109860090" sldId="277"/>
            <ac:spMk id="12" creationId="{AFFEBCF2-9FC2-C9DD-4EB2-6031BF4F1621}"/>
          </ac:spMkLst>
        </pc:spChg>
        <pc:spChg chg="add mod">
          <ac:chgData name="Pascal Schirmer" userId="f215465b21b5e6e2" providerId="LiveId" clId="{62CA0B58-9845-4E33-BD97-71C30DA49E74}" dt="2024-02-09T21:34:12.469" v="1123" actId="115"/>
          <ac:spMkLst>
            <pc:docMk/>
            <pc:sldMk cId="2109860090" sldId="277"/>
            <ac:spMk id="13" creationId="{BB026800-C5CD-E723-4EBE-B822A316AFEC}"/>
          </ac:spMkLst>
        </pc:spChg>
        <pc:spChg chg="add mod">
          <ac:chgData name="Pascal Schirmer" userId="f215465b21b5e6e2" providerId="LiveId" clId="{62CA0B58-9845-4E33-BD97-71C30DA49E74}" dt="2024-02-09T21:34:30.994" v="1145" actId="242"/>
          <ac:spMkLst>
            <pc:docMk/>
            <pc:sldMk cId="2109860090" sldId="277"/>
            <ac:spMk id="14" creationId="{D417B6F5-988B-FD5B-DA41-5FABC2D89C82}"/>
          </ac:spMkLst>
        </pc:spChg>
        <pc:spChg chg="add mod">
          <ac:chgData name="Pascal Schirmer" userId="f215465b21b5e6e2" providerId="LiveId" clId="{62CA0B58-9845-4E33-BD97-71C30DA49E74}" dt="2024-02-09T21:34:52.455" v="1163" actId="242"/>
          <ac:spMkLst>
            <pc:docMk/>
            <pc:sldMk cId="2109860090" sldId="277"/>
            <ac:spMk id="15" creationId="{34029FFD-BEFD-BE78-2A4D-0D00C572F983}"/>
          </ac:spMkLst>
        </pc:spChg>
        <pc:spChg chg="add mod">
          <ac:chgData name="Pascal Schirmer" userId="f215465b21b5e6e2" providerId="LiveId" clId="{62CA0B58-9845-4E33-BD97-71C30DA49E74}" dt="2024-02-09T21:35:05.077" v="1170" actId="20577"/>
          <ac:spMkLst>
            <pc:docMk/>
            <pc:sldMk cId="2109860090" sldId="277"/>
            <ac:spMk id="16" creationId="{21293E12-0F2F-0F1A-860C-2320161FC6E7}"/>
          </ac:spMkLst>
        </pc:spChg>
      </pc:sldChg>
      <pc:sldChg chg="addSp modSp add mod">
        <pc:chgData name="Pascal Schirmer" userId="f215465b21b5e6e2" providerId="LiveId" clId="{62CA0B58-9845-4E33-BD97-71C30DA49E74}" dt="2024-02-09T21:57:22.578" v="1560" actId="20577"/>
        <pc:sldMkLst>
          <pc:docMk/>
          <pc:sldMk cId="221631889" sldId="278"/>
        </pc:sldMkLst>
        <pc:spChg chg="mod">
          <ac:chgData name="Pascal Schirmer" userId="f215465b21b5e6e2" providerId="LiveId" clId="{62CA0B58-9845-4E33-BD97-71C30DA49E74}" dt="2024-02-09T21:48:04.674" v="1276" actId="20577"/>
          <ac:spMkLst>
            <pc:docMk/>
            <pc:sldMk cId="221631889" sldId="278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22.578" v="1560" actId="20577"/>
          <ac:spMkLst>
            <pc:docMk/>
            <pc:sldMk cId="221631889" sldId="278"/>
            <ac:spMk id="11" creationId="{0361BC38-6B8C-1610-D7B5-057380A21B0D}"/>
          </ac:spMkLst>
        </pc:spChg>
        <pc:spChg chg="add mod">
          <ac:chgData name="Pascal Schirmer" userId="f215465b21b5e6e2" providerId="LiveId" clId="{62CA0B58-9845-4E33-BD97-71C30DA49E74}" dt="2024-02-09T21:45:57.235" v="1258" actId="20577"/>
          <ac:spMkLst>
            <pc:docMk/>
            <pc:sldMk cId="221631889" sldId="278"/>
            <ac:spMk id="12" creationId="{DB83C553-DC20-1CD8-84CD-7DBE75106D03}"/>
          </ac:spMkLst>
        </pc:spChg>
        <pc:spChg chg="add mod">
          <ac:chgData name="Pascal Schirmer" userId="f215465b21b5e6e2" providerId="LiveId" clId="{62CA0B58-9845-4E33-BD97-71C30DA49E74}" dt="2024-02-09T21:48:16.324" v="1297" actId="20577"/>
          <ac:spMkLst>
            <pc:docMk/>
            <pc:sldMk cId="221631889" sldId="278"/>
            <ac:spMk id="13" creationId="{97D7E646-EE2F-3DC3-4AEC-6D2D7E118AD9}"/>
          </ac:spMkLst>
        </pc:spChg>
        <pc:spChg chg="add mod">
          <ac:chgData name="Pascal Schirmer" userId="f215465b21b5e6e2" providerId="LiveId" clId="{62CA0B58-9845-4E33-BD97-71C30DA49E74}" dt="2024-02-09T21:48:42.941" v="1314" actId="1076"/>
          <ac:spMkLst>
            <pc:docMk/>
            <pc:sldMk cId="221631889" sldId="278"/>
            <ac:spMk id="14" creationId="{C68DDC66-377C-247D-959D-433B86D58329}"/>
          </ac:spMkLst>
        </pc:spChg>
        <pc:spChg chg="add mod">
          <ac:chgData name="Pascal Schirmer" userId="f215465b21b5e6e2" providerId="LiveId" clId="{62CA0B58-9845-4E33-BD97-71C30DA49E74}" dt="2024-02-09T21:48:46.682" v="1325" actId="20577"/>
          <ac:spMkLst>
            <pc:docMk/>
            <pc:sldMk cId="221631889" sldId="278"/>
            <ac:spMk id="15" creationId="{BA54E351-2803-54EF-5689-539B0CAE0977}"/>
          </ac:spMkLst>
        </pc:spChg>
      </pc:sldChg>
      <pc:sldChg chg="addSp modSp add mod">
        <pc:chgData name="Pascal Schirmer" userId="f215465b21b5e6e2" providerId="LiveId" clId="{62CA0B58-9845-4E33-BD97-71C30DA49E74}" dt="2024-02-09T21:54:10.653" v="1441" actId="1076"/>
        <pc:sldMkLst>
          <pc:docMk/>
          <pc:sldMk cId="1048010045" sldId="279"/>
        </pc:sldMkLst>
        <pc:spChg chg="mod">
          <ac:chgData name="Pascal Schirmer" userId="f215465b21b5e6e2" providerId="LiveId" clId="{62CA0B58-9845-4E33-BD97-71C30DA49E74}" dt="2024-02-09T21:48:56.884" v="1330" actId="20577"/>
          <ac:spMkLst>
            <pc:docMk/>
            <pc:sldMk cId="1048010045" sldId="279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1:41.238" v="1414" actId="1076"/>
          <ac:spMkLst>
            <pc:docMk/>
            <pc:sldMk cId="1048010045" sldId="279"/>
            <ac:spMk id="13" creationId="{97D7E646-EE2F-3DC3-4AEC-6D2D7E118AD9}"/>
          </ac:spMkLst>
        </pc:spChg>
        <pc:spChg chg="mod">
          <ac:chgData name="Pascal Schirmer" userId="f215465b21b5e6e2" providerId="LiveId" clId="{62CA0B58-9845-4E33-BD97-71C30DA49E74}" dt="2024-02-09T21:50:19.400" v="1394" actId="20577"/>
          <ac:spMkLst>
            <pc:docMk/>
            <pc:sldMk cId="1048010045" sldId="279"/>
            <ac:spMk id="14" creationId="{C68DDC66-377C-247D-959D-433B86D58329}"/>
          </ac:spMkLst>
        </pc:spChg>
        <pc:spChg chg="mod">
          <ac:chgData name="Pascal Schirmer" userId="f215465b21b5e6e2" providerId="LiveId" clId="{62CA0B58-9845-4E33-BD97-71C30DA49E74}" dt="2024-02-09T21:50:26.173" v="1407" actId="20577"/>
          <ac:spMkLst>
            <pc:docMk/>
            <pc:sldMk cId="1048010045" sldId="279"/>
            <ac:spMk id="15" creationId="{BA54E351-2803-54EF-5689-539B0CAE0977}"/>
          </ac:spMkLst>
        </pc:spChg>
        <pc:spChg chg="add mod">
          <ac:chgData name="Pascal Schirmer" userId="f215465b21b5e6e2" providerId="LiveId" clId="{62CA0B58-9845-4E33-BD97-71C30DA49E74}" dt="2024-02-09T21:52:02.051" v="1426" actId="20577"/>
          <ac:spMkLst>
            <pc:docMk/>
            <pc:sldMk cId="1048010045" sldId="279"/>
            <ac:spMk id="16" creationId="{4C4C8E9A-00A0-C0D1-9B2F-9A9BF0EACE3C}"/>
          </ac:spMkLst>
        </pc:spChg>
        <pc:spChg chg="add mod">
          <ac:chgData name="Pascal Schirmer" userId="f215465b21b5e6e2" providerId="LiveId" clId="{62CA0B58-9845-4E33-BD97-71C30DA49E74}" dt="2024-02-09T21:53:17.156" v="1431" actId="20577"/>
          <ac:spMkLst>
            <pc:docMk/>
            <pc:sldMk cId="1048010045" sldId="279"/>
            <ac:spMk id="17" creationId="{FCF442B6-FAFE-1A21-9A88-CD944374AD1A}"/>
          </ac:spMkLst>
        </pc:spChg>
        <pc:spChg chg="add mod">
          <ac:chgData name="Pascal Schirmer" userId="f215465b21b5e6e2" providerId="LiveId" clId="{62CA0B58-9845-4E33-BD97-71C30DA49E74}" dt="2024-02-09T21:53:19.931" v="1435" actId="20577"/>
          <ac:spMkLst>
            <pc:docMk/>
            <pc:sldMk cId="1048010045" sldId="279"/>
            <ac:spMk id="18" creationId="{E73BDE0D-4CB3-4980-2B7E-8B5C6916608A}"/>
          </ac:spMkLst>
        </pc:spChg>
        <pc:spChg chg="add mod">
          <ac:chgData name="Pascal Schirmer" userId="f215465b21b5e6e2" providerId="LiveId" clId="{62CA0B58-9845-4E33-BD97-71C30DA49E74}" dt="2024-02-09T21:54:06.020" v="1439" actId="1076"/>
          <ac:spMkLst>
            <pc:docMk/>
            <pc:sldMk cId="1048010045" sldId="279"/>
            <ac:spMk id="19" creationId="{0E1CCC56-9244-83B2-B687-DA4832BE5CCD}"/>
          </ac:spMkLst>
        </pc:spChg>
        <pc:spChg chg="add mod">
          <ac:chgData name="Pascal Schirmer" userId="f215465b21b5e6e2" providerId="LiveId" clId="{62CA0B58-9845-4E33-BD97-71C30DA49E74}" dt="2024-02-09T21:54:06.020" v="1439" actId="1076"/>
          <ac:spMkLst>
            <pc:docMk/>
            <pc:sldMk cId="1048010045" sldId="279"/>
            <ac:spMk id="20" creationId="{C3EFDDD2-E705-1790-3DC4-E3D40D1A4C6C}"/>
          </ac:spMkLst>
        </pc:spChg>
        <pc:spChg chg="add mod">
          <ac:chgData name="Pascal Schirmer" userId="f215465b21b5e6e2" providerId="LiveId" clId="{62CA0B58-9845-4E33-BD97-71C30DA49E74}" dt="2024-02-09T21:54:06.020" v="1439" actId="1076"/>
          <ac:spMkLst>
            <pc:docMk/>
            <pc:sldMk cId="1048010045" sldId="279"/>
            <ac:spMk id="21" creationId="{50A00D3F-94BC-ACD4-70D9-86EAF20939B6}"/>
          </ac:spMkLst>
        </pc:spChg>
        <pc:spChg chg="add mod">
          <ac:chgData name="Pascal Schirmer" userId="f215465b21b5e6e2" providerId="LiveId" clId="{62CA0B58-9845-4E33-BD97-71C30DA49E74}" dt="2024-02-09T21:54:10.653" v="1441" actId="1076"/>
          <ac:spMkLst>
            <pc:docMk/>
            <pc:sldMk cId="1048010045" sldId="279"/>
            <ac:spMk id="22" creationId="{0140BFC5-E806-6F51-9930-732456296F17}"/>
          </ac:spMkLst>
        </pc:spChg>
        <pc:spChg chg="add mod">
          <ac:chgData name="Pascal Schirmer" userId="f215465b21b5e6e2" providerId="LiveId" clId="{62CA0B58-9845-4E33-BD97-71C30DA49E74}" dt="2024-02-09T21:54:10.653" v="1441" actId="1076"/>
          <ac:spMkLst>
            <pc:docMk/>
            <pc:sldMk cId="1048010045" sldId="279"/>
            <ac:spMk id="23" creationId="{1C39C506-7F3D-319A-5837-FA006B2DE879}"/>
          </ac:spMkLst>
        </pc:spChg>
        <pc:spChg chg="add mod">
          <ac:chgData name="Pascal Schirmer" userId="f215465b21b5e6e2" providerId="LiveId" clId="{62CA0B58-9845-4E33-BD97-71C30DA49E74}" dt="2024-02-09T21:54:10.653" v="1441" actId="1076"/>
          <ac:spMkLst>
            <pc:docMk/>
            <pc:sldMk cId="1048010045" sldId="279"/>
            <ac:spMk id="24" creationId="{83F3FF0B-CE5F-0721-0BBE-F3A5644FDD8A}"/>
          </ac:spMkLst>
        </pc:spChg>
      </pc:sldChg>
      <pc:sldChg chg="modSp add mod">
        <pc:chgData name="Pascal Schirmer" userId="f215465b21b5e6e2" providerId="LiveId" clId="{62CA0B58-9845-4E33-BD97-71C30DA49E74}" dt="2024-02-09T21:57:20.054" v="1559" actId="20577"/>
        <pc:sldMkLst>
          <pc:docMk/>
          <pc:sldMk cId="972664086" sldId="280"/>
        </pc:sldMkLst>
        <pc:spChg chg="mod">
          <ac:chgData name="Pascal Schirmer" userId="f215465b21b5e6e2" providerId="LiveId" clId="{62CA0B58-9845-4E33-BD97-71C30DA49E74}" dt="2024-02-09T21:54:22.142" v="1445" actId="20577"/>
          <ac:spMkLst>
            <pc:docMk/>
            <pc:sldMk cId="972664086" sldId="280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20.054" v="1559" actId="20577"/>
          <ac:spMkLst>
            <pc:docMk/>
            <pc:sldMk cId="972664086" sldId="280"/>
            <ac:spMk id="11" creationId="{0361BC38-6B8C-1610-D7B5-057380A21B0D}"/>
          </ac:spMkLst>
        </pc:spChg>
        <pc:spChg chg="mod">
          <ac:chgData name="Pascal Schirmer" userId="f215465b21b5e6e2" providerId="LiveId" clId="{62CA0B58-9845-4E33-BD97-71C30DA49E74}" dt="2024-02-09T21:54:34.546" v="1471" actId="20577"/>
          <ac:spMkLst>
            <pc:docMk/>
            <pc:sldMk cId="972664086" sldId="280"/>
            <ac:spMk id="13" creationId="{97D7E646-EE2F-3DC3-4AEC-6D2D7E118AD9}"/>
          </ac:spMkLst>
        </pc:spChg>
        <pc:spChg chg="mod">
          <ac:chgData name="Pascal Schirmer" userId="f215465b21b5e6e2" providerId="LiveId" clId="{62CA0B58-9845-4E33-BD97-71C30DA49E74}" dt="2024-02-09T21:54:40.526" v="1484" actId="20577"/>
          <ac:spMkLst>
            <pc:docMk/>
            <pc:sldMk cId="972664086" sldId="280"/>
            <ac:spMk id="14" creationId="{C68DDC66-377C-247D-959D-433B86D58329}"/>
          </ac:spMkLst>
        </pc:spChg>
        <pc:spChg chg="mod">
          <ac:chgData name="Pascal Schirmer" userId="f215465b21b5e6e2" providerId="LiveId" clId="{62CA0B58-9845-4E33-BD97-71C30DA49E74}" dt="2024-02-09T21:54:45.092" v="1495" actId="20577"/>
          <ac:spMkLst>
            <pc:docMk/>
            <pc:sldMk cId="972664086" sldId="280"/>
            <ac:spMk id="15" creationId="{BA54E351-2803-54EF-5689-539B0CAE0977}"/>
          </ac:spMkLst>
        </pc:spChg>
      </pc:sldChg>
      <pc:sldChg chg="modSp add mod">
        <pc:chgData name="Pascal Schirmer" userId="f215465b21b5e6e2" providerId="LiveId" clId="{62CA0B58-9845-4E33-BD97-71C30DA49E74}" dt="2024-02-09T21:57:17.828" v="1558" actId="20577"/>
        <pc:sldMkLst>
          <pc:docMk/>
          <pc:sldMk cId="2018686423" sldId="281"/>
        </pc:sldMkLst>
        <pc:spChg chg="mod">
          <ac:chgData name="Pascal Schirmer" userId="f215465b21b5e6e2" providerId="LiveId" clId="{62CA0B58-9845-4E33-BD97-71C30DA49E74}" dt="2024-02-09T21:54:55.527" v="1499" actId="20577"/>
          <ac:spMkLst>
            <pc:docMk/>
            <pc:sldMk cId="2018686423" sldId="281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17.828" v="1558" actId="20577"/>
          <ac:spMkLst>
            <pc:docMk/>
            <pc:sldMk cId="2018686423" sldId="281"/>
            <ac:spMk id="11" creationId="{0361BC38-6B8C-1610-D7B5-057380A21B0D}"/>
          </ac:spMkLst>
        </pc:spChg>
        <pc:spChg chg="mod">
          <ac:chgData name="Pascal Schirmer" userId="f215465b21b5e6e2" providerId="LiveId" clId="{62CA0B58-9845-4E33-BD97-71C30DA49E74}" dt="2024-02-09T21:55:12.732" v="1512" actId="20577"/>
          <ac:spMkLst>
            <pc:docMk/>
            <pc:sldMk cId="2018686423" sldId="281"/>
            <ac:spMk id="13" creationId="{97D7E646-EE2F-3DC3-4AEC-6D2D7E118AD9}"/>
          </ac:spMkLst>
        </pc:spChg>
        <pc:spChg chg="mod">
          <ac:chgData name="Pascal Schirmer" userId="f215465b21b5e6e2" providerId="LiveId" clId="{62CA0B58-9845-4E33-BD97-71C30DA49E74}" dt="2024-02-09T21:55:17.391" v="1516" actId="20577"/>
          <ac:spMkLst>
            <pc:docMk/>
            <pc:sldMk cId="2018686423" sldId="281"/>
            <ac:spMk id="14" creationId="{C68DDC66-377C-247D-959D-433B86D58329}"/>
          </ac:spMkLst>
        </pc:spChg>
        <pc:spChg chg="mod">
          <ac:chgData name="Pascal Schirmer" userId="f215465b21b5e6e2" providerId="LiveId" clId="{62CA0B58-9845-4E33-BD97-71C30DA49E74}" dt="2024-02-09T21:55:22.428" v="1526" actId="20577"/>
          <ac:spMkLst>
            <pc:docMk/>
            <pc:sldMk cId="2018686423" sldId="281"/>
            <ac:spMk id="15" creationId="{BA54E351-2803-54EF-5689-539B0CAE0977}"/>
          </ac:spMkLst>
        </pc:spChg>
      </pc:sldChg>
      <pc:sldChg chg="addSp delSp modSp add mod">
        <pc:chgData name="Pascal Schirmer" userId="f215465b21b5e6e2" providerId="LiveId" clId="{62CA0B58-9845-4E33-BD97-71C30DA49E74}" dt="2024-02-09T22:01:21.303" v="1688" actId="1076"/>
        <pc:sldMkLst>
          <pc:docMk/>
          <pc:sldMk cId="657819207" sldId="282"/>
        </pc:sldMkLst>
        <pc:spChg chg="mod">
          <ac:chgData name="Pascal Schirmer" userId="f215465b21b5e6e2" providerId="LiveId" clId="{62CA0B58-9845-4E33-BD97-71C30DA49E74}" dt="2024-02-09T21:57:47.082" v="1573" actId="20577"/>
          <ac:spMkLst>
            <pc:docMk/>
            <pc:sldMk cId="657819207" sldId="282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14.211" v="1557" actId="20577"/>
          <ac:spMkLst>
            <pc:docMk/>
            <pc:sldMk cId="657819207" sldId="282"/>
            <ac:spMk id="11" creationId="{0361BC38-6B8C-1610-D7B5-057380A21B0D}"/>
          </ac:spMkLst>
        </pc:spChg>
        <pc:spChg chg="mod">
          <ac:chgData name="Pascal Schirmer" userId="f215465b21b5e6e2" providerId="LiveId" clId="{62CA0B58-9845-4E33-BD97-71C30DA49E74}" dt="2024-02-09T21:58:47.062" v="1626" actId="20577"/>
          <ac:spMkLst>
            <pc:docMk/>
            <pc:sldMk cId="657819207" sldId="282"/>
            <ac:spMk id="12" creationId="{DB83C553-DC20-1CD8-84CD-7DBE75106D03}"/>
          </ac:spMkLst>
        </pc:spChg>
        <pc:spChg chg="add del mod">
          <ac:chgData name="Pascal Schirmer" userId="f215465b21b5e6e2" providerId="LiveId" clId="{62CA0B58-9845-4E33-BD97-71C30DA49E74}" dt="2024-02-09T22:00:13.043" v="1660" actId="14100"/>
          <ac:spMkLst>
            <pc:docMk/>
            <pc:sldMk cId="657819207" sldId="282"/>
            <ac:spMk id="13" creationId="{97D7E646-EE2F-3DC3-4AEC-6D2D7E118AD9}"/>
          </ac:spMkLst>
        </pc:spChg>
        <pc:spChg chg="add del mod">
          <ac:chgData name="Pascal Schirmer" userId="f215465b21b5e6e2" providerId="LiveId" clId="{62CA0B58-9845-4E33-BD97-71C30DA49E74}" dt="2024-02-09T22:00:13.043" v="1660" actId="14100"/>
          <ac:spMkLst>
            <pc:docMk/>
            <pc:sldMk cId="657819207" sldId="282"/>
            <ac:spMk id="14" creationId="{C68DDC66-377C-247D-959D-433B86D58329}"/>
          </ac:spMkLst>
        </pc:spChg>
        <pc:spChg chg="mod">
          <ac:chgData name="Pascal Schirmer" userId="f215465b21b5e6e2" providerId="LiveId" clId="{62CA0B58-9845-4E33-BD97-71C30DA49E74}" dt="2024-02-09T22:00:13.043" v="1660" actId="14100"/>
          <ac:spMkLst>
            <pc:docMk/>
            <pc:sldMk cId="657819207" sldId="282"/>
            <ac:spMk id="15" creationId="{BA54E351-2803-54EF-5689-539B0CAE0977}"/>
          </ac:spMkLst>
        </pc:spChg>
        <pc:spChg chg="add mod">
          <ac:chgData name="Pascal Schirmer" userId="f215465b21b5e6e2" providerId="LiveId" clId="{62CA0B58-9845-4E33-BD97-71C30DA49E74}" dt="2024-02-09T22:00:48.642" v="1674" actId="14100"/>
          <ac:spMkLst>
            <pc:docMk/>
            <pc:sldMk cId="657819207" sldId="282"/>
            <ac:spMk id="16" creationId="{EBB2B7B9-C1C1-AADE-C408-E84C68050345}"/>
          </ac:spMkLst>
        </pc:spChg>
        <pc:spChg chg="add mod">
          <ac:chgData name="Pascal Schirmer" userId="f215465b21b5e6e2" providerId="LiveId" clId="{62CA0B58-9845-4E33-BD97-71C30DA49E74}" dt="2024-02-09T22:00:51.093" v="1675" actId="14100"/>
          <ac:spMkLst>
            <pc:docMk/>
            <pc:sldMk cId="657819207" sldId="282"/>
            <ac:spMk id="17" creationId="{3C657E9B-2872-355F-A0B0-6F874A763FDF}"/>
          </ac:spMkLst>
        </pc:spChg>
        <pc:spChg chg="add mod">
          <ac:chgData name="Pascal Schirmer" userId="f215465b21b5e6e2" providerId="LiveId" clId="{62CA0B58-9845-4E33-BD97-71C30DA49E74}" dt="2024-02-09T22:00:53.555" v="1676" actId="14100"/>
          <ac:spMkLst>
            <pc:docMk/>
            <pc:sldMk cId="657819207" sldId="282"/>
            <ac:spMk id="18" creationId="{2AD33498-F900-51D7-05C8-366AC4ED840A}"/>
          </ac:spMkLst>
        </pc:spChg>
        <pc:spChg chg="add mod">
          <ac:chgData name="Pascal Schirmer" userId="f215465b21b5e6e2" providerId="LiveId" clId="{62CA0B58-9845-4E33-BD97-71C30DA49E74}" dt="2024-02-09T22:01:07.065" v="1684" actId="20577"/>
          <ac:spMkLst>
            <pc:docMk/>
            <pc:sldMk cId="657819207" sldId="282"/>
            <ac:spMk id="19" creationId="{DE8CB2DC-9DEC-B359-A0C6-81A670FEB485}"/>
          </ac:spMkLst>
        </pc:spChg>
        <pc:spChg chg="add mod">
          <ac:chgData name="Pascal Schirmer" userId="f215465b21b5e6e2" providerId="LiveId" clId="{62CA0B58-9845-4E33-BD97-71C30DA49E74}" dt="2024-02-09T22:01:13.200" v="1686" actId="1076"/>
          <ac:spMkLst>
            <pc:docMk/>
            <pc:sldMk cId="657819207" sldId="282"/>
            <ac:spMk id="20" creationId="{E48A9F87-A21B-6773-F926-61462A093490}"/>
          </ac:spMkLst>
        </pc:spChg>
        <pc:spChg chg="add mod">
          <ac:chgData name="Pascal Schirmer" userId="f215465b21b5e6e2" providerId="LiveId" clId="{62CA0B58-9845-4E33-BD97-71C30DA49E74}" dt="2024-02-09T22:01:21.303" v="1688" actId="1076"/>
          <ac:spMkLst>
            <pc:docMk/>
            <pc:sldMk cId="657819207" sldId="282"/>
            <ac:spMk id="21" creationId="{6E55E350-4D9A-5DC9-937E-759D6DB259F3}"/>
          </ac:spMkLst>
        </pc:spChg>
      </pc:sldChg>
      <pc:sldChg chg="delSp modSp add mod">
        <pc:chgData name="Pascal Schirmer" userId="f215465b21b5e6e2" providerId="LiveId" clId="{62CA0B58-9845-4E33-BD97-71C30DA49E74}" dt="2024-02-09T22:07:16.654" v="1893" actId="20577"/>
        <pc:sldMkLst>
          <pc:docMk/>
          <pc:sldMk cId="636665672" sldId="283"/>
        </pc:sldMkLst>
        <pc:spChg chg="mod">
          <ac:chgData name="Pascal Schirmer" userId="f215465b21b5e6e2" providerId="LiveId" clId="{62CA0B58-9845-4E33-BD97-71C30DA49E74}" dt="2024-02-09T22:04:00.265" v="1705" actId="20577"/>
          <ac:spMkLst>
            <pc:docMk/>
            <pc:sldMk cId="636665672" sldId="283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2:07:16.654" v="1893" actId="20577"/>
          <ac:spMkLst>
            <pc:docMk/>
            <pc:sldMk cId="636665672" sldId="283"/>
            <ac:spMk id="12" creationId="{DB83C553-DC20-1CD8-84CD-7DBE75106D03}"/>
          </ac:spMkLst>
        </pc:spChg>
        <pc:spChg chg="del">
          <ac:chgData name="Pascal Schirmer" userId="f215465b21b5e6e2" providerId="LiveId" clId="{62CA0B58-9845-4E33-BD97-71C30DA49E74}" dt="2024-02-09T22:03:44.404" v="1690" actId="478"/>
          <ac:spMkLst>
            <pc:docMk/>
            <pc:sldMk cId="636665672" sldId="283"/>
            <ac:spMk id="13" creationId="{97D7E646-EE2F-3DC3-4AEC-6D2D7E118AD9}"/>
          </ac:spMkLst>
        </pc:spChg>
        <pc:spChg chg="del">
          <ac:chgData name="Pascal Schirmer" userId="f215465b21b5e6e2" providerId="LiveId" clId="{62CA0B58-9845-4E33-BD97-71C30DA49E74}" dt="2024-02-09T22:03:44.968" v="1691" actId="478"/>
          <ac:spMkLst>
            <pc:docMk/>
            <pc:sldMk cId="636665672" sldId="283"/>
            <ac:spMk id="14" creationId="{C68DDC66-377C-247D-959D-433B86D58329}"/>
          </ac:spMkLst>
        </pc:spChg>
        <pc:spChg chg="del">
          <ac:chgData name="Pascal Schirmer" userId="f215465b21b5e6e2" providerId="LiveId" clId="{62CA0B58-9845-4E33-BD97-71C30DA49E74}" dt="2024-02-09T22:03:46.707" v="1692" actId="478"/>
          <ac:spMkLst>
            <pc:docMk/>
            <pc:sldMk cId="636665672" sldId="283"/>
            <ac:spMk id="15" creationId="{BA54E351-2803-54EF-5689-539B0CAE0977}"/>
          </ac:spMkLst>
        </pc:spChg>
        <pc:spChg chg="del">
          <ac:chgData name="Pascal Schirmer" userId="f215465b21b5e6e2" providerId="LiveId" clId="{62CA0B58-9845-4E33-BD97-71C30DA49E74}" dt="2024-02-09T22:03:49.626" v="1695" actId="478"/>
          <ac:spMkLst>
            <pc:docMk/>
            <pc:sldMk cId="636665672" sldId="283"/>
            <ac:spMk id="16" creationId="{EBB2B7B9-C1C1-AADE-C408-E84C68050345}"/>
          </ac:spMkLst>
        </pc:spChg>
        <pc:spChg chg="del">
          <ac:chgData name="Pascal Schirmer" userId="f215465b21b5e6e2" providerId="LiveId" clId="{62CA0B58-9845-4E33-BD97-71C30DA49E74}" dt="2024-02-09T22:03:48.562" v="1694" actId="478"/>
          <ac:spMkLst>
            <pc:docMk/>
            <pc:sldMk cId="636665672" sldId="283"/>
            <ac:spMk id="17" creationId="{3C657E9B-2872-355F-A0B0-6F874A763FDF}"/>
          </ac:spMkLst>
        </pc:spChg>
        <pc:spChg chg="del">
          <ac:chgData name="Pascal Schirmer" userId="f215465b21b5e6e2" providerId="LiveId" clId="{62CA0B58-9845-4E33-BD97-71C30DA49E74}" dt="2024-02-09T22:03:47.557" v="1693" actId="478"/>
          <ac:spMkLst>
            <pc:docMk/>
            <pc:sldMk cId="636665672" sldId="283"/>
            <ac:spMk id="18" creationId="{2AD33498-F900-51D7-05C8-366AC4ED840A}"/>
          </ac:spMkLst>
        </pc:spChg>
        <pc:spChg chg="del">
          <ac:chgData name="Pascal Schirmer" userId="f215465b21b5e6e2" providerId="LiveId" clId="{62CA0B58-9845-4E33-BD97-71C30DA49E74}" dt="2024-02-09T22:03:51.042" v="1696" actId="478"/>
          <ac:spMkLst>
            <pc:docMk/>
            <pc:sldMk cId="636665672" sldId="283"/>
            <ac:spMk id="19" creationId="{DE8CB2DC-9DEC-B359-A0C6-81A670FEB485}"/>
          </ac:spMkLst>
        </pc:spChg>
        <pc:spChg chg="del">
          <ac:chgData name="Pascal Schirmer" userId="f215465b21b5e6e2" providerId="LiveId" clId="{62CA0B58-9845-4E33-BD97-71C30DA49E74}" dt="2024-02-09T22:03:51.683" v="1697" actId="478"/>
          <ac:spMkLst>
            <pc:docMk/>
            <pc:sldMk cId="636665672" sldId="283"/>
            <ac:spMk id="20" creationId="{E48A9F87-A21B-6773-F926-61462A093490}"/>
          </ac:spMkLst>
        </pc:spChg>
        <pc:spChg chg="del">
          <ac:chgData name="Pascal Schirmer" userId="f215465b21b5e6e2" providerId="LiveId" clId="{62CA0B58-9845-4E33-BD97-71C30DA49E74}" dt="2024-02-09T22:03:52.632" v="1698" actId="478"/>
          <ac:spMkLst>
            <pc:docMk/>
            <pc:sldMk cId="636665672" sldId="283"/>
            <ac:spMk id="21" creationId="{6E55E350-4D9A-5DC9-937E-759D6DB259F3}"/>
          </ac:spMkLst>
        </pc:spChg>
      </pc:sldChg>
      <pc:sldChg chg="modSp add mod">
        <pc:chgData name="Pascal Schirmer" userId="f215465b21b5e6e2" providerId="LiveId" clId="{62CA0B58-9845-4E33-BD97-71C30DA49E74}" dt="2024-02-09T22:11:15.300" v="1981" actId="20577"/>
        <pc:sldMkLst>
          <pc:docMk/>
          <pc:sldMk cId="770763887" sldId="284"/>
        </pc:sldMkLst>
        <pc:spChg chg="mod">
          <ac:chgData name="Pascal Schirmer" userId="f215465b21b5e6e2" providerId="LiveId" clId="{62CA0B58-9845-4E33-BD97-71C30DA49E74}" dt="2024-02-09T22:05:44.980" v="1807" actId="20577"/>
          <ac:spMkLst>
            <pc:docMk/>
            <pc:sldMk cId="770763887" sldId="284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2:11:15.300" v="1981" actId="20577"/>
          <ac:spMkLst>
            <pc:docMk/>
            <pc:sldMk cId="770763887" sldId="284"/>
            <ac:spMk id="12" creationId="{DB83C553-DC20-1CD8-84CD-7DBE75106D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5FFF4A-18C5-4288-911E-0F439C99FBD6}" type="datetime1">
              <a:rPr lang="en-GB" smtClean="0"/>
              <a:t>15/05/2024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8CF0D5-8AD6-4DA0-BBAD-94A626D97409}" type="datetime1">
              <a:rPr lang="en-GB" smtClean="0"/>
              <a:t>15/05/2024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DDD2B-487C-4562-BB27-57280B936C15}" type="datetime1">
              <a:rPr lang="en-GB" smtClean="0"/>
              <a:t>15/05/2024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926700-9732-41E0-AB02-2C5E3DB79FE0}" type="datetime1">
              <a:rPr lang="en-GB" smtClean="0"/>
              <a:t>15/05/2024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F7BF-A544-49CC-9C01-74657D1E574F}" type="datetime1">
              <a:rPr lang="en-GB" smtClean="0"/>
              <a:t>15/05/2024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ctr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F9FB9D-C6CC-418B-8DE5-9B72A1F2A797}" type="datetime1">
              <a:rPr lang="en-GB" smtClean="0"/>
              <a:t>15/05/2024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4724E-8E16-469E-BD27-96FF67EB7B29}" type="datetime1">
              <a:rPr lang="en-GB" smtClean="0"/>
              <a:t>15/05/2024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3384000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133" y="1706880"/>
            <a:ext cx="3384000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4724E-8E16-469E-BD27-96FF67EB7B29}" type="datetime1">
              <a:rPr lang="en-GB" smtClean="0"/>
              <a:t>15/05/2024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56D27DA-FBDE-6688-0552-8FBC9AFB28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95384" y="1706880"/>
            <a:ext cx="3384000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656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4894B-1478-4500-B585-30022C3A068F}" type="datetime1">
              <a:rPr lang="en-GB" smtClean="0"/>
              <a:t>15/05/2024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8400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384000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026" y="1701800"/>
            <a:ext cx="338400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2057" y="2717800"/>
            <a:ext cx="3384000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4894B-1478-4500-B585-30022C3A068F}" type="datetime1">
              <a:rPr lang="en-GB" smtClean="0"/>
              <a:t>15/05/2024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018205-E2D5-5777-DA24-F7D828F0E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1169" y="1701800"/>
            <a:ext cx="338400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A78AAA5-C02D-B647-7176-4A3840603E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05232" y="2717800"/>
            <a:ext cx="3384000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30F1B-E97B-4216-B7C5-019D38F5301F}" type="datetime1">
              <a:rPr lang="en-GB" smtClean="0"/>
              <a:t>15/05/2024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5DFDD-A27C-486B-93E1-A66E54A5FBB6}" type="datetime1">
              <a:rPr lang="en-GB" smtClean="0"/>
              <a:t>15/05/2024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DDFA0DE-7A5E-4932-9CFC-0242609A99D3}" type="datetime1">
              <a:rPr lang="en-GB" smtClean="0"/>
              <a:t>15/05/2024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EDE706-CB4D-5EF9-75D0-E33DBC8E2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PyPowerSim: A Toolkit for Power Electronics Simulation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A1321E-9B24-0A4D-8B17-5519C4481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Pascal Schirmer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544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Exemplary Calculations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5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D1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Waveform analysis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241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D2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Steady State Analysis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93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D3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Transient Analysis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1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D4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Closed Loop Analysis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90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E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Advanced functionalities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50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E1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Comparing PWM Schemes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03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E2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Advanced Thermal </a:t>
            </a:r>
            <a:r>
              <a:rPr lang="en-GB" dirty="0" err="1"/>
              <a:t>modeling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37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E3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Control Strategies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57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F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Outlook and Conclusion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626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B10B-8461-4172-6CCB-4E1D23A4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A203-3995-FB7C-A804-B7F58FCD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Short Introduction</a:t>
            </a:r>
          </a:p>
          <a:p>
            <a:pPr marL="514350" indent="-514350">
              <a:buAutoNum type="arabicParenR"/>
            </a:pPr>
            <a:r>
              <a:rPr lang="en-GB" dirty="0"/>
              <a:t>Theoretical Background</a:t>
            </a:r>
          </a:p>
          <a:p>
            <a:pPr marL="514350" indent="-514350">
              <a:buAutoNum type="arabicParenR"/>
            </a:pPr>
            <a:r>
              <a:rPr lang="en-GB" dirty="0"/>
              <a:t>GUI Overview</a:t>
            </a:r>
          </a:p>
          <a:p>
            <a:pPr marL="514350" indent="-514350">
              <a:buAutoNum type="arabicParenR"/>
            </a:pPr>
            <a:r>
              <a:rPr lang="en-GB" dirty="0"/>
              <a:t>Exemplary Calculation</a:t>
            </a:r>
          </a:p>
          <a:p>
            <a:pPr marL="514350" indent="-514350">
              <a:buAutoNum type="arabicParenR"/>
            </a:pPr>
            <a:r>
              <a:rPr lang="en-GB" dirty="0"/>
              <a:t>Advanced Functionalities</a:t>
            </a:r>
          </a:p>
          <a:p>
            <a:pPr marL="514350" indent="-514350">
              <a:buAutoNum type="arabicParenR"/>
            </a:pPr>
            <a:r>
              <a:rPr lang="en-GB" dirty="0"/>
              <a:t>Outlook and Conclusion 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7BF44-BC86-7671-AA70-29B14AAD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1AF055-5957-49AA-A8F2-8850B2084E47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09AF-5181-6D85-E76F-F4254586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ADD5-F7C3-2CFA-9E08-C6DA8DD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157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A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Short Introduction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01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Theoretical Background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994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B1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Included Topologies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86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B2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PWM Waveform Generation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77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B3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Device </a:t>
            </a:r>
            <a:r>
              <a:rPr lang="en-GB" dirty="0" err="1"/>
              <a:t>modeling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B4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Thermal </a:t>
            </a:r>
            <a:r>
              <a:rPr lang="en-GB" dirty="0" err="1"/>
              <a:t>modeling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8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C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GUI Overview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03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7659</TotalTime>
  <Words>155</Words>
  <Application>Microsoft Office PowerPoint</Application>
  <PresentationFormat>Custom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PyPowerSim: A Toolkit for Power Electronics Simulation</vt:lpstr>
      <vt:lpstr>Content</vt:lpstr>
      <vt:lpstr>A</vt:lpstr>
      <vt:lpstr>B</vt:lpstr>
      <vt:lpstr>B1</vt:lpstr>
      <vt:lpstr>B2</vt:lpstr>
      <vt:lpstr>B3</vt:lpstr>
      <vt:lpstr>B4</vt:lpstr>
      <vt:lpstr>C</vt:lpstr>
      <vt:lpstr>D</vt:lpstr>
      <vt:lpstr>D1</vt:lpstr>
      <vt:lpstr>D2</vt:lpstr>
      <vt:lpstr>D3</vt:lpstr>
      <vt:lpstr>D4</vt:lpstr>
      <vt:lpstr>E</vt:lpstr>
      <vt:lpstr>E1</vt:lpstr>
      <vt:lpstr>E2</vt:lpstr>
      <vt:lpstr>E3</vt:lpstr>
      <vt:lpstr>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Evoke: Electrical Vehicle Optimisation Kit for Efficiency and Reliability </dc:title>
  <dc:creator>Pascal Schirmer</dc:creator>
  <cp:lastModifiedBy>Pascal Schirmer</cp:lastModifiedBy>
  <cp:revision>46</cp:revision>
  <dcterms:created xsi:type="dcterms:W3CDTF">2024-02-09T20:26:49Z</dcterms:created>
  <dcterms:modified xsi:type="dcterms:W3CDTF">2024-05-15T05:55:29Z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