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4"/>
  </p:notesMasterIdLst>
  <p:handoutMasterIdLst>
    <p:handoutMasterId r:id="rId45"/>
  </p:handoutMasterIdLst>
  <p:sldIdLst>
    <p:sldId id="258" r:id="rId5"/>
    <p:sldId id="259" r:id="rId6"/>
    <p:sldId id="260" r:id="rId7"/>
    <p:sldId id="278" r:id="rId8"/>
    <p:sldId id="284" r:id="rId9"/>
    <p:sldId id="285" r:id="rId10"/>
    <p:sldId id="261" r:id="rId11"/>
    <p:sldId id="266" r:id="rId12"/>
    <p:sldId id="286" r:id="rId13"/>
    <p:sldId id="287" r:id="rId14"/>
    <p:sldId id="288" r:id="rId15"/>
    <p:sldId id="267" r:id="rId16"/>
    <p:sldId id="289" r:id="rId17"/>
    <p:sldId id="290" r:id="rId18"/>
    <p:sldId id="291" r:id="rId19"/>
    <p:sldId id="268" r:id="rId20"/>
    <p:sldId id="292" r:id="rId21"/>
    <p:sldId id="293" r:id="rId22"/>
    <p:sldId id="294" r:id="rId23"/>
    <p:sldId id="269" r:id="rId24"/>
    <p:sldId id="295" r:id="rId25"/>
    <p:sldId id="296" r:id="rId26"/>
    <p:sldId id="262" r:id="rId27"/>
    <p:sldId id="279" r:id="rId28"/>
    <p:sldId id="283" r:id="rId29"/>
    <p:sldId id="280" r:id="rId30"/>
    <p:sldId id="281" r:id="rId31"/>
    <p:sldId id="282" r:id="rId32"/>
    <p:sldId id="263" r:id="rId33"/>
    <p:sldId id="270" r:id="rId34"/>
    <p:sldId id="271" r:id="rId35"/>
    <p:sldId id="273" r:id="rId36"/>
    <p:sldId id="272" r:id="rId37"/>
    <p:sldId id="264" r:id="rId38"/>
    <p:sldId id="274" r:id="rId39"/>
    <p:sldId id="275" r:id="rId40"/>
    <p:sldId id="276" r:id="rId41"/>
    <p:sldId id="265" r:id="rId42"/>
    <p:sldId id="277" r:id="rId43"/>
  </p:sldIdLst>
  <p:sldSz cx="12188825" cy="6858000"/>
  <p:notesSz cx="6858000" cy="9144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DE838D-DF80-A6CB-92B9-6FE9297E1A8A}" name="Pascal Schirmer" initials="PS" userId="f215465b21b5e6e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4AE57-3F43-4AC7-B503-DBFEA33D79C0}" v="15" dt="2024-08-06T18:03:09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122" d="100"/>
          <a:sy n="122" d="100"/>
        </p:scale>
        <p:origin x="427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Schirmer" userId="f215465b21b5e6e2" providerId="LiveId" clId="{20F4AE57-3F43-4AC7-B503-DBFEA33D79C0}"/>
    <pc:docChg chg="custSel addSld modSld">
      <pc:chgData name="Pascal Schirmer" userId="f215465b21b5e6e2" providerId="LiveId" clId="{20F4AE57-3F43-4AC7-B503-DBFEA33D79C0}" dt="2024-08-06T18:03:15.660" v="458" actId="20577"/>
      <pc:docMkLst>
        <pc:docMk/>
      </pc:docMkLst>
      <pc:sldChg chg="modSp mod">
        <pc:chgData name="Pascal Schirmer" userId="f215465b21b5e6e2" providerId="LiveId" clId="{20F4AE57-3F43-4AC7-B503-DBFEA33D79C0}" dt="2024-08-06T17:51:42.078" v="15" actId="20577"/>
        <pc:sldMkLst>
          <pc:docMk/>
          <pc:sldMk cId="1911576262" sldId="259"/>
        </pc:sldMkLst>
        <pc:spChg chg="mod">
          <ac:chgData name="Pascal Schirmer" userId="f215465b21b5e6e2" providerId="LiveId" clId="{20F4AE57-3F43-4AC7-B503-DBFEA33D79C0}" dt="2024-08-06T17:51:42.078" v="15" actId="20577"/>
          <ac:spMkLst>
            <pc:docMk/>
            <pc:sldMk cId="1911576262" sldId="259"/>
            <ac:spMk id="3" creationId="{78D7A203-3995-FB7C-A804-B7F58FCD1614}"/>
          </ac:spMkLst>
        </pc:spChg>
      </pc:sldChg>
      <pc:sldChg chg="modSp mod">
        <pc:chgData name="Pascal Schirmer" userId="f215465b21b5e6e2" providerId="LiveId" clId="{20F4AE57-3F43-4AC7-B503-DBFEA33D79C0}" dt="2024-08-06T17:51:51.498" v="22" actId="20577"/>
        <pc:sldMkLst>
          <pc:docMk/>
          <pc:sldMk cId="1190344214" sldId="262"/>
        </pc:sldMkLst>
        <pc:spChg chg="mod">
          <ac:chgData name="Pascal Schirmer" userId="f215465b21b5e6e2" providerId="LiveId" clId="{20F4AE57-3F43-4AC7-B503-DBFEA33D79C0}" dt="2024-08-06T17:51:51.498" v="22" actId="20577"/>
          <ac:spMkLst>
            <pc:docMk/>
            <pc:sldMk cId="1190344214" sldId="262"/>
            <ac:spMk id="8" creationId="{3CFC64F3-4654-1561-9E87-8803B529B0C2}"/>
          </ac:spMkLst>
        </pc:spChg>
      </pc:sldChg>
      <pc:sldChg chg="modSp add mod">
        <pc:chgData name="Pascal Schirmer" userId="f215465b21b5e6e2" providerId="LiveId" clId="{20F4AE57-3F43-4AC7-B503-DBFEA33D79C0}" dt="2024-08-06T17:52:05.295" v="35" actId="20577"/>
        <pc:sldMkLst>
          <pc:docMk/>
          <pc:sldMk cId="2085390260" sldId="277"/>
        </pc:sldMkLst>
        <pc:spChg chg="mod">
          <ac:chgData name="Pascal Schirmer" userId="f215465b21b5e6e2" providerId="LiveId" clId="{20F4AE57-3F43-4AC7-B503-DBFEA33D79C0}" dt="2024-08-06T17:52:00.841" v="25" actId="20577"/>
          <ac:spMkLst>
            <pc:docMk/>
            <pc:sldMk cId="2085390260" sldId="277"/>
            <ac:spMk id="7" creationId="{E5F24F6D-6AC8-A41B-7BDF-074D2E54FA2D}"/>
          </ac:spMkLst>
        </pc:spChg>
        <pc:spChg chg="mod">
          <ac:chgData name="Pascal Schirmer" userId="f215465b21b5e6e2" providerId="LiveId" clId="{20F4AE57-3F43-4AC7-B503-DBFEA33D79C0}" dt="2024-08-06T17:52:05.295" v="35" actId="20577"/>
          <ac:spMkLst>
            <pc:docMk/>
            <pc:sldMk cId="2085390260" sldId="277"/>
            <ac:spMk id="8" creationId="{3CFC64F3-4654-1561-9E87-8803B529B0C2}"/>
          </ac:spMkLst>
        </pc:spChg>
      </pc:sldChg>
      <pc:sldChg chg="addSp delSp modSp new mod modClrScheme chgLayout">
        <pc:chgData name="Pascal Schirmer" userId="f215465b21b5e6e2" providerId="LiveId" clId="{20F4AE57-3F43-4AC7-B503-DBFEA33D79C0}" dt="2024-08-06T17:58:11.196" v="152" actId="20577"/>
        <pc:sldMkLst>
          <pc:docMk/>
          <pc:sldMk cId="3552019857" sldId="278"/>
        </pc:sldMkLst>
        <pc:spChg chg="del mod ord">
          <ac:chgData name="Pascal Schirmer" userId="f215465b21b5e6e2" providerId="LiveId" clId="{20F4AE57-3F43-4AC7-B503-DBFEA33D79C0}" dt="2024-08-06T17:58:03.630" v="132" actId="700"/>
          <ac:spMkLst>
            <pc:docMk/>
            <pc:sldMk cId="3552019857" sldId="278"/>
            <ac:spMk id="2" creationId="{6D0E7D24-C214-9D2F-9E03-1376B2E882F5}"/>
          </ac:spMkLst>
        </pc:spChg>
        <pc:spChg chg="del mod ord">
          <ac:chgData name="Pascal Schirmer" userId="f215465b21b5e6e2" providerId="LiveId" clId="{20F4AE57-3F43-4AC7-B503-DBFEA33D79C0}" dt="2024-08-06T17:58:03.630" v="132" actId="700"/>
          <ac:spMkLst>
            <pc:docMk/>
            <pc:sldMk cId="3552019857" sldId="278"/>
            <ac:spMk id="3" creationId="{EAAEE8EE-CC08-7B79-CE0A-238687D672BC}"/>
          </ac:spMkLst>
        </pc:spChg>
        <pc:spChg chg="mod ord">
          <ac:chgData name="Pascal Schirmer" userId="f215465b21b5e6e2" providerId="LiveId" clId="{20F4AE57-3F43-4AC7-B503-DBFEA33D79C0}" dt="2024-08-06T17:58:03.630" v="132" actId="700"/>
          <ac:spMkLst>
            <pc:docMk/>
            <pc:sldMk cId="3552019857" sldId="278"/>
            <ac:spMk id="4" creationId="{A92D8E36-A504-8FD1-34E6-957FCEED9D12}"/>
          </ac:spMkLst>
        </pc:spChg>
        <pc:spChg chg="mod ord">
          <ac:chgData name="Pascal Schirmer" userId="f215465b21b5e6e2" providerId="LiveId" clId="{20F4AE57-3F43-4AC7-B503-DBFEA33D79C0}" dt="2024-08-06T17:58:03.630" v="132" actId="700"/>
          <ac:spMkLst>
            <pc:docMk/>
            <pc:sldMk cId="3552019857" sldId="278"/>
            <ac:spMk id="5" creationId="{ECF12003-0FE7-990E-A654-6E747B2ABBA9}"/>
          </ac:spMkLst>
        </pc:spChg>
        <pc:spChg chg="mod ord">
          <ac:chgData name="Pascal Schirmer" userId="f215465b21b5e6e2" providerId="LiveId" clId="{20F4AE57-3F43-4AC7-B503-DBFEA33D79C0}" dt="2024-08-06T17:58:03.630" v="132" actId="700"/>
          <ac:spMkLst>
            <pc:docMk/>
            <pc:sldMk cId="3552019857" sldId="278"/>
            <ac:spMk id="6" creationId="{2CD746E0-A0C6-68EF-2E0F-AAEF58EFFED7}"/>
          </ac:spMkLst>
        </pc:spChg>
        <pc:spChg chg="add mod ord">
          <ac:chgData name="Pascal Schirmer" userId="f215465b21b5e6e2" providerId="LiveId" clId="{20F4AE57-3F43-4AC7-B503-DBFEA33D79C0}" dt="2024-08-06T17:58:11.196" v="152" actId="20577"/>
          <ac:spMkLst>
            <pc:docMk/>
            <pc:sldMk cId="3552019857" sldId="278"/>
            <ac:spMk id="7" creationId="{37707CF7-B372-DD32-8FA7-7BA7EA531EE2}"/>
          </ac:spMkLst>
        </pc:spChg>
        <pc:spChg chg="add mod ord">
          <ac:chgData name="Pascal Schirmer" userId="f215465b21b5e6e2" providerId="LiveId" clId="{20F4AE57-3F43-4AC7-B503-DBFEA33D79C0}" dt="2024-08-06T17:58:03.630" v="132" actId="700"/>
          <ac:spMkLst>
            <pc:docMk/>
            <pc:sldMk cId="3552019857" sldId="278"/>
            <ac:spMk id="8" creationId="{BE608239-E489-1490-6F8B-E22DAC719CDC}"/>
          </ac:spMkLst>
        </pc:spChg>
        <pc:spChg chg="add mod ord">
          <ac:chgData name="Pascal Schirmer" userId="f215465b21b5e6e2" providerId="LiveId" clId="{20F4AE57-3F43-4AC7-B503-DBFEA33D79C0}" dt="2024-08-06T17:58:03.630" v="132" actId="700"/>
          <ac:spMkLst>
            <pc:docMk/>
            <pc:sldMk cId="3552019857" sldId="278"/>
            <ac:spMk id="9" creationId="{47D3A2D6-4EAA-41DF-BE8A-6F1CC6E224EA}"/>
          </ac:spMkLst>
        </pc:spChg>
      </pc:sldChg>
      <pc:sldChg chg="addSp delSp modSp new mod modClrScheme chgLayout">
        <pc:chgData name="Pascal Schirmer" userId="f215465b21b5e6e2" providerId="LiveId" clId="{20F4AE57-3F43-4AC7-B503-DBFEA33D79C0}" dt="2024-08-06T17:56:58.623" v="70" actId="20577"/>
        <pc:sldMkLst>
          <pc:docMk/>
          <pc:sldMk cId="3089511972" sldId="279"/>
        </pc:sldMkLst>
        <pc:spChg chg="del mod ord">
          <ac:chgData name="Pascal Schirmer" userId="f215465b21b5e6e2" providerId="LiveId" clId="{20F4AE57-3F43-4AC7-B503-DBFEA33D79C0}" dt="2024-08-06T17:56:50.574" v="38" actId="700"/>
          <ac:spMkLst>
            <pc:docMk/>
            <pc:sldMk cId="3089511972" sldId="279"/>
            <ac:spMk id="2" creationId="{2D2707BD-36B6-B182-DC43-7447267A6474}"/>
          </ac:spMkLst>
        </pc:spChg>
        <pc:spChg chg="del mod ord">
          <ac:chgData name="Pascal Schirmer" userId="f215465b21b5e6e2" providerId="LiveId" clId="{20F4AE57-3F43-4AC7-B503-DBFEA33D79C0}" dt="2024-08-06T17:56:50.574" v="38" actId="700"/>
          <ac:spMkLst>
            <pc:docMk/>
            <pc:sldMk cId="3089511972" sldId="279"/>
            <ac:spMk id="3" creationId="{F9ED9CA1-6A62-4C19-0E9F-D5463C67FC74}"/>
          </ac:spMkLst>
        </pc:spChg>
        <pc:spChg chg="mod ord">
          <ac:chgData name="Pascal Schirmer" userId="f215465b21b5e6e2" providerId="LiveId" clId="{20F4AE57-3F43-4AC7-B503-DBFEA33D79C0}" dt="2024-08-06T17:56:50.574" v="38" actId="700"/>
          <ac:spMkLst>
            <pc:docMk/>
            <pc:sldMk cId="3089511972" sldId="279"/>
            <ac:spMk id="4" creationId="{ECD61361-7332-E69B-C0C4-BCDE1DD3B50B}"/>
          </ac:spMkLst>
        </pc:spChg>
        <pc:spChg chg="mod ord">
          <ac:chgData name="Pascal Schirmer" userId="f215465b21b5e6e2" providerId="LiveId" clId="{20F4AE57-3F43-4AC7-B503-DBFEA33D79C0}" dt="2024-08-06T17:56:50.574" v="38" actId="700"/>
          <ac:spMkLst>
            <pc:docMk/>
            <pc:sldMk cId="3089511972" sldId="279"/>
            <ac:spMk id="5" creationId="{0B6FD8DA-1A1F-A6FE-98A6-954002D3F14B}"/>
          </ac:spMkLst>
        </pc:spChg>
        <pc:spChg chg="mod ord">
          <ac:chgData name="Pascal Schirmer" userId="f215465b21b5e6e2" providerId="LiveId" clId="{20F4AE57-3F43-4AC7-B503-DBFEA33D79C0}" dt="2024-08-06T17:56:50.574" v="38" actId="700"/>
          <ac:spMkLst>
            <pc:docMk/>
            <pc:sldMk cId="3089511972" sldId="279"/>
            <ac:spMk id="6" creationId="{B7DCCC8A-F3C2-C4F5-F2F9-56A5693E4D7B}"/>
          </ac:spMkLst>
        </pc:spChg>
        <pc:spChg chg="add mod ord">
          <ac:chgData name="Pascal Schirmer" userId="f215465b21b5e6e2" providerId="LiveId" clId="{20F4AE57-3F43-4AC7-B503-DBFEA33D79C0}" dt="2024-08-06T17:56:58.623" v="70" actId="20577"/>
          <ac:spMkLst>
            <pc:docMk/>
            <pc:sldMk cId="3089511972" sldId="279"/>
            <ac:spMk id="7" creationId="{AAF04D75-5240-343D-0F6C-3A12793505F8}"/>
          </ac:spMkLst>
        </pc:spChg>
        <pc:spChg chg="add mod ord">
          <ac:chgData name="Pascal Schirmer" userId="f215465b21b5e6e2" providerId="LiveId" clId="{20F4AE57-3F43-4AC7-B503-DBFEA33D79C0}" dt="2024-08-06T17:56:50.574" v="38" actId="700"/>
          <ac:spMkLst>
            <pc:docMk/>
            <pc:sldMk cId="3089511972" sldId="279"/>
            <ac:spMk id="8" creationId="{616D9E36-D657-FFE5-94A7-9D50AACA7DFD}"/>
          </ac:spMkLst>
        </pc:spChg>
      </pc:sldChg>
      <pc:sldChg chg="modSp add mod">
        <pc:chgData name="Pascal Schirmer" userId="f215465b21b5e6e2" providerId="LiveId" clId="{20F4AE57-3F43-4AC7-B503-DBFEA33D79C0}" dt="2024-08-06T17:57:23.162" v="81" actId="20577"/>
        <pc:sldMkLst>
          <pc:docMk/>
          <pc:sldMk cId="3156970649" sldId="280"/>
        </pc:sldMkLst>
        <pc:spChg chg="mod">
          <ac:chgData name="Pascal Schirmer" userId="f215465b21b5e6e2" providerId="LiveId" clId="{20F4AE57-3F43-4AC7-B503-DBFEA33D79C0}" dt="2024-08-06T17:57:23.162" v="81" actId="20577"/>
          <ac:spMkLst>
            <pc:docMk/>
            <pc:sldMk cId="3156970649" sldId="280"/>
            <ac:spMk id="7" creationId="{AAF04D75-5240-343D-0F6C-3A12793505F8}"/>
          </ac:spMkLst>
        </pc:spChg>
      </pc:sldChg>
      <pc:sldChg chg="modSp add mod">
        <pc:chgData name="Pascal Schirmer" userId="f215465b21b5e6e2" providerId="LiveId" clId="{20F4AE57-3F43-4AC7-B503-DBFEA33D79C0}" dt="2024-08-06T17:57:31.078" v="95" actId="20577"/>
        <pc:sldMkLst>
          <pc:docMk/>
          <pc:sldMk cId="2374816081" sldId="281"/>
        </pc:sldMkLst>
        <pc:spChg chg="mod">
          <ac:chgData name="Pascal Schirmer" userId="f215465b21b5e6e2" providerId="LiveId" clId="{20F4AE57-3F43-4AC7-B503-DBFEA33D79C0}" dt="2024-08-06T17:57:31.078" v="95" actId="20577"/>
          <ac:spMkLst>
            <pc:docMk/>
            <pc:sldMk cId="2374816081" sldId="281"/>
            <ac:spMk id="7" creationId="{AAF04D75-5240-343D-0F6C-3A12793505F8}"/>
          </ac:spMkLst>
        </pc:spChg>
      </pc:sldChg>
      <pc:sldChg chg="modSp add mod">
        <pc:chgData name="Pascal Schirmer" userId="f215465b21b5e6e2" providerId="LiveId" clId="{20F4AE57-3F43-4AC7-B503-DBFEA33D79C0}" dt="2024-08-06T17:57:40.972" v="105" actId="20577"/>
        <pc:sldMkLst>
          <pc:docMk/>
          <pc:sldMk cId="777737136" sldId="282"/>
        </pc:sldMkLst>
        <pc:spChg chg="mod">
          <ac:chgData name="Pascal Schirmer" userId="f215465b21b5e6e2" providerId="LiveId" clId="{20F4AE57-3F43-4AC7-B503-DBFEA33D79C0}" dt="2024-08-06T17:57:40.972" v="105" actId="20577"/>
          <ac:spMkLst>
            <pc:docMk/>
            <pc:sldMk cId="777737136" sldId="282"/>
            <ac:spMk id="7" creationId="{AAF04D75-5240-343D-0F6C-3A12793505F8}"/>
          </ac:spMkLst>
        </pc:spChg>
      </pc:sldChg>
      <pc:sldChg chg="modSp add mod">
        <pc:chgData name="Pascal Schirmer" userId="f215465b21b5e6e2" providerId="LiveId" clId="{20F4AE57-3F43-4AC7-B503-DBFEA33D79C0}" dt="2024-08-06T17:57:54.648" v="131" actId="20577"/>
        <pc:sldMkLst>
          <pc:docMk/>
          <pc:sldMk cId="3727853607" sldId="283"/>
        </pc:sldMkLst>
        <pc:spChg chg="mod">
          <ac:chgData name="Pascal Schirmer" userId="f215465b21b5e6e2" providerId="LiveId" clId="{20F4AE57-3F43-4AC7-B503-DBFEA33D79C0}" dt="2024-08-06T17:57:54.648" v="131" actId="20577"/>
          <ac:spMkLst>
            <pc:docMk/>
            <pc:sldMk cId="3727853607" sldId="283"/>
            <ac:spMk id="7" creationId="{AAF04D75-5240-343D-0F6C-3A12793505F8}"/>
          </ac:spMkLst>
        </pc:spChg>
      </pc:sldChg>
      <pc:sldChg chg="modSp add mod">
        <pc:chgData name="Pascal Schirmer" userId="f215465b21b5e6e2" providerId="LiveId" clId="{20F4AE57-3F43-4AC7-B503-DBFEA33D79C0}" dt="2024-08-06T17:58:22.670" v="165" actId="20577"/>
        <pc:sldMkLst>
          <pc:docMk/>
          <pc:sldMk cId="138796717" sldId="284"/>
        </pc:sldMkLst>
        <pc:spChg chg="mod">
          <ac:chgData name="Pascal Schirmer" userId="f215465b21b5e6e2" providerId="LiveId" clId="{20F4AE57-3F43-4AC7-B503-DBFEA33D79C0}" dt="2024-08-06T17:58:22.670" v="165" actId="20577"/>
          <ac:spMkLst>
            <pc:docMk/>
            <pc:sldMk cId="138796717" sldId="284"/>
            <ac:spMk id="7" creationId="{37707CF7-B372-DD32-8FA7-7BA7EA531EE2}"/>
          </ac:spMkLst>
        </pc:spChg>
      </pc:sldChg>
      <pc:sldChg chg="add">
        <pc:chgData name="Pascal Schirmer" userId="f215465b21b5e6e2" providerId="LiveId" clId="{20F4AE57-3F43-4AC7-B503-DBFEA33D79C0}" dt="2024-08-06T17:58:31.631" v="166"/>
        <pc:sldMkLst>
          <pc:docMk/>
          <pc:sldMk cId="3244389885" sldId="285"/>
        </pc:sldMkLst>
      </pc:sldChg>
      <pc:sldChg chg="addSp delSp modSp new mod modClrScheme chgLayout">
        <pc:chgData name="Pascal Schirmer" userId="f215465b21b5e6e2" providerId="LiveId" clId="{20F4AE57-3F43-4AC7-B503-DBFEA33D79C0}" dt="2024-08-06T17:59:09.186" v="188" actId="20577"/>
        <pc:sldMkLst>
          <pc:docMk/>
          <pc:sldMk cId="610522360" sldId="286"/>
        </pc:sldMkLst>
        <pc:spChg chg="del mod ord">
          <ac:chgData name="Pascal Schirmer" userId="f215465b21b5e6e2" providerId="LiveId" clId="{20F4AE57-3F43-4AC7-B503-DBFEA33D79C0}" dt="2024-08-06T17:58:54.188" v="168" actId="700"/>
          <ac:spMkLst>
            <pc:docMk/>
            <pc:sldMk cId="610522360" sldId="286"/>
            <ac:spMk id="2" creationId="{123DF0EE-34AE-2B3E-E146-82D8ED665EA3}"/>
          </ac:spMkLst>
        </pc:spChg>
        <pc:spChg chg="del mod ord">
          <ac:chgData name="Pascal Schirmer" userId="f215465b21b5e6e2" providerId="LiveId" clId="{20F4AE57-3F43-4AC7-B503-DBFEA33D79C0}" dt="2024-08-06T17:58:54.188" v="168" actId="700"/>
          <ac:spMkLst>
            <pc:docMk/>
            <pc:sldMk cId="610522360" sldId="286"/>
            <ac:spMk id="3" creationId="{FCFFE751-A71D-7AD7-68E2-B8575AE382E2}"/>
          </ac:spMkLst>
        </pc:spChg>
        <pc:spChg chg="mod ord">
          <ac:chgData name="Pascal Schirmer" userId="f215465b21b5e6e2" providerId="LiveId" clId="{20F4AE57-3F43-4AC7-B503-DBFEA33D79C0}" dt="2024-08-06T17:58:54.188" v="168" actId="700"/>
          <ac:spMkLst>
            <pc:docMk/>
            <pc:sldMk cId="610522360" sldId="286"/>
            <ac:spMk id="4" creationId="{04995A65-9F16-A0C6-DDEE-C4C6BBC2AA0B}"/>
          </ac:spMkLst>
        </pc:spChg>
        <pc:spChg chg="mod ord">
          <ac:chgData name="Pascal Schirmer" userId="f215465b21b5e6e2" providerId="LiveId" clId="{20F4AE57-3F43-4AC7-B503-DBFEA33D79C0}" dt="2024-08-06T17:58:54.188" v="168" actId="700"/>
          <ac:spMkLst>
            <pc:docMk/>
            <pc:sldMk cId="610522360" sldId="286"/>
            <ac:spMk id="5" creationId="{5B55B378-202B-ACF1-C6DC-B233CC599BE8}"/>
          </ac:spMkLst>
        </pc:spChg>
        <pc:spChg chg="mod ord">
          <ac:chgData name="Pascal Schirmer" userId="f215465b21b5e6e2" providerId="LiveId" clId="{20F4AE57-3F43-4AC7-B503-DBFEA33D79C0}" dt="2024-08-06T17:58:54.188" v="168" actId="700"/>
          <ac:spMkLst>
            <pc:docMk/>
            <pc:sldMk cId="610522360" sldId="286"/>
            <ac:spMk id="6" creationId="{ACF547E7-31BA-5053-355D-77B68F2C1B0E}"/>
          </ac:spMkLst>
        </pc:spChg>
        <pc:spChg chg="add mod ord">
          <ac:chgData name="Pascal Schirmer" userId="f215465b21b5e6e2" providerId="LiveId" clId="{20F4AE57-3F43-4AC7-B503-DBFEA33D79C0}" dt="2024-08-06T17:59:09.186" v="188" actId="20577"/>
          <ac:spMkLst>
            <pc:docMk/>
            <pc:sldMk cId="610522360" sldId="286"/>
            <ac:spMk id="7" creationId="{FF69AE3F-5059-1EBC-E411-767C0C94F228}"/>
          </ac:spMkLst>
        </pc:spChg>
        <pc:spChg chg="add mod ord">
          <ac:chgData name="Pascal Schirmer" userId="f215465b21b5e6e2" providerId="LiveId" clId="{20F4AE57-3F43-4AC7-B503-DBFEA33D79C0}" dt="2024-08-06T17:58:54.188" v="168" actId="700"/>
          <ac:spMkLst>
            <pc:docMk/>
            <pc:sldMk cId="610522360" sldId="286"/>
            <ac:spMk id="8" creationId="{61F70A46-340D-337D-91C3-7D64F0CD885E}"/>
          </ac:spMkLst>
        </pc:spChg>
        <pc:spChg chg="add mod ord">
          <ac:chgData name="Pascal Schirmer" userId="f215465b21b5e6e2" providerId="LiveId" clId="{20F4AE57-3F43-4AC7-B503-DBFEA33D79C0}" dt="2024-08-06T17:58:54.188" v="168" actId="700"/>
          <ac:spMkLst>
            <pc:docMk/>
            <pc:sldMk cId="610522360" sldId="286"/>
            <ac:spMk id="9" creationId="{4D68B540-1581-0117-6808-CDFBFCB93E66}"/>
          </ac:spMkLst>
        </pc:spChg>
        <pc:spChg chg="add mod ord">
          <ac:chgData name="Pascal Schirmer" userId="f215465b21b5e6e2" providerId="LiveId" clId="{20F4AE57-3F43-4AC7-B503-DBFEA33D79C0}" dt="2024-08-06T17:58:54.188" v="168" actId="700"/>
          <ac:spMkLst>
            <pc:docMk/>
            <pc:sldMk cId="610522360" sldId="286"/>
            <ac:spMk id="10" creationId="{BDBFF0BE-815A-AEB5-C3AF-D66CC988A7EB}"/>
          </ac:spMkLst>
        </pc:spChg>
        <pc:spChg chg="add mod ord">
          <ac:chgData name="Pascal Schirmer" userId="f215465b21b5e6e2" providerId="LiveId" clId="{20F4AE57-3F43-4AC7-B503-DBFEA33D79C0}" dt="2024-08-06T17:58:54.188" v="168" actId="700"/>
          <ac:spMkLst>
            <pc:docMk/>
            <pc:sldMk cId="610522360" sldId="286"/>
            <ac:spMk id="11" creationId="{E6C6A63D-3D5D-CA55-A533-81C57432AFE2}"/>
          </ac:spMkLst>
        </pc:spChg>
      </pc:sldChg>
      <pc:sldChg chg="modSp add mod">
        <pc:chgData name="Pascal Schirmer" userId="f215465b21b5e6e2" providerId="LiveId" clId="{20F4AE57-3F43-4AC7-B503-DBFEA33D79C0}" dt="2024-08-06T17:59:19.048" v="199" actId="20577"/>
        <pc:sldMkLst>
          <pc:docMk/>
          <pc:sldMk cId="2270270040" sldId="287"/>
        </pc:sldMkLst>
        <pc:spChg chg="mod">
          <ac:chgData name="Pascal Schirmer" userId="f215465b21b5e6e2" providerId="LiveId" clId="{20F4AE57-3F43-4AC7-B503-DBFEA33D79C0}" dt="2024-08-06T17:59:19.048" v="199" actId="20577"/>
          <ac:spMkLst>
            <pc:docMk/>
            <pc:sldMk cId="2270270040" sldId="287"/>
            <ac:spMk id="7" creationId="{FF69AE3F-5059-1EBC-E411-767C0C94F228}"/>
          </ac:spMkLst>
        </pc:spChg>
      </pc:sldChg>
      <pc:sldChg chg="modSp add mod">
        <pc:chgData name="Pascal Schirmer" userId="f215465b21b5e6e2" providerId="LiveId" clId="{20F4AE57-3F43-4AC7-B503-DBFEA33D79C0}" dt="2024-08-06T17:59:35.655" v="222" actId="20577"/>
        <pc:sldMkLst>
          <pc:docMk/>
          <pc:sldMk cId="3307342912" sldId="288"/>
        </pc:sldMkLst>
        <pc:spChg chg="mod">
          <ac:chgData name="Pascal Schirmer" userId="f215465b21b5e6e2" providerId="LiveId" clId="{20F4AE57-3F43-4AC7-B503-DBFEA33D79C0}" dt="2024-08-06T17:59:35.655" v="222" actId="20577"/>
          <ac:spMkLst>
            <pc:docMk/>
            <pc:sldMk cId="3307342912" sldId="288"/>
            <ac:spMk id="7" creationId="{FF69AE3F-5059-1EBC-E411-767C0C94F228}"/>
          </ac:spMkLst>
        </pc:spChg>
      </pc:sldChg>
      <pc:sldChg chg="addSp delSp modSp new mod modClrScheme chgLayout">
        <pc:chgData name="Pascal Schirmer" userId="f215465b21b5e6e2" providerId="LiveId" clId="{20F4AE57-3F43-4AC7-B503-DBFEA33D79C0}" dt="2024-08-06T18:00:04.525" v="257" actId="20577"/>
        <pc:sldMkLst>
          <pc:docMk/>
          <pc:sldMk cId="2692238591" sldId="289"/>
        </pc:sldMkLst>
        <pc:spChg chg="del mod ord">
          <ac:chgData name="Pascal Schirmer" userId="f215465b21b5e6e2" providerId="LiveId" clId="{20F4AE57-3F43-4AC7-B503-DBFEA33D79C0}" dt="2024-08-06T17:59:55.059" v="224" actId="700"/>
          <ac:spMkLst>
            <pc:docMk/>
            <pc:sldMk cId="2692238591" sldId="289"/>
            <ac:spMk id="2" creationId="{407862BA-B88D-324A-9803-AC611A5F2038}"/>
          </ac:spMkLst>
        </pc:spChg>
        <pc:spChg chg="del mod ord">
          <ac:chgData name="Pascal Schirmer" userId="f215465b21b5e6e2" providerId="LiveId" clId="{20F4AE57-3F43-4AC7-B503-DBFEA33D79C0}" dt="2024-08-06T17:59:55.059" v="224" actId="700"/>
          <ac:spMkLst>
            <pc:docMk/>
            <pc:sldMk cId="2692238591" sldId="289"/>
            <ac:spMk id="3" creationId="{749209F1-68FB-8DE3-E559-CD871AA1BB33}"/>
          </ac:spMkLst>
        </pc:spChg>
        <pc:spChg chg="mod ord">
          <ac:chgData name="Pascal Schirmer" userId="f215465b21b5e6e2" providerId="LiveId" clId="{20F4AE57-3F43-4AC7-B503-DBFEA33D79C0}" dt="2024-08-06T17:59:55.059" v="224" actId="700"/>
          <ac:spMkLst>
            <pc:docMk/>
            <pc:sldMk cId="2692238591" sldId="289"/>
            <ac:spMk id="4" creationId="{D8A8775A-C613-EBCE-7029-F9189015D931}"/>
          </ac:spMkLst>
        </pc:spChg>
        <pc:spChg chg="mod ord">
          <ac:chgData name="Pascal Schirmer" userId="f215465b21b5e6e2" providerId="LiveId" clId="{20F4AE57-3F43-4AC7-B503-DBFEA33D79C0}" dt="2024-08-06T17:59:55.059" v="224" actId="700"/>
          <ac:spMkLst>
            <pc:docMk/>
            <pc:sldMk cId="2692238591" sldId="289"/>
            <ac:spMk id="5" creationId="{5D9A520D-4E06-4422-0A20-38C46689FC33}"/>
          </ac:spMkLst>
        </pc:spChg>
        <pc:spChg chg="mod ord">
          <ac:chgData name="Pascal Schirmer" userId="f215465b21b5e6e2" providerId="LiveId" clId="{20F4AE57-3F43-4AC7-B503-DBFEA33D79C0}" dt="2024-08-06T17:59:55.059" v="224" actId="700"/>
          <ac:spMkLst>
            <pc:docMk/>
            <pc:sldMk cId="2692238591" sldId="289"/>
            <ac:spMk id="6" creationId="{16B0AC12-D169-A541-7C2B-8CD9785E2E4F}"/>
          </ac:spMkLst>
        </pc:spChg>
        <pc:spChg chg="add mod ord">
          <ac:chgData name="Pascal Schirmer" userId="f215465b21b5e6e2" providerId="LiveId" clId="{20F4AE57-3F43-4AC7-B503-DBFEA33D79C0}" dt="2024-08-06T18:00:04.525" v="257" actId="20577"/>
          <ac:spMkLst>
            <pc:docMk/>
            <pc:sldMk cId="2692238591" sldId="289"/>
            <ac:spMk id="7" creationId="{14BD6D15-8001-F88F-B443-BCF76EDB3921}"/>
          </ac:spMkLst>
        </pc:spChg>
        <pc:spChg chg="add mod ord">
          <ac:chgData name="Pascal Schirmer" userId="f215465b21b5e6e2" providerId="LiveId" clId="{20F4AE57-3F43-4AC7-B503-DBFEA33D79C0}" dt="2024-08-06T17:59:55.059" v="224" actId="700"/>
          <ac:spMkLst>
            <pc:docMk/>
            <pc:sldMk cId="2692238591" sldId="289"/>
            <ac:spMk id="8" creationId="{3B2407C0-9608-C2B8-EA0C-9450A753C68C}"/>
          </ac:spMkLst>
        </pc:spChg>
        <pc:spChg chg="add mod ord">
          <ac:chgData name="Pascal Schirmer" userId="f215465b21b5e6e2" providerId="LiveId" clId="{20F4AE57-3F43-4AC7-B503-DBFEA33D79C0}" dt="2024-08-06T17:59:55.059" v="224" actId="700"/>
          <ac:spMkLst>
            <pc:docMk/>
            <pc:sldMk cId="2692238591" sldId="289"/>
            <ac:spMk id="9" creationId="{5ED9DC5A-DE1A-2239-A34C-6746ED076DC8}"/>
          </ac:spMkLst>
        </pc:spChg>
        <pc:spChg chg="add mod ord">
          <ac:chgData name="Pascal Schirmer" userId="f215465b21b5e6e2" providerId="LiveId" clId="{20F4AE57-3F43-4AC7-B503-DBFEA33D79C0}" dt="2024-08-06T17:59:55.059" v="224" actId="700"/>
          <ac:spMkLst>
            <pc:docMk/>
            <pc:sldMk cId="2692238591" sldId="289"/>
            <ac:spMk id="10" creationId="{A7106598-A7AA-6A95-E277-DF5968031ECE}"/>
          </ac:spMkLst>
        </pc:spChg>
        <pc:spChg chg="add mod ord">
          <ac:chgData name="Pascal Schirmer" userId="f215465b21b5e6e2" providerId="LiveId" clId="{20F4AE57-3F43-4AC7-B503-DBFEA33D79C0}" dt="2024-08-06T17:59:55.059" v="224" actId="700"/>
          <ac:spMkLst>
            <pc:docMk/>
            <pc:sldMk cId="2692238591" sldId="289"/>
            <ac:spMk id="11" creationId="{00352539-B7B0-3573-F861-547F8F3C7C96}"/>
          </ac:spMkLst>
        </pc:spChg>
      </pc:sldChg>
      <pc:sldChg chg="modSp add mod">
        <pc:chgData name="Pascal Schirmer" userId="f215465b21b5e6e2" providerId="LiveId" clId="{20F4AE57-3F43-4AC7-B503-DBFEA33D79C0}" dt="2024-08-06T18:00:12.614" v="275" actId="20577"/>
        <pc:sldMkLst>
          <pc:docMk/>
          <pc:sldMk cId="2524017223" sldId="290"/>
        </pc:sldMkLst>
        <pc:spChg chg="mod">
          <ac:chgData name="Pascal Schirmer" userId="f215465b21b5e6e2" providerId="LiveId" clId="{20F4AE57-3F43-4AC7-B503-DBFEA33D79C0}" dt="2024-08-06T18:00:12.614" v="275" actId="20577"/>
          <ac:spMkLst>
            <pc:docMk/>
            <pc:sldMk cId="2524017223" sldId="290"/>
            <ac:spMk id="7" creationId="{14BD6D15-8001-F88F-B443-BCF76EDB3921}"/>
          </ac:spMkLst>
        </pc:spChg>
      </pc:sldChg>
      <pc:sldChg chg="modSp add mod">
        <pc:chgData name="Pascal Schirmer" userId="f215465b21b5e6e2" providerId="LiveId" clId="{20F4AE57-3F43-4AC7-B503-DBFEA33D79C0}" dt="2024-08-06T18:00:23.850" v="304" actId="20577"/>
        <pc:sldMkLst>
          <pc:docMk/>
          <pc:sldMk cId="3315036825" sldId="291"/>
        </pc:sldMkLst>
        <pc:spChg chg="mod">
          <ac:chgData name="Pascal Schirmer" userId="f215465b21b5e6e2" providerId="LiveId" clId="{20F4AE57-3F43-4AC7-B503-DBFEA33D79C0}" dt="2024-08-06T18:00:23.850" v="304" actId="20577"/>
          <ac:spMkLst>
            <pc:docMk/>
            <pc:sldMk cId="3315036825" sldId="291"/>
            <ac:spMk id="7" creationId="{14BD6D15-8001-F88F-B443-BCF76EDB3921}"/>
          </ac:spMkLst>
        </pc:spChg>
      </pc:sldChg>
      <pc:sldChg chg="addSp delSp modSp new mod modClrScheme chgLayout">
        <pc:chgData name="Pascal Schirmer" userId="f215465b21b5e6e2" providerId="LiveId" clId="{20F4AE57-3F43-4AC7-B503-DBFEA33D79C0}" dt="2024-08-06T18:01:05.490" v="335" actId="20577"/>
        <pc:sldMkLst>
          <pc:docMk/>
          <pc:sldMk cId="2797410409" sldId="292"/>
        </pc:sldMkLst>
        <pc:spChg chg="del mod ord">
          <ac:chgData name="Pascal Schirmer" userId="f215465b21b5e6e2" providerId="LiveId" clId="{20F4AE57-3F43-4AC7-B503-DBFEA33D79C0}" dt="2024-08-06T18:00:42.936" v="306" actId="700"/>
          <ac:spMkLst>
            <pc:docMk/>
            <pc:sldMk cId="2797410409" sldId="292"/>
            <ac:spMk id="2" creationId="{EB2A196B-E10E-9F54-9DC5-FE59D351BC7C}"/>
          </ac:spMkLst>
        </pc:spChg>
        <pc:spChg chg="del mod ord">
          <ac:chgData name="Pascal Schirmer" userId="f215465b21b5e6e2" providerId="LiveId" clId="{20F4AE57-3F43-4AC7-B503-DBFEA33D79C0}" dt="2024-08-06T18:00:42.936" v="306" actId="700"/>
          <ac:spMkLst>
            <pc:docMk/>
            <pc:sldMk cId="2797410409" sldId="292"/>
            <ac:spMk id="3" creationId="{5FD629FB-3286-5C3F-B266-34FCBBDD0FF3}"/>
          </ac:spMkLst>
        </pc:spChg>
        <pc:spChg chg="mod ord">
          <ac:chgData name="Pascal Schirmer" userId="f215465b21b5e6e2" providerId="LiveId" clId="{20F4AE57-3F43-4AC7-B503-DBFEA33D79C0}" dt="2024-08-06T18:00:42.936" v="306" actId="700"/>
          <ac:spMkLst>
            <pc:docMk/>
            <pc:sldMk cId="2797410409" sldId="292"/>
            <ac:spMk id="4" creationId="{760A7B9A-AB13-9020-6487-8117ED797BFE}"/>
          </ac:spMkLst>
        </pc:spChg>
        <pc:spChg chg="mod ord">
          <ac:chgData name="Pascal Schirmer" userId="f215465b21b5e6e2" providerId="LiveId" clId="{20F4AE57-3F43-4AC7-B503-DBFEA33D79C0}" dt="2024-08-06T18:00:42.936" v="306" actId="700"/>
          <ac:spMkLst>
            <pc:docMk/>
            <pc:sldMk cId="2797410409" sldId="292"/>
            <ac:spMk id="5" creationId="{8242E96A-0F1C-FB73-30E2-CDBF387E5D40}"/>
          </ac:spMkLst>
        </pc:spChg>
        <pc:spChg chg="mod ord">
          <ac:chgData name="Pascal Schirmer" userId="f215465b21b5e6e2" providerId="LiveId" clId="{20F4AE57-3F43-4AC7-B503-DBFEA33D79C0}" dt="2024-08-06T18:00:42.936" v="306" actId="700"/>
          <ac:spMkLst>
            <pc:docMk/>
            <pc:sldMk cId="2797410409" sldId="292"/>
            <ac:spMk id="6" creationId="{C2F7E56A-F02E-8537-6AC5-F2FF1AD0054A}"/>
          </ac:spMkLst>
        </pc:spChg>
        <pc:spChg chg="add mod ord">
          <ac:chgData name="Pascal Schirmer" userId="f215465b21b5e6e2" providerId="LiveId" clId="{20F4AE57-3F43-4AC7-B503-DBFEA33D79C0}" dt="2024-08-06T18:01:05.490" v="335" actId="20577"/>
          <ac:spMkLst>
            <pc:docMk/>
            <pc:sldMk cId="2797410409" sldId="292"/>
            <ac:spMk id="7" creationId="{C8BDFC98-41C3-7823-EBC8-A2D7473EFF59}"/>
          </ac:spMkLst>
        </pc:spChg>
        <pc:spChg chg="add mod ord">
          <ac:chgData name="Pascal Schirmer" userId="f215465b21b5e6e2" providerId="LiveId" clId="{20F4AE57-3F43-4AC7-B503-DBFEA33D79C0}" dt="2024-08-06T18:00:42.936" v="306" actId="700"/>
          <ac:spMkLst>
            <pc:docMk/>
            <pc:sldMk cId="2797410409" sldId="292"/>
            <ac:spMk id="8" creationId="{2506AA9A-9339-849F-0452-DBB8FC38C2F8}"/>
          </ac:spMkLst>
        </pc:spChg>
        <pc:spChg chg="add mod ord">
          <ac:chgData name="Pascal Schirmer" userId="f215465b21b5e6e2" providerId="LiveId" clId="{20F4AE57-3F43-4AC7-B503-DBFEA33D79C0}" dt="2024-08-06T18:00:42.936" v="306" actId="700"/>
          <ac:spMkLst>
            <pc:docMk/>
            <pc:sldMk cId="2797410409" sldId="292"/>
            <ac:spMk id="9" creationId="{FBEED320-323B-11D6-B0DE-4BA13AC268BB}"/>
          </ac:spMkLst>
        </pc:spChg>
        <pc:spChg chg="add mod ord">
          <ac:chgData name="Pascal Schirmer" userId="f215465b21b5e6e2" providerId="LiveId" clId="{20F4AE57-3F43-4AC7-B503-DBFEA33D79C0}" dt="2024-08-06T18:00:42.936" v="306" actId="700"/>
          <ac:spMkLst>
            <pc:docMk/>
            <pc:sldMk cId="2797410409" sldId="292"/>
            <ac:spMk id="10" creationId="{33F8E5D7-2115-5878-9327-68ECF1ECF1D0}"/>
          </ac:spMkLst>
        </pc:spChg>
        <pc:spChg chg="add mod ord">
          <ac:chgData name="Pascal Schirmer" userId="f215465b21b5e6e2" providerId="LiveId" clId="{20F4AE57-3F43-4AC7-B503-DBFEA33D79C0}" dt="2024-08-06T18:00:42.936" v="306" actId="700"/>
          <ac:spMkLst>
            <pc:docMk/>
            <pc:sldMk cId="2797410409" sldId="292"/>
            <ac:spMk id="11" creationId="{0E6AAFD1-8DD4-18E4-A141-BEB0907C2068}"/>
          </ac:spMkLst>
        </pc:spChg>
      </pc:sldChg>
      <pc:sldChg chg="modSp add mod">
        <pc:chgData name="Pascal Schirmer" userId="f215465b21b5e6e2" providerId="LiveId" clId="{20F4AE57-3F43-4AC7-B503-DBFEA33D79C0}" dt="2024-08-06T18:01:11.952" v="353" actId="20577"/>
        <pc:sldMkLst>
          <pc:docMk/>
          <pc:sldMk cId="4179181725" sldId="293"/>
        </pc:sldMkLst>
        <pc:spChg chg="mod">
          <ac:chgData name="Pascal Schirmer" userId="f215465b21b5e6e2" providerId="LiveId" clId="{20F4AE57-3F43-4AC7-B503-DBFEA33D79C0}" dt="2024-08-06T18:01:11.952" v="353" actId="20577"/>
          <ac:spMkLst>
            <pc:docMk/>
            <pc:sldMk cId="4179181725" sldId="293"/>
            <ac:spMk id="7" creationId="{C8BDFC98-41C3-7823-EBC8-A2D7473EFF59}"/>
          </ac:spMkLst>
        </pc:spChg>
      </pc:sldChg>
      <pc:sldChg chg="modSp add mod">
        <pc:chgData name="Pascal Schirmer" userId="f215465b21b5e6e2" providerId="LiveId" clId="{20F4AE57-3F43-4AC7-B503-DBFEA33D79C0}" dt="2024-08-06T18:02:22.498" v="373" actId="20577"/>
        <pc:sldMkLst>
          <pc:docMk/>
          <pc:sldMk cId="3939719737" sldId="294"/>
        </pc:sldMkLst>
        <pc:spChg chg="mod">
          <ac:chgData name="Pascal Schirmer" userId="f215465b21b5e6e2" providerId="LiveId" clId="{20F4AE57-3F43-4AC7-B503-DBFEA33D79C0}" dt="2024-08-06T18:02:22.498" v="373" actId="20577"/>
          <ac:spMkLst>
            <pc:docMk/>
            <pc:sldMk cId="3939719737" sldId="294"/>
            <ac:spMk id="7" creationId="{C8BDFC98-41C3-7823-EBC8-A2D7473EFF59}"/>
          </ac:spMkLst>
        </pc:spChg>
      </pc:sldChg>
      <pc:sldChg chg="modSp add mod">
        <pc:chgData name="Pascal Schirmer" userId="f215465b21b5e6e2" providerId="LiveId" clId="{20F4AE57-3F43-4AC7-B503-DBFEA33D79C0}" dt="2024-08-06T18:03:05.370" v="433" actId="20577"/>
        <pc:sldMkLst>
          <pc:docMk/>
          <pc:sldMk cId="2730381877" sldId="295"/>
        </pc:sldMkLst>
        <pc:spChg chg="mod">
          <ac:chgData name="Pascal Schirmer" userId="f215465b21b5e6e2" providerId="LiveId" clId="{20F4AE57-3F43-4AC7-B503-DBFEA33D79C0}" dt="2024-08-06T18:03:05.370" v="433" actId="20577"/>
          <ac:spMkLst>
            <pc:docMk/>
            <pc:sldMk cId="2730381877" sldId="295"/>
            <ac:spMk id="7" creationId="{C8BDFC98-41C3-7823-EBC8-A2D7473EFF59}"/>
          </ac:spMkLst>
        </pc:spChg>
      </pc:sldChg>
      <pc:sldChg chg="modSp add mod">
        <pc:chgData name="Pascal Schirmer" userId="f215465b21b5e6e2" providerId="LiveId" clId="{20F4AE57-3F43-4AC7-B503-DBFEA33D79C0}" dt="2024-08-06T18:03:15.660" v="458" actId="20577"/>
        <pc:sldMkLst>
          <pc:docMk/>
          <pc:sldMk cId="2034810554" sldId="296"/>
        </pc:sldMkLst>
        <pc:spChg chg="mod">
          <ac:chgData name="Pascal Schirmer" userId="f215465b21b5e6e2" providerId="LiveId" clId="{20F4AE57-3F43-4AC7-B503-DBFEA33D79C0}" dt="2024-08-06T18:03:15.660" v="458" actId="20577"/>
          <ac:spMkLst>
            <pc:docMk/>
            <pc:sldMk cId="2034810554" sldId="296"/>
            <ac:spMk id="7" creationId="{C8BDFC98-41C3-7823-EBC8-A2D7473EFF59}"/>
          </ac:spMkLst>
        </pc:spChg>
      </pc:sldChg>
    </pc:docChg>
  </pc:docChgLst>
  <pc:docChgLst>
    <pc:chgData name="Pascal Schirmer" userId="f215465b21b5e6e2" providerId="LiveId" clId="{62CA0B58-9845-4E33-BD97-71C30DA49E74}"/>
    <pc:docChg chg="undo custSel addSld delSld modSld">
      <pc:chgData name="Pascal Schirmer" userId="f215465b21b5e6e2" providerId="LiveId" clId="{62CA0B58-9845-4E33-BD97-71C30DA49E74}" dt="2024-02-09T22:11:15.300" v="1981" actId="20577"/>
      <pc:docMkLst>
        <pc:docMk/>
      </pc:docMkLst>
      <pc:sldChg chg="modSp mod">
        <pc:chgData name="Pascal Schirmer" userId="f215465b21b5e6e2" providerId="LiveId" clId="{62CA0B58-9845-4E33-BD97-71C30DA49E74}" dt="2024-02-09T20:28:38.846" v="1" actId="20577"/>
        <pc:sldMkLst>
          <pc:docMk/>
          <pc:sldMk cId="1332291891" sldId="257"/>
        </pc:sldMkLst>
        <pc:spChg chg="mod">
          <ac:chgData name="Pascal Schirmer" userId="f215465b21b5e6e2" providerId="LiveId" clId="{62CA0B58-9845-4E33-BD97-71C30DA49E74}" dt="2024-02-09T20:28:38.846" v="1" actId="20577"/>
          <ac:spMkLst>
            <pc:docMk/>
            <pc:sldMk cId="1332291891" sldId="257"/>
            <ac:spMk id="2" creationId="{00000000-0000-0000-0000-000000000000}"/>
          </ac:spMkLst>
        </pc:spChg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4264977537" sldId="259"/>
        </pc:sldMkLst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2672039197" sldId="261"/>
        </pc:sldMkLst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397710800" sldId="262"/>
        </pc:sldMkLst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1405850135" sldId="263"/>
        </pc:sldMkLst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3480339974" sldId="265"/>
        </pc:sldMkLst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1484811712" sldId="267"/>
        </pc:sldMkLst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3529114326" sldId="268"/>
        </pc:sldMkLst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2341911148" sldId="269"/>
        </pc:sldMkLst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4123189245" sldId="270"/>
        </pc:sldMkLst>
      </pc:sldChg>
      <pc:sldChg chg="del">
        <pc:chgData name="Pascal Schirmer" userId="f215465b21b5e6e2" providerId="LiveId" clId="{62CA0B58-9845-4E33-BD97-71C30DA49E74}" dt="2024-02-09T20:29:01.070" v="4" actId="47"/>
        <pc:sldMkLst>
          <pc:docMk/>
          <pc:sldMk cId="2319046984" sldId="271"/>
        </pc:sldMkLst>
      </pc:sldChg>
      <pc:sldChg chg="addSp delSp modSp new mod modClrScheme addCm modCm chgLayout">
        <pc:chgData name="Pascal Schirmer" userId="f215465b21b5e6e2" providerId="LiveId" clId="{62CA0B58-9845-4E33-BD97-71C30DA49E74}" dt="2024-02-09T21:57:32.061" v="1564" actId="20577"/>
        <pc:sldMkLst>
          <pc:docMk/>
          <pc:sldMk cId="3305287272" sldId="272"/>
        </pc:sldMkLst>
        <pc:spChg chg="del">
          <ac:chgData name="Pascal Schirmer" userId="f215465b21b5e6e2" providerId="LiveId" clId="{62CA0B58-9845-4E33-BD97-71C30DA49E74}" dt="2024-02-09T20:28:55.754" v="3" actId="700"/>
          <ac:spMkLst>
            <pc:docMk/>
            <pc:sldMk cId="3305287272" sldId="272"/>
            <ac:spMk id="2" creationId="{49322B40-8CBE-3C9A-1304-0BFF4B8572C0}"/>
          </ac:spMkLst>
        </pc:spChg>
        <pc:spChg chg="del">
          <ac:chgData name="Pascal Schirmer" userId="f215465b21b5e6e2" providerId="LiveId" clId="{62CA0B58-9845-4E33-BD97-71C30DA49E74}" dt="2024-02-09T20:28:55.754" v="3" actId="700"/>
          <ac:spMkLst>
            <pc:docMk/>
            <pc:sldMk cId="3305287272" sldId="272"/>
            <ac:spMk id="3" creationId="{382363BD-E35D-052B-4D71-739696C79CA6}"/>
          </ac:spMkLst>
        </pc:spChg>
        <pc:spChg chg="add mod">
          <ac:chgData name="Pascal Schirmer" userId="f215465b21b5e6e2" providerId="LiveId" clId="{62CA0B58-9845-4E33-BD97-71C30DA49E74}" dt="2024-02-09T20:30:18.652" v="21" actId="20577"/>
          <ac:spMkLst>
            <pc:docMk/>
            <pc:sldMk cId="3305287272" sldId="272"/>
            <ac:spMk id="4" creationId="{82783CCF-53FB-F2DD-91B8-5BC8CF82247A}"/>
          </ac:spMkLst>
        </pc:spChg>
        <pc:spChg chg="add mod">
          <ac:chgData name="Pascal Schirmer" userId="f215465b21b5e6e2" providerId="LiveId" clId="{62CA0B58-9845-4E33-BD97-71C30DA49E74}" dt="2024-02-09T20:58:38.600" v="691" actId="164"/>
          <ac:spMkLst>
            <pc:docMk/>
            <pc:sldMk cId="3305287272" sldId="272"/>
            <ac:spMk id="5" creationId="{2E82799F-B087-02B3-9285-3161447D8397}"/>
          </ac:spMkLst>
        </pc:spChg>
        <pc:spChg chg="add mod">
          <ac:chgData name="Pascal Schirmer" userId="f215465b21b5e6e2" providerId="LiveId" clId="{62CA0B58-9845-4E33-BD97-71C30DA49E74}" dt="2024-02-09T20:58:38.600" v="691" actId="164"/>
          <ac:spMkLst>
            <pc:docMk/>
            <pc:sldMk cId="3305287272" sldId="272"/>
            <ac:spMk id="6" creationId="{FF71E008-2281-624F-2DE8-D8D12A8BB29C}"/>
          </ac:spMkLst>
        </pc:spChg>
        <pc:spChg chg="add mod">
          <ac:chgData name="Pascal Schirmer" userId="f215465b21b5e6e2" providerId="LiveId" clId="{62CA0B58-9845-4E33-BD97-71C30DA49E74}" dt="2024-02-09T20:58:38.600" v="691" actId="164"/>
          <ac:spMkLst>
            <pc:docMk/>
            <pc:sldMk cId="3305287272" sldId="272"/>
            <ac:spMk id="7" creationId="{F245FD69-8D44-8A16-8E0C-E80D54570B21}"/>
          </ac:spMkLst>
        </pc:spChg>
        <pc:spChg chg="add mod">
          <ac:chgData name="Pascal Schirmer" userId="f215465b21b5e6e2" providerId="LiveId" clId="{62CA0B58-9845-4E33-BD97-71C30DA49E74}" dt="2024-02-09T20:58:38.600" v="691" actId="164"/>
          <ac:spMkLst>
            <pc:docMk/>
            <pc:sldMk cId="3305287272" sldId="272"/>
            <ac:spMk id="8" creationId="{30429B37-388B-6E08-F619-11D64C0C7736}"/>
          </ac:spMkLst>
        </pc:spChg>
        <pc:spChg chg="add mod">
          <ac:chgData name="Pascal Schirmer" userId="f215465b21b5e6e2" providerId="LiveId" clId="{62CA0B58-9845-4E33-BD97-71C30DA49E74}" dt="2024-02-09T20:58:38.600" v="691" actId="164"/>
          <ac:spMkLst>
            <pc:docMk/>
            <pc:sldMk cId="3305287272" sldId="272"/>
            <ac:spMk id="9" creationId="{4FBDC308-3B3E-8856-D360-4A73B5F23E01}"/>
          </ac:spMkLst>
        </pc:spChg>
        <pc:spChg chg="add mod">
          <ac:chgData name="Pascal Schirmer" userId="f215465b21b5e6e2" providerId="LiveId" clId="{62CA0B58-9845-4E33-BD97-71C30DA49E74}" dt="2024-02-09T20:58:38.600" v="691" actId="164"/>
          <ac:spMkLst>
            <pc:docMk/>
            <pc:sldMk cId="3305287272" sldId="272"/>
            <ac:spMk id="10" creationId="{8BD6F82F-9933-4225-9BE6-7B1D7CC8A12A}"/>
          </ac:spMkLst>
        </pc:spChg>
        <pc:spChg chg="add mod">
          <ac:chgData name="Pascal Schirmer" userId="f215465b21b5e6e2" providerId="LiveId" clId="{62CA0B58-9845-4E33-BD97-71C30DA49E74}" dt="2024-02-09T20:58:38.600" v="691" actId="164"/>
          <ac:spMkLst>
            <pc:docMk/>
            <pc:sldMk cId="3305287272" sldId="272"/>
            <ac:spMk id="11" creationId="{E481F0DD-3A6C-165E-A2E4-282B278D7E5B}"/>
          </ac:spMkLst>
        </pc:spChg>
        <pc:spChg chg="add mod">
          <ac:chgData name="Pascal Schirmer" userId="f215465b21b5e6e2" providerId="LiveId" clId="{62CA0B58-9845-4E33-BD97-71C30DA49E74}" dt="2024-02-09T21:57:32.061" v="1564" actId="20577"/>
          <ac:spMkLst>
            <pc:docMk/>
            <pc:sldMk cId="3305287272" sldId="272"/>
            <ac:spMk id="12" creationId="{2932C118-4EC6-A6CB-5174-2BD931703FD3}"/>
          </ac:spMkLst>
        </pc:spChg>
        <pc:spChg chg="add mod">
          <ac:chgData name="Pascal Schirmer" userId="f215465b21b5e6e2" providerId="LiveId" clId="{62CA0B58-9845-4E33-BD97-71C30DA49E74}" dt="2024-02-09T20:45:38.550" v="560" actId="14100"/>
          <ac:spMkLst>
            <pc:docMk/>
            <pc:sldMk cId="3305287272" sldId="272"/>
            <ac:spMk id="13" creationId="{2138EF5A-7760-D092-413B-2A2C7DAABC1E}"/>
          </ac:spMkLst>
        </pc:spChg>
        <pc:spChg chg="add mod">
          <ac:chgData name="Pascal Schirmer" userId="f215465b21b5e6e2" providerId="LiveId" clId="{62CA0B58-9845-4E33-BD97-71C30DA49E74}" dt="2024-02-09T20:42:52.817" v="484" actId="14100"/>
          <ac:spMkLst>
            <pc:docMk/>
            <pc:sldMk cId="3305287272" sldId="272"/>
            <ac:spMk id="14" creationId="{3B239BFB-246D-6818-99B9-A21C6EE8672E}"/>
          </ac:spMkLst>
        </pc:spChg>
        <pc:spChg chg="add mod">
          <ac:chgData name="Pascal Schirmer" userId="f215465b21b5e6e2" providerId="LiveId" clId="{62CA0B58-9845-4E33-BD97-71C30DA49E74}" dt="2024-02-09T20:37:50.052" v="291" actId="1076"/>
          <ac:spMkLst>
            <pc:docMk/>
            <pc:sldMk cId="3305287272" sldId="272"/>
            <ac:spMk id="15" creationId="{00903446-E461-252C-2430-B8EB3D8C0C3A}"/>
          </ac:spMkLst>
        </pc:spChg>
        <pc:spChg chg="add mod">
          <ac:chgData name="Pascal Schirmer" userId="f215465b21b5e6e2" providerId="LiveId" clId="{62CA0B58-9845-4E33-BD97-71C30DA49E74}" dt="2024-02-09T20:37:58.889" v="297" actId="20577"/>
          <ac:spMkLst>
            <pc:docMk/>
            <pc:sldMk cId="3305287272" sldId="272"/>
            <ac:spMk id="16" creationId="{78CE2F44-778A-9EC4-22E9-F3D8C8A61D81}"/>
          </ac:spMkLst>
        </pc:spChg>
        <pc:spChg chg="add mod">
          <ac:chgData name="Pascal Schirmer" userId="f215465b21b5e6e2" providerId="LiveId" clId="{62CA0B58-9845-4E33-BD97-71C30DA49E74}" dt="2024-02-09T20:38:03.035" v="301" actId="20577"/>
          <ac:spMkLst>
            <pc:docMk/>
            <pc:sldMk cId="3305287272" sldId="272"/>
            <ac:spMk id="17" creationId="{010A86AC-F327-2FDE-E128-3A34FEAE2FB7}"/>
          </ac:spMkLst>
        </pc:spChg>
        <pc:spChg chg="add mod">
          <ac:chgData name="Pascal Schirmer" userId="f215465b21b5e6e2" providerId="LiveId" clId="{62CA0B58-9845-4E33-BD97-71C30DA49E74}" dt="2024-02-09T20:38:29.719" v="314" actId="20577"/>
          <ac:spMkLst>
            <pc:docMk/>
            <pc:sldMk cId="3305287272" sldId="272"/>
            <ac:spMk id="18" creationId="{9532E2E5-4ED4-A446-F877-210E32CD4713}"/>
          </ac:spMkLst>
        </pc:spChg>
        <pc:spChg chg="add mod">
          <ac:chgData name="Pascal Schirmer" userId="f215465b21b5e6e2" providerId="LiveId" clId="{62CA0B58-9845-4E33-BD97-71C30DA49E74}" dt="2024-02-09T20:38:34.095" v="325" actId="20577"/>
          <ac:spMkLst>
            <pc:docMk/>
            <pc:sldMk cId="3305287272" sldId="272"/>
            <ac:spMk id="19" creationId="{2C0741DD-F4F3-A74C-FD36-CFFA7F59CC77}"/>
          </ac:spMkLst>
        </pc:spChg>
        <pc:spChg chg="add mod">
          <ac:chgData name="Pascal Schirmer" userId="f215465b21b5e6e2" providerId="LiveId" clId="{62CA0B58-9845-4E33-BD97-71C30DA49E74}" dt="2024-02-09T20:38:38.819" v="336" actId="20577"/>
          <ac:spMkLst>
            <pc:docMk/>
            <pc:sldMk cId="3305287272" sldId="272"/>
            <ac:spMk id="20" creationId="{F11FC347-F8AA-0CD3-3B23-BB42D9C1F637}"/>
          </ac:spMkLst>
        </pc:spChg>
        <pc:spChg chg="add mod">
          <ac:chgData name="Pascal Schirmer" userId="f215465b21b5e6e2" providerId="LiveId" clId="{62CA0B58-9845-4E33-BD97-71C30DA49E74}" dt="2024-02-09T20:39:00.823" v="348" actId="20577"/>
          <ac:spMkLst>
            <pc:docMk/>
            <pc:sldMk cId="3305287272" sldId="272"/>
            <ac:spMk id="21" creationId="{65CB966E-59A1-DBEE-8949-9A4110EE5E96}"/>
          </ac:spMkLst>
        </pc:spChg>
        <pc:spChg chg="add mod">
          <ac:chgData name="Pascal Schirmer" userId="f215465b21b5e6e2" providerId="LiveId" clId="{62CA0B58-9845-4E33-BD97-71C30DA49E74}" dt="2024-02-09T20:39:05.813" v="361" actId="20577"/>
          <ac:spMkLst>
            <pc:docMk/>
            <pc:sldMk cId="3305287272" sldId="272"/>
            <ac:spMk id="22" creationId="{66ED121D-8D2E-E5C3-EE03-EE9125F7FBC6}"/>
          </ac:spMkLst>
        </pc:spChg>
        <pc:spChg chg="add mod">
          <ac:chgData name="Pascal Schirmer" userId="f215465b21b5e6e2" providerId="LiveId" clId="{62CA0B58-9845-4E33-BD97-71C30DA49E74}" dt="2024-02-09T20:39:10.822" v="374" actId="20577"/>
          <ac:spMkLst>
            <pc:docMk/>
            <pc:sldMk cId="3305287272" sldId="272"/>
            <ac:spMk id="23" creationId="{15ACE812-B641-09C1-A9A7-7DFB4A66E027}"/>
          </ac:spMkLst>
        </pc:spChg>
        <pc:spChg chg="add mod">
          <ac:chgData name="Pascal Schirmer" userId="f215465b21b5e6e2" providerId="LiveId" clId="{62CA0B58-9845-4E33-BD97-71C30DA49E74}" dt="2024-02-09T21:36:24.168" v="1176" actId="20577"/>
          <ac:spMkLst>
            <pc:docMk/>
            <pc:sldMk cId="3305287272" sldId="272"/>
            <ac:spMk id="24" creationId="{939FA961-F47D-E841-7F13-2A44137D46CC}"/>
          </ac:spMkLst>
        </pc:spChg>
        <pc:spChg chg="add mod">
          <ac:chgData name="Pascal Schirmer" userId="f215465b21b5e6e2" providerId="LiveId" clId="{62CA0B58-9845-4E33-BD97-71C30DA49E74}" dt="2024-02-09T20:42:38.122" v="481" actId="164"/>
          <ac:spMkLst>
            <pc:docMk/>
            <pc:sldMk cId="3305287272" sldId="272"/>
            <ac:spMk id="25" creationId="{743870C9-F491-0BFE-4790-30F9EE2C20FE}"/>
          </ac:spMkLst>
        </pc:spChg>
        <pc:spChg chg="add mod">
          <ac:chgData name="Pascal Schirmer" userId="f215465b21b5e6e2" providerId="LiveId" clId="{62CA0B58-9845-4E33-BD97-71C30DA49E74}" dt="2024-02-09T20:42:38.122" v="481" actId="164"/>
          <ac:spMkLst>
            <pc:docMk/>
            <pc:sldMk cId="3305287272" sldId="272"/>
            <ac:spMk id="26" creationId="{93C31AA6-3C09-FAAD-E07A-7298A44F597C}"/>
          </ac:spMkLst>
        </pc:spChg>
        <pc:spChg chg="add mod">
          <ac:chgData name="Pascal Schirmer" userId="f215465b21b5e6e2" providerId="LiveId" clId="{62CA0B58-9845-4E33-BD97-71C30DA49E74}" dt="2024-02-09T20:42:38.122" v="481" actId="164"/>
          <ac:spMkLst>
            <pc:docMk/>
            <pc:sldMk cId="3305287272" sldId="272"/>
            <ac:spMk id="27" creationId="{F20836F7-7296-DB38-E589-75AFF5CECEA9}"/>
          </ac:spMkLst>
        </pc:spChg>
        <pc:spChg chg="add mod">
          <ac:chgData name="Pascal Schirmer" userId="f215465b21b5e6e2" providerId="LiveId" clId="{62CA0B58-9845-4E33-BD97-71C30DA49E74}" dt="2024-02-09T20:42:38.122" v="481" actId="164"/>
          <ac:spMkLst>
            <pc:docMk/>
            <pc:sldMk cId="3305287272" sldId="272"/>
            <ac:spMk id="28" creationId="{A82A1844-9566-8F58-C64B-D84FDF19C267}"/>
          </ac:spMkLst>
        </pc:spChg>
        <pc:spChg chg="add mod">
          <ac:chgData name="Pascal Schirmer" userId="f215465b21b5e6e2" providerId="LiveId" clId="{62CA0B58-9845-4E33-BD97-71C30DA49E74}" dt="2024-02-09T20:42:38.122" v="481" actId="164"/>
          <ac:spMkLst>
            <pc:docMk/>
            <pc:sldMk cId="3305287272" sldId="272"/>
            <ac:spMk id="29" creationId="{65891FF4-BC98-D096-3265-D726EED8ED71}"/>
          </ac:spMkLst>
        </pc:spChg>
        <pc:spChg chg="add mod">
          <ac:chgData name="Pascal Schirmer" userId="f215465b21b5e6e2" providerId="LiveId" clId="{62CA0B58-9845-4E33-BD97-71C30DA49E74}" dt="2024-02-09T20:42:38.122" v="481" actId="164"/>
          <ac:spMkLst>
            <pc:docMk/>
            <pc:sldMk cId="3305287272" sldId="272"/>
            <ac:spMk id="30" creationId="{C12EF334-9FBE-C763-AE51-A4F610AEEDFF}"/>
          </ac:spMkLst>
        </pc:spChg>
        <pc:spChg chg="add mod">
          <ac:chgData name="Pascal Schirmer" userId="f215465b21b5e6e2" providerId="LiveId" clId="{62CA0B58-9845-4E33-BD97-71C30DA49E74}" dt="2024-02-09T20:42:38.122" v="481" actId="164"/>
          <ac:spMkLst>
            <pc:docMk/>
            <pc:sldMk cId="3305287272" sldId="272"/>
            <ac:spMk id="31" creationId="{84246963-9CE2-B932-5C4A-FFC1F39AC2FB}"/>
          </ac:spMkLst>
        </pc:spChg>
        <pc:spChg chg="add mod">
          <ac:chgData name="Pascal Schirmer" userId="f215465b21b5e6e2" providerId="LiveId" clId="{62CA0B58-9845-4E33-BD97-71C30DA49E74}" dt="2024-02-09T20:42:38.122" v="481" actId="164"/>
          <ac:spMkLst>
            <pc:docMk/>
            <pc:sldMk cId="3305287272" sldId="272"/>
            <ac:spMk id="32" creationId="{604E9577-953C-BDB4-5BC6-5327633BC026}"/>
          </ac:spMkLst>
        </pc:spChg>
        <pc:spChg chg="add mod">
          <ac:chgData name="Pascal Schirmer" userId="f215465b21b5e6e2" providerId="LiveId" clId="{62CA0B58-9845-4E33-BD97-71C30DA49E74}" dt="2024-02-09T20:42:38.122" v="481" actId="164"/>
          <ac:spMkLst>
            <pc:docMk/>
            <pc:sldMk cId="3305287272" sldId="272"/>
            <ac:spMk id="33" creationId="{0291FBD4-DFF8-565B-C02B-F870085E2CAE}"/>
          </ac:spMkLst>
        </pc:spChg>
        <pc:spChg chg="add mod">
          <ac:chgData name="Pascal Schirmer" userId="f215465b21b5e6e2" providerId="LiveId" clId="{62CA0B58-9845-4E33-BD97-71C30DA49E74}" dt="2024-02-09T20:43:22.586" v="486" actId="1076"/>
          <ac:spMkLst>
            <pc:docMk/>
            <pc:sldMk cId="3305287272" sldId="272"/>
            <ac:spMk id="35" creationId="{E8F60D32-8986-3517-CCC7-7D840CFE0B63}"/>
          </ac:spMkLst>
        </pc:spChg>
        <pc:spChg chg="add mod">
          <ac:chgData name="Pascal Schirmer" userId="f215465b21b5e6e2" providerId="LiveId" clId="{62CA0B58-9845-4E33-BD97-71C30DA49E74}" dt="2024-02-09T20:43:22.586" v="486" actId="1076"/>
          <ac:spMkLst>
            <pc:docMk/>
            <pc:sldMk cId="3305287272" sldId="272"/>
            <ac:spMk id="36" creationId="{950994FC-46E1-5B75-4AE2-8B3990D8812D}"/>
          </ac:spMkLst>
        </pc:spChg>
        <pc:spChg chg="add mod">
          <ac:chgData name="Pascal Schirmer" userId="f215465b21b5e6e2" providerId="LiveId" clId="{62CA0B58-9845-4E33-BD97-71C30DA49E74}" dt="2024-02-09T20:43:22.586" v="486" actId="1076"/>
          <ac:spMkLst>
            <pc:docMk/>
            <pc:sldMk cId="3305287272" sldId="272"/>
            <ac:spMk id="37" creationId="{10CFE2FF-8FF2-2B3C-B38D-62EA3BAC2E8E}"/>
          </ac:spMkLst>
        </pc:spChg>
        <pc:spChg chg="add mod">
          <ac:chgData name="Pascal Schirmer" userId="f215465b21b5e6e2" providerId="LiveId" clId="{62CA0B58-9845-4E33-BD97-71C30DA49E74}" dt="2024-02-09T20:45:41.966" v="561" actId="14100"/>
          <ac:spMkLst>
            <pc:docMk/>
            <pc:sldMk cId="3305287272" sldId="272"/>
            <ac:spMk id="38" creationId="{F967A2DF-100C-712E-0E11-9282097FA134}"/>
          </ac:spMkLst>
        </pc:spChg>
        <pc:spChg chg="add mod">
          <ac:chgData name="Pascal Schirmer" userId="f215465b21b5e6e2" providerId="LiveId" clId="{62CA0B58-9845-4E33-BD97-71C30DA49E74}" dt="2024-02-09T20:45:20.177" v="558" actId="14100"/>
          <ac:spMkLst>
            <pc:docMk/>
            <pc:sldMk cId="3305287272" sldId="272"/>
            <ac:spMk id="39" creationId="{6F86A67F-7321-FC20-5517-871C83CAF0F9}"/>
          </ac:spMkLst>
        </pc:spChg>
        <pc:spChg chg="add mod">
          <ac:chgData name="Pascal Schirmer" userId="f215465b21b5e6e2" providerId="LiveId" clId="{62CA0B58-9845-4E33-BD97-71C30DA49E74}" dt="2024-02-09T20:45:16.970" v="557" actId="1076"/>
          <ac:spMkLst>
            <pc:docMk/>
            <pc:sldMk cId="3305287272" sldId="272"/>
            <ac:spMk id="40" creationId="{C2B1197C-E1D0-4BC0-DDE6-EAF84D1798DE}"/>
          </ac:spMkLst>
        </pc:spChg>
        <pc:spChg chg="add mod">
          <ac:chgData name="Pascal Schirmer" userId="f215465b21b5e6e2" providerId="LiveId" clId="{62CA0B58-9845-4E33-BD97-71C30DA49E74}" dt="2024-02-09T20:55:49.906" v="666" actId="1035"/>
          <ac:spMkLst>
            <pc:docMk/>
            <pc:sldMk cId="3305287272" sldId="272"/>
            <ac:spMk id="41" creationId="{87CBCE5F-6AE5-E531-FF9B-26107A477BEB}"/>
          </ac:spMkLst>
        </pc:spChg>
        <pc:spChg chg="add mod">
          <ac:chgData name="Pascal Schirmer" userId="f215465b21b5e6e2" providerId="LiveId" clId="{62CA0B58-9845-4E33-BD97-71C30DA49E74}" dt="2024-02-09T20:55:49.906" v="666" actId="1035"/>
          <ac:spMkLst>
            <pc:docMk/>
            <pc:sldMk cId="3305287272" sldId="272"/>
            <ac:spMk id="42" creationId="{DE4FDCDD-A379-DE06-033B-2D9A4C4059A8}"/>
          </ac:spMkLst>
        </pc:spChg>
        <pc:spChg chg="add mod">
          <ac:chgData name="Pascal Schirmer" userId="f215465b21b5e6e2" providerId="LiveId" clId="{62CA0B58-9845-4E33-BD97-71C30DA49E74}" dt="2024-02-09T20:55:49.906" v="666" actId="1035"/>
          <ac:spMkLst>
            <pc:docMk/>
            <pc:sldMk cId="3305287272" sldId="272"/>
            <ac:spMk id="43" creationId="{1CECC7F0-720C-83C5-8FF7-D7CBD2CCE9C5}"/>
          </ac:spMkLst>
        </pc:spChg>
        <pc:spChg chg="add mod">
          <ac:chgData name="Pascal Schirmer" userId="f215465b21b5e6e2" providerId="LiveId" clId="{62CA0B58-9845-4E33-BD97-71C30DA49E74}" dt="2024-02-09T20:55:49.906" v="666" actId="1035"/>
          <ac:spMkLst>
            <pc:docMk/>
            <pc:sldMk cId="3305287272" sldId="272"/>
            <ac:spMk id="44" creationId="{74CB36D6-48C4-0749-63A3-01B83144D4D0}"/>
          </ac:spMkLst>
        </pc:spChg>
        <pc:spChg chg="add del mod">
          <ac:chgData name="Pascal Schirmer" userId="f215465b21b5e6e2" providerId="LiveId" clId="{62CA0B58-9845-4E33-BD97-71C30DA49E74}" dt="2024-02-09T20:47:34.829" v="622" actId="478"/>
          <ac:spMkLst>
            <pc:docMk/>
            <pc:sldMk cId="3305287272" sldId="272"/>
            <ac:spMk id="45" creationId="{0CDFBD2B-C574-57DB-5A2F-AF2E6A5F2F88}"/>
          </ac:spMkLst>
        </pc:spChg>
        <pc:spChg chg="add del mod">
          <ac:chgData name="Pascal Schirmer" userId="f215465b21b5e6e2" providerId="LiveId" clId="{62CA0B58-9845-4E33-BD97-71C30DA49E74}" dt="2024-02-09T20:47:32.535" v="621" actId="478"/>
          <ac:spMkLst>
            <pc:docMk/>
            <pc:sldMk cId="3305287272" sldId="272"/>
            <ac:spMk id="46" creationId="{132BF06F-293D-2CEF-ABF4-A124EA29E48B}"/>
          </ac:spMkLst>
        </pc:spChg>
        <pc:spChg chg="add mod">
          <ac:chgData name="Pascal Schirmer" userId="f215465b21b5e6e2" providerId="LiveId" clId="{62CA0B58-9845-4E33-BD97-71C30DA49E74}" dt="2024-02-09T20:48:03.099" v="627" actId="20577"/>
          <ac:spMkLst>
            <pc:docMk/>
            <pc:sldMk cId="3305287272" sldId="272"/>
            <ac:spMk id="47" creationId="{3AF908E6-D7F1-6C30-13B5-8E764B82AFF2}"/>
          </ac:spMkLst>
        </pc:spChg>
        <pc:spChg chg="add del mod">
          <ac:chgData name="Pascal Schirmer" userId="f215465b21b5e6e2" providerId="LiveId" clId="{62CA0B58-9845-4E33-BD97-71C30DA49E74}" dt="2024-02-09T20:48:08.657" v="629" actId="478"/>
          <ac:spMkLst>
            <pc:docMk/>
            <pc:sldMk cId="3305287272" sldId="272"/>
            <ac:spMk id="48" creationId="{E3F8313D-1649-6E05-524C-74EA89B7ABDC}"/>
          </ac:spMkLst>
        </pc:spChg>
        <pc:spChg chg="add mod">
          <ac:chgData name="Pascal Schirmer" userId="f215465b21b5e6e2" providerId="LiveId" clId="{62CA0B58-9845-4E33-BD97-71C30DA49E74}" dt="2024-02-09T20:48:26.090" v="647" actId="20577"/>
          <ac:spMkLst>
            <pc:docMk/>
            <pc:sldMk cId="3305287272" sldId="272"/>
            <ac:spMk id="49" creationId="{7B690E9A-679C-DB1B-3448-CB25CDBBB203}"/>
          </ac:spMkLst>
        </pc:spChg>
        <pc:spChg chg="add mod">
          <ac:chgData name="Pascal Schirmer" userId="f215465b21b5e6e2" providerId="LiveId" clId="{62CA0B58-9845-4E33-BD97-71C30DA49E74}" dt="2024-02-09T20:48:37.939" v="654" actId="20577"/>
          <ac:spMkLst>
            <pc:docMk/>
            <pc:sldMk cId="3305287272" sldId="272"/>
            <ac:spMk id="50" creationId="{B6B84680-F923-D979-6D08-9ADFA9F387F8}"/>
          </ac:spMkLst>
        </pc:spChg>
        <pc:spChg chg="add mod">
          <ac:chgData name="Pascal Schirmer" userId="f215465b21b5e6e2" providerId="LiveId" clId="{62CA0B58-9845-4E33-BD97-71C30DA49E74}" dt="2024-02-09T20:56:38.020" v="677" actId="20577"/>
          <ac:spMkLst>
            <pc:docMk/>
            <pc:sldMk cId="3305287272" sldId="272"/>
            <ac:spMk id="51" creationId="{CA93286C-E3F2-4C9C-008B-B9787A5468BE}"/>
          </ac:spMkLst>
        </pc:spChg>
        <pc:spChg chg="add mod">
          <ac:chgData name="Pascal Schirmer" userId="f215465b21b5e6e2" providerId="LiveId" clId="{62CA0B58-9845-4E33-BD97-71C30DA49E74}" dt="2024-02-09T20:56:34.358" v="674" actId="14100"/>
          <ac:spMkLst>
            <pc:docMk/>
            <pc:sldMk cId="3305287272" sldId="272"/>
            <ac:spMk id="52" creationId="{4C286957-8285-4D73-FA2A-5DA6D637C093}"/>
          </ac:spMkLst>
        </pc:spChg>
        <pc:spChg chg="add mod">
          <ac:chgData name="Pascal Schirmer" userId="f215465b21b5e6e2" providerId="LiveId" clId="{62CA0B58-9845-4E33-BD97-71C30DA49E74}" dt="2024-02-09T21:04:46.571" v="786" actId="20577"/>
          <ac:spMkLst>
            <pc:docMk/>
            <pc:sldMk cId="3305287272" sldId="272"/>
            <ac:spMk id="55" creationId="{FAF9D72A-D3D7-9819-57BF-8CDD587EE572}"/>
          </ac:spMkLst>
        </pc:spChg>
        <pc:spChg chg="add mod">
          <ac:chgData name="Pascal Schirmer" userId="f215465b21b5e6e2" providerId="LiveId" clId="{62CA0B58-9845-4E33-BD97-71C30DA49E74}" dt="2024-02-09T21:04:51.939" v="795" actId="20577"/>
          <ac:spMkLst>
            <pc:docMk/>
            <pc:sldMk cId="3305287272" sldId="272"/>
            <ac:spMk id="56" creationId="{A95EACF9-1182-D00A-1F1D-395F573AEB3A}"/>
          </ac:spMkLst>
        </pc:spChg>
        <pc:spChg chg="add mod">
          <ac:chgData name="Pascal Schirmer" userId="f215465b21b5e6e2" providerId="LiveId" clId="{62CA0B58-9845-4E33-BD97-71C30DA49E74}" dt="2024-02-09T21:04:55.981" v="799" actId="20577"/>
          <ac:spMkLst>
            <pc:docMk/>
            <pc:sldMk cId="3305287272" sldId="272"/>
            <ac:spMk id="57" creationId="{1C83D437-958F-0EB7-874E-1DF664ED82EB}"/>
          </ac:spMkLst>
        </pc:spChg>
        <pc:spChg chg="add mod">
          <ac:chgData name="Pascal Schirmer" userId="f215465b21b5e6e2" providerId="LiveId" clId="{62CA0B58-9845-4E33-BD97-71C30DA49E74}" dt="2024-02-09T21:05:31.193" v="812" actId="20577"/>
          <ac:spMkLst>
            <pc:docMk/>
            <pc:sldMk cId="3305287272" sldId="272"/>
            <ac:spMk id="58" creationId="{1D987012-45DD-68A4-280A-F52D0DBA84ED}"/>
          </ac:spMkLst>
        </pc:spChg>
        <pc:spChg chg="add mod">
          <ac:chgData name="Pascal Schirmer" userId="f215465b21b5e6e2" providerId="LiveId" clId="{62CA0B58-9845-4E33-BD97-71C30DA49E74}" dt="2024-02-09T21:05:46.535" v="819" actId="20577"/>
          <ac:spMkLst>
            <pc:docMk/>
            <pc:sldMk cId="3305287272" sldId="272"/>
            <ac:spMk id="59" creationId="{0F844A60-7C45-6847-B74D-8D3993A4988A}"/>
          </ac:spMkLst>
        </pc:spChg>
        <pc:spChg chg="add mod">
          <ac:chgData name="Pascal Schirmer" userId="f215465b21b5e6e2" providerId="LiveId" clId="{62CA0B58-9845-4E33-BD97-71C30DA49E74}" dt="2024-02-09T21:05:49.784" v="823" actId="20577"/>
          <ac:spMkLst>
            <pc:docMk/>
            <pc:sldMk cId="3305287272" sldId="272"/>
            <ac:spMk id="60" creationId="{A0A4B5E6-EE02-F620-B643-E0D686AB619F}"/>
          </ac:spMkLst>
        </pc:spChg>
        <pc:grpChg chg="add mod">
          <ac:chgData name="Pascal Schirmer" userId="f215465b21b5e6e2" providerId="LiveId" clId="{62CA0B58-9845-4E33-BD97-71C30DA49E74}" dt="2024-02-09T20:42:47.312" v="483" actId="1076"/>
          <ac:grpSpMkLst>
            <pc:docMk/>
            <pc:sldMk cId="3305287272" sldId="272"/>
            <ac:grpSpMk id="34" creationId="{42B92A05-F76D-7055-BE14-A77110C67B12}"/>
          </ac:grpSpMkLst>
        </pc:grpChg>
        <pc:grpChg chg="add mod">
          <ac:chgData name="Pascal Schirmer" userId="f215465b21b5e6e2" providerId="LiveId" clId="{62CA0B58-9845-4E33-BD97-71C30DA49E74}" dt="2024-02-09T20:58:32.667" v="690" actId="164"/>
          <ac:grpSpMkLst>
            <pc:docMk/>
            <pc:sldMk cId="3305287272" sldId="272"/>
            <ac:grpSpMk id="53" creationId="{94DD11E5-92A7-3291-09EB-261F2D21836F}"/>
          </ac:grpSpMkLst>
        </pc:grpChg>
        <pc:grpChg chg="add mod">
          <ac:chgData name="Pascal Schirmer" userId="f215465b21b5e6e2" providerId="LiveId" clId="{62CA0B58-9845-4E33-BD97-71C30DA49E74}" dt="2024-02-09T20:58:38.600" v="691" actId="164"/>
          <ac:grpSpMkLst>
            <pc:docMk/>
            <pc:sldMk cId="3305287272" sldId="272"/>
            <ac:grpSpMk id="54" creationId="{BFE4E915-9BCA-049A-3134-ACFFF2ADF47B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scal Schirmer" userId="f215465b21b5e6e2" providerId="LiveId" clId="{62CA0B58-9845-4E33-BD97-71C30DA49E74}" dt="2024-02-09T21:10:30.154" v="825"/>
              <pc2:cmMkLst xmlns:pc2="http://schemas.microsoft.com/office/powerpoint/2019/9/main/command">
                <pc:docMk/>
                <pc:sldMk cId="3305287272" sldId="272"/>
                <pc2:cmMk id="{DA57946B-4C7D-4EA6-98CF-DEB1B3E3379B}"/>
              </pc2:cmMkLst>
            </pc226:cmChg>
            <pc226:cmChg xmlns:pc226="http://schemas.microsoft.com/office/powerpoint/2022/06/main/command" chg="add mod">
              <pc226:chgData name="Pascal Schirmer" userId="f215465b21b5e6e2" providerId="LiveId" clId="{62CA0B58-9845-4E33-BD97-71C30DA49E74}" dt="2024-02-09T21:36:14.094" v="1171"/>
              <pc2:cmMkLst xmlns:pc2="http://schemas.microsoft.com/office/powerpoint/2019/9/main/command">
                <pc:docMk/>
                <pc:sldMk cId="3305287272" sldId="272"/>
                <pc2:cmMk id="{26D6EA94-6034-4F29-AC8E-07B985F94783}"/>
              </pc2:cmMkLst>
            </pc226:cmChg>
          </p:ext>
        </pc:extLst>
      </pc:sldChg>
      <pc:sldChg chg="addSp delSp modSp new mod">
        <pc:chgData name="Pascal Schirmer" userId="f215465b21b5e6e2" providerId="LiveId" clId="{62CA0B58-9845-4E33-BD97-71C30DA49E74}" dt="2024-02-09T21:57:29.889" v="1563" actId="20577"/>
        <pc:sldMkLst>
          <pc:docMk/>
          <pc:sldMk cId="4134134138" sldId="273"/>
        </pc:sldMkLst>
        <pc:spChg chg="mod">
          <ac:chgData name="Pascal Schirmer" userId="f215465b21b5e6e2" providerId="LiveId" clId="{62CA0B58-9845-4E33-BD97-71C30DA49E74}" dt="2024-02-09T20:58:58.270" v="702" actId="20577"/>
          <ac:spMkLst>
            <pc:docMk/>
            <pc:sldMk cId="4134134138" sldId="273"/>
            <ac:spMk id="2" creationId="{8CD5567B-DBBD-1767-861F-5175779EF285}"/>
          </ac:spMkLst>
        </pc:spChg>
        <pc:spChg chg="mod">
          <ac:chgData name="Pascal Schirmer" userId="f215465b21b5e6e2" providerId="LiveId" clId="{62CA0B58-9845-4E33-BD97-71C30DA49E74}" dt="2024-02-09T20:58:41.034" v="692"/>
          <ac:spMkLst>
            <pc:docMk/>
            <pc:sldMk cId="4134134138" sldId="273"/>
            <ac:spMk id="4" creationId="{441C0727-FE06-BDF8-2C60-20FD7CA84F85}"/>
          </ac:spMkLst>
        </pc:spChg>
        <pc:spChg chg="mod">
          <ac:chgData name="Pascal Schirmer" userId="f215465b21b5e6e2" providerId="LiveId" clId="{62CA0B58-9845-4E33-BD97-71C30DA49E74}" dt="2024-02-09T20:58:41.034" v="692"/>
          <ac:spMkLst>
            <pc:docMk/>
            <pc:sldMk cId="4134134138" sldId="273"/>
            <ac:spMk id="5" creationId="{1E493947-FD6C-C96F-5D77-3306F44D3A74}"/>
          </ac:spMkLst>
        </pc:spChg>
        <pc:spChg chg="mod">
          <ac:chgData name="Pascal Schirmer" userId="f215465b21b5e6e2" providerId="LiveId" clId="{62CA0B58-9845-4E33-BD97-71C30DA49E74}" dt="2024-02-09T20:58:41.034" v="692"/>
          <ac:spMkLst>
            <pc:docMk/>
            <pc:sldMk cId="4134134138" sldId="273"/>
            <ac:spMk id="6" creationId="{43CC1F66-A824-1606-0308-E57F490ABBB5}"/>
          </ac:spMkLst>
        </pc:spChg>
        <pc:spChg chg="mod">
          <ac:chgData name="Pascal Schirmer" userId="f215465b21b5e6e2" providerId="LiveId" clId="{62CA0B58-9845-4E33-BD97-71C30DA49E74}" dt="2024-02-09T20:58:41.034" v="692"/>
          <ac:spMkLst>
            <pc:docMk/>
            <pc:sldMk cId="4134134138" sldId="273"/>
            <ac:spMk id="7" creationId="{99FDA638-B532-7FF8-36E6-6E1BE51D6AA8}"/>
          </ac:spMkLst>
        </pc:spChg>
        <pc:spChg chg="mod">
          <ac:chgData name="Pascal Schirmer" userId="f215465b21b5e6e2" providerId="LiveId" clId="{62CA0B58-9845-4E33-BD97-71C30DA49E74}" dt="2024-02-09T20:58:41.034" v="692"/>
          <ac:spMkLst>
            <pc:docMk/>
            <pc:sldMk cId="4134134138" sldId="273"/>
            <ac:spMk id="8" creationId="{0B3540CD-1EF4-05C5-EB98-0354E7E21D16}"/>
          </ac:spMkLst>
        </pc:spChg>
        <pc:spChg chg="mod">
          <ac:chgData name="Pascal Schirmer" userId="f215465b21b5e6e2" providerId="LiveId" clId="{62CA0B58-9845-4E33-BD97-71C30DA49E74}" dt="2024-02-09T20:58:41.034" v="692"/>
          <ac:spMkLst>
            <pc:docMk/>
            <pc:sldMk cId="4134134138" sldId="273"/>
            <ac:spMk id="9" creationId="{A8AE097E-BEB8-286D-DBC5-684E2C3BED43}"/>
          </ac:spMkLst>
        </pc:spChg>
        <pc:spChg chg="mod">
          <ac:chgData name="Pascal Schirmer" userId="f215465b21b5e6e2" providerId="LiveId" clId="{62CA0B58-9845-4E33-BD97-71C30DA49E74}" dt="2024-02-09T20:58:41.034" v="692"/>
          <ac:spMkLst>
            <pc:docMk/>
            <pc:sldMk cId="4134134138" sldId="273"/>
            <ac:spMk id="10" creationId="{4F9CE14A-875E-090E-4163-5BBCCAE2125D}"/>
          </ac:spMkLst>
        </pc:spChg>
        <pc:spChg chg="mod">
          <ac:chgData name="Pascal Schirmer" userId="f215465b21b5e6e2" providerId="LiveId" clId="{62CA0B58-9845-4E33-BD97-71C30DA49E74}" dt="2024-02-09T21:57:29.889" v="1563" actId="20577"/>
          <ac:spMkLst>
            <pc:docMk/>
            <pc:sldMk cId="4134134138" sldId="273"/>
            <ac:spMk id="11" creationId="{F81409A3-2AB3-5F7F-14BA-276C0042B26A}"/>
          </ac:spMkLst>
        </pc:spChg>
        <pc:spChg chg="add mod">
          <ac:chgData name="Pascal Schirmer" userId="f215465b21b5e6e2" providerId="LiveId" clId="{62CA0B58-9845-4E33-BD97-71C30DA49E74}" dt="2024-02-09T20:59:47.579" v="734" actId="120"/>
          <ac:spMkLst>
            <pc:docMk/>
            <pc:sldMk cId="4134134138" sldId="273"/>
            <ac:spMk id="12" creationId="{A85134F5-7440-BACF-B7A1-F585F05BC019}"/>
          </ac:spMkLst>
        </pc:spChg>
        <pc:spChg chg="add mod">
          <ac:chgData name="Pascal Schirmer" userId="f215465b21b5e6e2" providerId="LiveId" clId="{62CA0B58-9845-4E33-BD97-71C30DA49E74}" dt="2024-02-09T21:14:42.935" v="965" actId="1076"/>
          <ac:spMkLst>
            <pc:docMk/>
            <pc:sldMk cId="4134134138" sldId="273"/>
            <ac:spMk id="13" creationId="{0FC8F097-7EEC-A5D8-A29B-B5F1026F5DE5}"/>
          </ac:spMkLst>
        </pc:spChg>
        <pc:spChg chg="add mod">
          <ac:chgData name="Pascal Schirmer" userId="f215465b21b5e6e2" providerId="LiveId" clId="{62CA0B58-9845-4E33-BD97-71C30DA49E74}" dt="2024-02-09T21:11:24.166" v="856" actId="20577"/>
          <ac:spMkLst>
            <pc:docMk/>
            <pc:sldMk cId="4134134138" sldId="273"/>
            <ac:spMk id="14" creationId="{956E2A36-340E-7B99-3622-ED73C40CC3AA}"/>
          </ac:spMkLst>
        </pc:spChg>
        <pc:spChg chg="add mod">
          <ac:chgData name="Pascal Schirmer" userId="f215465b21b5e6e2" providerId="LiveId" clId="{62CA0B58-9845-4E33-BD97-71C30DA49E74}" dt="2024-02-09T21:11:34.255" v="884" actId="20577"/>
          <ac:spMkLst>
            <pc:docMk/>
            <pc:sldMk cId="4134134138" sldId="273"/>
            <ac:spMk id="15" creationId="{E37FFEFD-E385-E7FA-A10A-12A9FA46E0DA}"/>
          </ac:spMkLst>
        </pc:spChg>
        <pc:spChg chg="add mod">
          <ac:chgData name="Pascal Schirmer" userId="f215465b21b5e6e2" providerId="LiveId" clId="{62CA0B58-9845-4E33-BD97-71C30DA49E74}" dt="2024-02-09T21:12:42.377" v="894" actId="404"/>
          <ac:spMkLst>
            <pc:docMk/>
            <pc:sldMk cId="4134134138" sldId="273"/>
            <ac:spMk id="16" creationId="{2991A399-E7FB-4DA5-E833-3DCF0788477C}"/>
          </ac:spMkLst>
        </pc:spChg>
        <pc:spChg chg="add mod">
          <ac:chgData name="Pascal Schirmer" userId="f215465b21b5e6e2" providerId="LiveId" clId="{62CA0B58-9845-4E33-BD97-71C30DA49E74}" dt="2024-02-09T21:13:09.405" v="924" actId="404"/>
          <ac:spMkLst>
            <pc:docMk/>
            <pc:sldMk cId="4134134138" sldId="273"/>
            <ac:spMk id="17" creationId="{F663AE2F-452F-5FED-2061-FC18F79CCA01}"/>
          </ac:spMkLst>
        </pc:spChg>
        <pc:spChg chg="add mod">
          <ac:chgData name="Pascal Schirmer" userId="f215465b21b5e6e2" providerId="LiveId" clId="{62CA0B58-9845-4E33-BD97-71C30DA49E74}" dt="2024-02-09T21:12:55.013" v="904" actId="20577"/>
          <ac:spMkLst>
            <pc:docMk/>
            <pc:sldMk cId="4134134138" sldId="273"/>
            <ac:spMk id="18" creationId="{B44FEFCB-59DD-ADD4-E8FA-40674769E46B}"/>
          </ac:spMkLst>
        </pc:spChg>
        <pc:spChg chg="add mod">
          <ac:chgData name="Pascal Schirmer" userId="f215465b21b5e6e2" providerId="LiveId" clId="{62CA0B58-9845-4E33-BD97-71C30DA49E74}" dt="2024-02-09T21:11:16.035" v="840" actId="404"/>
          <ac:spMkLst>
            <pc:docMk/>
            <pc:sldMk cId="4134134138" sldId="273"/>
            <ac:spMk id="19" creationId="{3AF86FAF-8F50-BB51-529E-82728212A5F0}"/>
          </ac:spMkLst>
        </pc:spChg>
        <pc:spChg chg="add del mod">
          <ac:chgData name="Pascal Schirmer" userId="f215465b21b5e6e2" providerId="LiveId" clId="{62CA0B58-9845-4E33-BD97-71C30DA49E74}" dt="2024-02-09T21:11:01.647" v="826" actId="478"/>
          <ac:spMkLst>
            <pc:docMk/>
            <pc:sldMk cId="4134134138" sldId="273"/>
            <ac:spMk id="20" creationId="{1795AE2D-4191-C9E3-BAFC-3E920025B92C}"/>
          </ac:spMkLst>
        </pc:spChg>
        <pc:spChg chg="add del mod">
          <ac:chgData name="Pascal Schirmer" userId="f215465b21b5e6e2" providerId="LiveId" clId="{62CA0B58-9845-4E33-BD97-71C30DA49E74}" dt="2024-02-09T21:11:05.199" v="827" actId="478"/>
          <ac:spMkLst>
            <pc:docMk/>
            <pc:sldMk cId="4134134138" sldId="273"/>
            <ac:spMk id="21" creationId="{BAA2534A-D881-0F47-0E48-72E6461C736E}"/>
          </ac:spMkLst>
        </pc:spChg>
        <pc:spChg chg="add mod">
          <ac:chgData name="Pascal Schirmer" userId="f215465b21b5e6e2" providerId="LiveId" clId="{62CA0B58-9845-4E33-BD97-71C30DA49E74}" dt="2024-02-09T21:12:24.424" v="886" actId="1076"/>
          <ac:spMkLst>
            <pc:docMk/>
            <pc:sldMk cId="4134134138" sldId="273"/>
            <ac:spMk id="22" creationId="{16E30A77-E623-8973-D8B4-FB5E786003DB}"/>
          </ac:spMkLst>
        </pc:spChg>
        <pc:spChg chg="add mod">
          <ac:chgData name="Pascal Schirmer" userId="f215465b21b5e6e2" providerId="LiveId" clId="{62CA0B58-9845-4E33-BD97-71C30DA49E74}" dt="2024-02-09T21:13:22.157" v="926" actId="1076"/>
          <ac:spMkLst>
            <pc:docMk/>
            <pc:sldMk cId="4134134138" sldId="273"/>
            <ac:spMk id="23" creationId="{98A98598-4F90-0D75-8C1A-B00F80106905}"/>
          </ac:spMkLst>
        </pc:spChg>
        <pc:spChg chg="add mod">
          <ac:chgData name="Pascal Schirmer" userId="f215465b21b5e6e2" providerId="LiveId" clId="{62CA0B58-9845-4E33-BD97-71C30DA49E74}" dt="2024-02-09T21:13:22.157" v="926" actId="1076"/>
          <ac:spMkLst>
            <pc:docMk/>
            <pc:sldMk cId="4134134138" sldId="273"/>
            <ac:spMk id="24" creationId="{B58F28CD-802D-8502-8D6B-E94A94916510}"/>
          </ac:spMkLst>
        </pc:spChg>
        <pc:spChg chg="add mod">
          <ac:chgData name="Pascal Schirmer" userId="f215465b21b5e6e2" providerId="LiveId" clId="{62CA0B58-9845-4E33-BD97-71C30DA49E74}" dt="2024-02-09T21:13:22.157" v="926" actId="1076"/>
          <ac:spMkLst>
            <pc:docMk/>
            <pc:sldMk cId="4134134138" sldId="273"/>
            <ac:spMk id="25" creationId="{12D7F3B1-D435-7A35-D7C8-8216429B8801}"/>
          </ac:spMkLst>
        </pc:spChg>
        <pc:spChg chg="add mod">
          <ac:chgData name="Pascal Schirmer" userId="f215465b21b5e6e2" providerId="LiveId" clId="{62CA0B58-9845-4E33-BD97-71C30DA49E74}" dt="2024-02-09T21:13:22.157" v="926" actId="1076"/>
          <ac:spMkLst>
            <pc:docMk/>
            <pc:sldMk cId="4134134138" sldId="273"/>
            <ac:spMk id="26" creationId="{128956EC-D992-2F85-A348-BF247A8C3B1A}"/>
          </ac:spMkLst>
        </pc:spChg>
        <pc:spChg chg="add mod">
          <ac:chgData name="Pascal Schirmer" userId="f215465b21b5e6e2" providerId="LiveId" clId="{62CA0B58-9845-4E33-BD97-71C30DA49E74}" dt="2024-02-09T21:13:22.157" v="926" actId="1076"/>
          <ac:spMkLst>
            <pc:docMk/>
            <pc:sldMk cId="4134134138" sldId="273"/>
            <ac:spMk id="27" creationId="{CD31D5C6-3FD7-EDB8-5EB5-AF24ECA7CD37}"/>
          </ac:spMkLst>
        </pc:spChg>
        <pc:spChg chg="add mod">
          <ac:chgData name="Pascal Schirmer" userId="f215465b21b5e6e2" providerId="LiveId" clId="{62CA0B58-9845-4E33-BD97-71C30DA49E74}" dt="2024-02-09T21:13:22.157" v="926" actId="1076"/>
          <ac:spMkLst>
            <pc:docMk/>
            <pc:sldMk cId="4134134138" sldId="273"/>
            <ac:spMk id="28" creationId="{DDF2045A-5ECD-9FFD-E5A3-5E7CF2FFCE69}"/>
          </ac:spMkLst>
        </pc:spChg>
        <pc:spChg chg="add mod">
          <ac:chgData name="Pascal Schirmer" userId="f215465b21b5e6e2" providerId="LiveId" clId="{62CA0B58-9845-4E33-BD97-71C30DA49E74}" dt="2024-02-09T21:13:22.157" v="926" actId="1076"/>
          <ac:spMkLst>
            <pc:docMk/>
            <pc:sldMk cId="4134134138" sldId="273"/>
            <ac:spMk id="29" creationId="{44DC3B4F-34AE-E7AA-F53B-9248C573013B}"/>
          </ac:spMkLst>
        </pc:spChg>
        <pc:spChg chg="add del mod">
          <ac:chgData name="Pascal Schirmer" userId="f215465b21b5e6e2" providerId="LiveId" clId="{62CA0B58-9845-4E33-BD97-71C30DA49E74}" dt="2024-02-09T21:13:28.227" v="930"/>
          <ac:spMkLst>
            <pc:docMk/>
            <pc:sldMk cId="4134134138" sldId="273"/>
            <ac:spMk id="30" creationId="{1804C6C3-0E20-7AFD-6F3B-75B7F78351B2}"/>
          </ac:spMkLst>
        </pc:spChg>
        <pc:spChg chg="add del mod">
          <ac:chgData name="Pascal Schirmer" userId="f215465b21b5e6e2" providerId="LiveId" clId="{62CA0B58-9845-4E33-BD97-71C30DA49E74}" dt="2024-02-09T21:13:28.227" v="930"/>
          <ac:spMkLst>
            <pc:docMk/>
            <pc:sldMk cId="4134134138" sldId="273"/>
            <ac:spMk id="31" creationId="{87380ABE-7DB4-018D-68C2-729A9684021A}"/>
          </ac:spMkLst>
        </pc:spChg>
        <pc:spChg chg="add del mod">
          <ac:chgData name="Pascal Schirmer" userId="f215465b21b5e6e2" providerId="LiveId" clId="{62CA0B58-9845-4E33-BD97-71C30DA49E74}" dt="2024-02-09T21:13:28.227" v="930"/>
          <ac:spMkLst>
            <pc:docMk/>
            <pc:sldMk cId="4134134138" sldId="273"/>
            <ac:spMk id="32" creationId="{A76B3281-DAED-A207-6A5B-7B921EFC760E}"/>
          </ac:spMkLst>
        </pc:spChg>
        <pc:spChg chg="add del mod">
          <ac:chgData name="Pascal Schirmer" userId="f215465b21b5e6e2" providerId="LiveId" clId="{62CA0B58-9845-4E33-BD97-71C30DA49E74}" dt="2024-02-09T21:13:28.227" v="930"/>
          <ac:spMkLst>
            <pc:docMk/>
            <pc:sldMk cId="4134134138" sldId="273"/>
            <ac:spMk id="33" creationId="{F5BE023D-E135-6DDC-A123-76BA15F0C039}"/>
          </ac:spMkLst>
        </pc:spChg>
        <pc:spChg chg="add del mod">
          <ac:chgData name="Pascal Schirmer" userId="f215465b21b5e6e2" providerId="LiveId" clId="{62CA0B58-9845-4E33-BD97-71C30DA49E74}" dt="2024-02-09T21:13:28.227" v="930"/>
          <ac:spMkLst>
            <pc:docMk/>
            <pc:sldMk cId="4134134138" sldId="273"/>
            <ac:spMk id="34" creationId="{9157BFBA-A178-2073-2782-9ACB7961800A}"/>
          </ac:spMkLst>
        </pc:spChg>
        <pc:spChg chg="add del mod">
          <ac:chgData name="Pascal Schirmer" userId="f215465b21b5e6e2" providerId="LiveId" clId="{62CA0B58-9845-4E33-BD97-71C30DA49E74}" dt="2024-02-09T21:13:28.227" v="930"/>
          <ac:spMkLst>
            <pc:docMk/>
            <pc:sldMk cId="4134134138" sldId="273"/>
            <ac:spMk id="35" creationId="{22DEB1D6-524C-FC65-258E-9D5479E2C12B}"/>
          </ac:spMkLst>
        </pc:spChg>
        <pc:spChg chg="add del mod">
          <ac:chgData name="Pascal Schirmer" userId="f215465b21b5e6e2" providerId="LiveId" clId="{62CA0B58-9845-4E33-BD97-71C30DA49E74}" dt="2024-02-09T21:13:28.227" v="930"/>
          <ac:spMkLst>
            <pc:docMk/>
            <pc:sldMk cId="4134134138" sldId="273"/>
            <ac:spMk id="36" creationId="{E5FC7440-251E-F977-80F0-81F56CD24A8B}"/>
          </ac:spMkLst>
        </pc:spChg>
        <pc:spChg chg="add mod">
          <ac:chgData name="Pascal Schirmer" userId="f215465b21b5e6e2" providerId="LiveId" clId="{62CA0B58-9845-4E33-BD97-71C30DA49E74}" dt="2024-02-09T21:13:40.256" v="932" actId="1076"/>
          <ac:spMkLst>
            <pc:docMk/>
            <pc:sldMk cId="4134134138" sldId="273"/>
            <ac:spMk id="37" creationId="{EB259B3F-E5F3-A671-3F27-48706724756D}"/>
          </ac:spMkLst>
        </pc:spChg>
        <pc:spChg chg="add mod">
          <ac:chgData name="Pascal Schirmer" userId="f215465b21b5e6e2" providerId="LiveId" clId="{62CA0B58-9845-4E33-BD97-71C30DA49E74}" dt="2024-02-09T21:13:40.256" v="932" actId="1076"/>
          <ac:spMkLst>
            <pc:docMk/>
            <pc:sldMk cId="4134134138" sldId="273"/>
            <ac:spMk id="38" creationId="{59801F65-67F0-5638-98F3-C1BFB69F55E0}"/>
          </ac:spMkLst>
        </pc:spChg>
        <pc:spChg chg="add mod">
          <ac:chgData name="Pascal Schirmer" userId="f215465b21b5e6e2" providerId="LiveId" clId="{62CA0B58-9845-4E33-BD97-71C30DA49E74}" dt="2024-02-09T21:13:40.256" v="932" actId="1076"/>
          <ac:spMkLst>
            <pc:docMk/>
            <pc:sldMk cId="4134134138" sldId="273"/>
            <ac:spMk id="39" creationId="{D208F2A5-A4E5-8B6E-00FA-AD0DF4B7CC15}"/>
          </ac:spMkLst>
        </pc:spChg>
        <pc:spChg chg="add mod">
          <ac:chgData name="Pascal Schirmer" userId="f215465b21b5e6e2" providerId="LiveId" clId="{62CA0B58-9845-4E33-BD97-71C30DA49E74}" dt="2024-02-09T21:13:40.256" v="932" actId="1076"/>
          <ac:spMkLst>
            <pc:docMk/>
            <pc:sldMk cId="4134134138" sldId="273"/>
            <ac:spMk id="40" creationId="{DC785174-D239-DD88-F3A3-D6D5230C7347}"/>
          </ac:spMkLst>
        </pc:spChg>
        <pc:spChg chg="add mod">
          <ac:chgData name="Pascal Schirmer" userId="f215465b21b5e6e2" providerId="LiveId" clId="{62CA0B58-9845-4E33-BD97-71C30DA49E74}" dt="2024-02-09T21:13:40.256" v="932" actId="1076"/>
          <ac:spMkLst>
            <pc:docMk/>
            <pc:sldMk cId="4134134138" sldId="273"/>
            <ac:spMk id="41" creationId="{1183AA56-B7E1-BF20-5E1F-E97EC064AFBB}"/>
          </ac:spMkLst>
        </pc:spChg>
        <pc:spChg chg="add mod">
          <ac:chgData name="Pascal Schirmer" userId="f215465b21b5e6e2" providerId="LiveId" clId="{62CA0B58-9845-4E33-BD97-71C30DA49E74}" dt="2024-02-09T21:13:40.256" v="932" actId="1076"/>
          <ac:spMkLst>
            <pc:docMk/>
            <pc:sldMk cId="4134134138" sldId="273"/>
            <ac:spMk id="42" creationId="{C195DA5D-7678-371F-2B93-2831563C2A5C}"/>
          </ac:spMkLst>
        </pc:spChg>
        <pc:spChg chg="add mod">
          <ac:chgData name="Pascal Schirmer" userId="f215465b21b5e6e2" providerId="LiveId" clId="{62CA0B58-9845-4E33-BD97-71C30DA49E74}" dt="2024-02-09T21:13:40.256" v="932" actId="1076"/>
          <ac:spMkLst>
            <pc:docMk/>
            <pc:sldMk cId="4134134138" sldId="273"/>
            <ac:spMk id="43" creationId="{F7DCB2EC-2CD3-3B8F-B800-71C14C185BDB}"/>
          </ac:spMkLst>
        </pc:spChg>
        <pc:spChg chg="add mod">
          <ac:chgData name="Pascal Schirmer" userId="f215465b21b5e6e2" providerId="LiveId" clId="{62CA0B58-9845-4E33-BD97-71C30DA49E74}" dt="2024-02-09T21:14:35.159" v="957" actId="20577"/>
          <ac:spMkLst>
            <pc:docMk/>
            <pc:sldMk cId="4134134138" sldId="273"/>
            <ac:spMk id="44" creationId="{778B0298-E923-8ADD-64E0-7BC7D714EE6D}"/>
          </ac:spMkLst>
        </pc:spChg>
        <pc:spChg chg="add mod">
          <ac:chgData name="Pascal Schirmer" userId="f215465b21b5e6e2" providerId="LiveId" clId="{62CA0B58-9845-4E33-BD97-71C30DA49E74}" dt="2024-02-09T21:14:38.560" v="961" actId="20577"/>
          <ac:spMkLst>
            <pc:docMk/>
            <pc:sldMk cId="4134134138" sldId="273"/>
            <ac:spMk id="45" creationId="{D13D21A8-EB84-B2B7-A410-E09D649A6E15}"/>
          </ac:spMkLst>
        </pc:spChg>
        <pc:spChg chg="add mod">
          <ac:chgData name="Pascal Schirmer" userId="f215465b21b5e6e2" providerId="LiveId" clId="{62CA0B58-9845-4E33-BD97-71C30DA49E74}" dt="2024-02-09T21:14:47.811" v="971" actId="20577"/>
          <ac:spMkLst>
            <pc:docMk/>
            <pc:sldMk cId="4134134138" sldId="273"/>
            <ac:spMk id="46" creationId="{534C878F-3A61-BE25-AAE9-1AC436354D64}"/>
          </ac:spMkLst>
        </pc:spChg>
        <pc:spChg chg="add mod">
          <ac:chgData name="Pascal Schirmer" userId="f215465b21b5e6e2" providerId="LiveId" clId="{62CA0B58-9845-4E33-BD97-71C30DA49E74}" dt="2024-02-09T21:14:54.331" v="977" actId="20577"/>
          <ac:spMkLst>
            <pc:docMk/>
            <pc:sldMk cId="4134134138" sldId="273"/>
            <ac:spMk id="47" creationId="{5683DC15-4EDA-CF9F-B6A1-9C76023C6A05}"/>
          </ac:spMkLst>
        </pc:spChg>
        <pc:spChg chg="add mod">
          <ac:chgData name="Pascal Schirmer" userId="f215465b21b5e6e2" providerId="LiveId" clId="{62CA0B58-9845-4E33-BD97-71C30DA49E74}" dt="2024-02-09T21:15:09.523" v="984" actId="20577"/>
          <ac:spMkLst>
            <pc:docMk/>
            <pc:sldMk cId="4134134138" sldId="273"/>
            <ac:spMk id="48" creationId="{DCA20680-9AE1-7EC2-7472-5D7A4ED3AD9C}"/>
          </ac:spMkLst>
        </pc:spChg>
        <pc:spChg chg="add mod">
          <ac:chgData name="Pascal Schirmer" userId="f215465b21b5e6e2" providerId="LiveId" clId="{62CA0B58-9845-4E33-BD97-71C30DA49E74}" dt="2024-02-09T21:15:22.057" v="988" actId="20577"/>
          <ac:spMkLst>
            <pc:docMk/>
            <pc:sldMk cId="4134134138" sldId="273"/>
            <ac:spMk id="49" creationId="{86C31864-94F9-7CEB-253B-6993E0D66D88}"/>
          </ac:spMkLst>
        </pc:spChg>
        <pc:grpChg chg="add mod">
          <ac:chgData name="Pascal Schirmer" userId="f215465b21b5e6e2" providerId="LiveId" clId="{62CA0B58-9845-4E33-BD97-71C30DA49E74}" dt="2024-02-09T21:13:25.539" v="929" actId="1076"/>
          <ac:grpSpMkLst>
            <pc:docMk/>
            <pc:sldMk cId="4134134138" sldId="273"/>
            <ac:grpSpMk id="3" creationId="{F62D8E84-B228-240F-BC06-5E6238B59B88}"/>
          </ac:grpSpMkLst>
        </pc:grpChg>
      </pc:sldChg>
      <pc:sldChg chg="addSp modSp new del mod">
        <pc:chgData name="Pascal Schirmer" userId="f215465b21b5e6e2" providerId="LiveId" clId="{62CA0B58-9845-4E33-BD97-71C30DA49E74}" dt="2024-02-09T21:25:21.256" v="1060" actId="47"/>
        <pc:sldMkLst>
          <pc:docMk/>
          <pc:sldMk cId="146298947" sldId="274"/>
        </pc:sldMkLst>
        <pc:spChg chg="mod">
          <ac:chgData name="Pascal Schirmer" userId="f215465b21b5e6e2" providerId="LiveId" clId="{62CA0B58-9845-4E33-BD97-71C30DA49E74}" dt="2024-02-09T21:16:04.729" v="1006" actId="27636"/>
          <ac:spMkLst>
            <pc:docMk/>
            <pc:sldMk cId="146298947" sldId="274"/>
            <ac:spMk id="2" creationId="{C58587F4-6769-7234-2E76-317C26E80B89}"/>
          </ac:spMkLst>
        </pc:spChg>
        <pc:spChg chg="mod">
          <ac:chgData name="Pascal Schirmer" userId="f215465b21b5e6e2" providerId="LiveId" clId="{62CA0B58-9845-4E33-BD97-71C30DA49E74}" dt="2024-02-09T20:58:50.703" v="694"/>
          <ac:spMkLst>
            <pc:docMk/>
            <pc:sldMk cId="146298947" sldId="274"/>
            <ac:spMk id="4" creationId="{FD949B93-2A27-8957-9B7D-99452FC39901}"/>
          </ac:spMkLst>
        </pc:spChg>
        <pc:spChg chg="mod">
          <ac:chgData name="Pascal Schirmer" userId="f215465b21b5e6e2" providerId="LiveId" clId="{62CA0B58-9845-4E33-BD97-71C30DA49E74}" dt="2024-02-09T20:58:50.703" v="694"/>
          <ac:spMkLst>
            <pc:docMk/>
            <pc:sldMk cId="146298947" sldId="274"/>
            <ac:spMk id="5" creationId="{5151F00A-F517-EBF5-6B35-A10DDF59F6CA}"/>
          </ac:spMkLst>
        </pc:spChg>
        <pc:spChg chg="mod">
          <ac:chgData name="Pascal Schirmer" userId="f215465b21b5e6e2" providerId="LiveId" clId="{62CA0B58-9845-4E33-BD97-71C30DA49E74}" dt="2024-02-09T20:58:50.703" v="694"/>
          <ac:spMkLst>
            <pc:docMk/>
            <pc:sldMk cId="146298947" sldId="274"/>
            <ac:spMk id="6" creationId="{79AC17F3-9A56-5FB9-6AF5-85FBA4395811}"/>
          </ac:spMkLst>
        </pc:spChg>
        <pc:spChg chg="mod">
          <ac:chgData name="Pascal Schirmer" userId="f215465b21b5e6e2" providerId="LiveId" clId="{62CA0B58-9845-4E33-BD97-71C30DA49E74}" dt="2024-02-09T20:58:50.703" v="694"/>
          <ac:spMkLst>
            <pc:docMk/>
            <pc:sldMk cId="146298947" sldId="274"/>
            <ac:spMk id="7" creationId="{0D949068-606D-3385-DE97-E6C2D2B2172B}"/>
          </ac:spMkLst>
        </pc:spChg>
        <pc:spChg chg="mod">
          <ac:chgData name="Pascal Schirmer" userId="f215465b21b5e6e2" providerId="LiveId" clId="{62CA0B58-9845-4E33-BD97-71C30DA49E74}" dt="2024-02-09T20:58:50.703" v="694"/>
          <ac:spMkLst>
            <pc:docMk/>
            <pc:sldMk cId="146298947" sldId="274"/>
            <ac:spMk id="8" creationId="{902DD36D-8464-AAB3-C0D7-3148045109EC}"/>
          </ac:spMkLst>
        </pc:spChg>
        <pc:spChg chg="mod">
          <ac:chgData name="Pascal Schirmer" userId="f215465b21b5e6e2" providerId="LiveId" clId="{62CA0B58-9845-4E33-BD97-71C30DA49E74}" dt="2024-02-09T20:58:50.703" v="694"/>
          <ac:spMkLst>
            <pc:docMk/>
            <pc:sldMk cId="146298947" sldId="274"/>
            <ac:spMk id="9" creationId="{A43A1BAE-6D5D-DDD0-E428-ED9DCD07A80A}"/>
          </ac:spMkLst>
        </pc:spChg>
        <pc:spChg chg="mod">
          <ac:chgData name="Pascal Schirmer" userId="f215465b21b5e6e2" providerId="LiveId" clId="{62CA0B58-9845-4E33-BD97-71C30DA49E74}" dt="2024-02-09T20:58:50.703" v="694"/>
          <ac:spMkLst>
            <pc:docMk/>
            <pc:sldMk cId="146298947" sldId="274"/>
            <ac:spMk id="10" creationId="{274BB3D1-3CD6-9E89-8CB3-D13396F6956F}"/>
          </ac:spMkLst>
        </pc:spChg>
        <pc:spChg chg="mod">
          <ac:chgData name="Pascal Schirmer" userId="f215465b21b5e6e2" providerId="LiveId" clId="{62CA0B58-9845-4E33-BD97-71C30DA49E74}" dt="2024-02-09T20:58:50.703" v="694"/>
          <ac:spMkLst>
            <pc:docMk/>
            <pc:sldMk cId="146298947" sldId="274"/>
            <ac:spMk id="11" creationId="{0361BC38-6B8C-1610-D7B5-057380A21B0D}"/>
          </ac:spMkLst>
        </pc:spChg>
        <pc:spChg chg="add mod">
          <ac:chgData name="Pascal Schirmer" userId="f215465b21b5e6e2" providerId="LiveId" clId="{62CA0B58-9845-4E33-BD97-71C30DA49E74}" dt="2024-02-09T21:21:18.425" v="1007"/>
          <ac:spMkLst>
            <pc:docMk/>
            <pc:sldMk cId="146298947" sldId="274"/>
            <ac:spMk id="12" creationId="{68F1BF57-E1E2-ED37-BBE1-248F29CCB1F0}"/>
          </ac:spMkLst>
        </pc:spChg>
        <pc:spChg chg="add mod">
          <ac:chgData name="Pascal Schirmer" userId="f215465b21b5e6e2" providerId="LiveId" clId="{62CA0B58-9845-4E33-BD97-71C30DA49E74}" dt="2024-02-09T21:21:37.868" v="1011" actId="14100"/>
          <ac:spMkLst>
            <pc:docMk/>
            <pc:sldMk cId="146298947" sldId="274"/>
            <ac:spMk id="13" creationId="{15D0F07B-A937-0A85-6A6F-A9ED38897AB9}"/>
          </ac:spMkLst>
        </pc:spChg>
        <pc:spChg chg="add mod">
          <ac:chgData name="Pascal Schirmer" userId="f215465b21b5e6e2" providerId="LiveId" clId="{62CA0B58-9845-4E33-BD97-71C30DA49E74}" dt="2024-02-09T21:23:34.168" v="1023" actId="1036"/>
          <ac:spMkLst>
            <pc:docMk/>
            <pc:sldMk cId="146298947" sldId="274"/>
            <ac:spMk id="14" creationId="{A2FC5355-9738-735E-9E11-ACDA5AB7D4BD}"/>
          </ac:spMkLst>
        </pc:spChg>
        <pc:spChg chg="add mod">
          <ac:chgData name="Pascal Schirmer" userId="f215465b21b5e6e2" providerId="LiveId" clId="{62CA0B58-9845-4E33-BD97-71C30DA49E74}" dt="2024-02-09T21:23:34.168" v="1023" actId="1036"/>
          <ac:spMkLst>
            <pc:docMk/>
            <pc:sldMk cId="146298947" sldId="274"/>
            <ac:spMk id="15" creationId="{121F3425-07DC-98CA-87C1-F49E1DDC697C}"/>
          </ac:spMkLst>
        </pc:spChg>
        <pc:spChg chg="add mod">
          <ac:chgData name="Pascal Schirmer" userId="f215465b21b5e6e2" providerId="LiveId" clId="{62CA0B58-9845-4E33-BD97-71C30DA49E74}" dt="2024-02-09T21:23:34.168" v="1023" actId="1036"/>
          <ac:spMkLst>
            <pc:docMk/>
            <pc:sldMk cId="146298947" sldId="274"/>
            <ac:spMk id="16" creationId="{3733B2DE-CA08-0EEA-F808-8D51DE0FE796}"/>
          </ac:spMkLst>
        </pc:spChg>
        <pc:spChg chg="add mod">
          <ac:chgData name="Pascal Schirmer" userId="f215465b21b5e6e2" providerId="LiveId" clId="{62CA0B58-9845-4E33-BD97-71C30DA49E74}" dt="2024-02-09T21:23:34.168" v="1023" actId="1036"/>
          <ac:spMkLst>
            <pc:docMk/>
            <pc:sldMk cId="146298947" sldId="274"/>
            <ac:spMk id="17" creationId="{3A657354-4813-81B3-C727-341D52FF6708}"/>
          </ac:spMkLst>
        </pc:spChg>
        <pc:spChg chg="add mod">
          <ac:chgData name="Pascal Schirmer" userId="f215465b21b5e6e2" providerId="LiveId" clId="{62CA0B58-9845-4E33-BD97-71C30DA49E74}" dt="2024-02-09T21:23:34.168" v="1023" actId="1036"/>
          <ac:spMkLst>
            <pc:docMk/>
            <pc:sldMk cId="146298947" sldId="274"/>
            <ac:spMk id="18" creationId="{EDAF9E3E-1C61-3065-8701-18B7FA0DF81A}"/>
          </ac:spMkLst>
        </pc:spChg>
        <pc:grpChg chg="add mod">
          <ac:chgData name="Pascal Schirmer" userId="f215465b21b5e6e2" providerId="LiveId" clId="{62CA0B58-9845-4E33-BD97-71C30DA49E74}" dt="2024-02-09T20:58:50.703" v="694"/>
          <ac:grpSpMkLst>
            <pc:docMk/>
            <pc:sldMk cId="146298947" sldId="274"/>
            <ac:grpSpMk id="3" creationId="{EFA4A865-9D84-D4B0-A841-5093A232D8DC}"/>
          </ac:grpSpMkLst>
        </pc:grpChg>
      </pc:sldChg>
      <pc:sldChg chg="modSp add mod">
        <pc:chgData name="Pascal Schirmer" userId="f215465b21b5e6e2" providerId="LiveId" clId="{62CA0B58-9845-4E33-BD97-71C30DA49E74}" dt="2024-02-09T21:57:41.856" v="1565" actId="20577"/>
        <pc:sldMkLst>
          <pc:docMk/>
          <pc:sldMk cId="351873497" sldId="275"/>
        </pc:sldMkLst>
        <pc:spChg chg="mod">
          <ac:chgData name="Pascal Schirmer" userId="f215465b21b5e6e2" providerId="LiveId" clId="{62CA0B58-9845-4E33-BD97-71C30DA49E74}" dt="2024-02-09T21:57:41.856" v="1565" actId="20577"/>
          <ac:spMkLst>
            <pc:docMk/>
            <pc:sldMk cId="351873497" sldId="275"/>
            <ac:spMk id="11" creationId="{0361BC38-6B8C-1610-D7B5-057380A21B0D}"/>
          </ac:spMkLst>
        </pc:spChg>
      </pc:sldChg>
      <pc:sldChg chg="delSp modSp add mod">
        <pc:chgData name="Pascal Schirmer" userId="f215465b21b5e6e2" providerId="LiveId" clId="{62CA0B58-9845-4E33-BD97-71C30DA49E74}" dt="2024-02-09T21:57:27.681" v="1562" actId="20577"/>
        <pc:sldMkLst>
          <pc:docMk/>
          <pc:sldMk cId="2205620483" sldId="276"/>
        </pc:sldMkLst>
        <pc:spChg chg="mod">
          <ac:chgData name="Pascal Schirmer" userId="f215465b21b5e6e2" providerId="LiveId" clId="{62CA0B58-9845-4E33-BD97-71C30DA49E74}" dt="2024-02-09T21:24:20.283" v="1029" actId="20577"/>
          <ac:spMkLst>
            <pc:docMk/>
            <pc:sldMk cId="2205620483" sldId="276"/>
            <ac:spMk id="2" creationId="{8CD5567B-DBBD-1767-861F-5175779EF285}"/>
          </ac:spMkLst>
        </pc:spChg>
        <pc:spChg chg="mod">
          <ac:chgData name="Pascal Schirmer" userId="f215465b21b5e6e2" providerId="LiveId" clId="{62CA0B58-9845-4E33-BD97-71C30DA49E74}" dt="2024-02-09T21:57:27.681" v="1562" actId="20577"/>
          <ac:spMkLst>
            <pc:docMk/>
            <pc:sldMk cId="2205620483" sldId="276"/>
            <ac:spMk id="11" creationId="{F81409A3-2AB3-5F7F-14BA-276C0042B26A}"/>
          </ac:spMkLst>
        </pc:spChg>
        <pc:spChg chg="mod">
          <ac:chgData name="Pascal Schirmer" userId="f215465b21b5e6e2" providerId="LiveId" clId="{62CA0B58-9845-4E33-BD97-71C30DA49E74}" dt="2024-02-09T21:24:49.890" v="1047" actId="20577"/>
          <ac:spMkLst>
            <pc:docMk/>
            <pc:sldMk cId="2205620483" sldId="276"/>
            <ac:spMk id="19" creationId="{3AF86FAF-8F50-BB51-529E-82728212A5F0}"/>
          </ac:spMkLst>
        </pc:spChg>
        <pc:spChg chg="mod">
          <ac:chgData name="Pascal Schirmer" userId="f215465b21b5e6e2" providerId="LiveId" clId="{62CA0B58-9845-4E33-BD97-71C30DA49E74}" dt="2024-02-09T21:24:54.183" v="1055" actId="20577"/>
          <ac:spMkLst>
            <pc:docMk/>
            <pc:sldMk cId="2205620483" sldId="276"/>
            <ac:spMk id="22" creationId="{16E30A77-E623-8973-D8B4-FB5E786003DB}"/>
          </ac:spMkLst>
        </pc:spChg>
        <pc:spChg chg="mod">
          <ac:chgData name="Pascal Schirmer" userId="f215465b21b5e6e2" providerId="LiveId" clId="{62CA0B58-9845-4E33-BD97-71C30DA49E74}" dt="2024-02-09T21:24:57.441" v="1056"/>
          <ac:spMkLst>
            <pc:docMk/>
            <pc:sldMk cId="2205620483" sldId="276"/>
            <ac:spMk id="28" creationId="{DDF2045A-5ECD-9FFD-E5A3-5E7CF2FFCE69}"/>
          </ac:spMkLst>
        </pc:spChg>
        <pc:spChg chg="mod">
          <ac:chgData name="Pascal Schirmer" userId="f215465b21b5e6e2" providerId="LiveId" clId="{62CA0B58-9845-4E33-BD97-71C30DA49E74}" dt="2024-02-09T21:25:02.009" v="1059"/>
          <ac:spMkLst>
            <pc:docMk/>
            <pc:sldMk cId="2205620483" sldId="276"/>
            <ac:spMk id="29" creationId="{44DC3B4F-34AE-E7AA-F53B-9248C573013B}"/>
          </ac:spMkLst>
        </pc:spChg>
        <pc:spChg chg="mod">
          <ac:chgData name="Pascal Schirmer" userId="f215465b21b5e6e2" providerId="LiveId" clId="{62CA0B58-9845-4E33-BD97-71C30DA49E74}" dt="2024-02-09T21:24:58.670" v="1057"/>
          <ac:spMkLst>
            <pc:docMk/>
            <pc:sldMk cId="2205620483" sldId="276"/>
            <ac:spMk id="42" creationId="{C195DA5D-7678-371F-2B93-2831563C2A5C}"/>
          </ac:spMkLst>
        </pc:spChg>
        <pc:spChg chg="mod">
          <ac:chgData name="Pascal Schirmer" userId="f215465b21b5e6e2" providerId="LiveId" clId="{62CA0B58-9845-4E33-BD97-71C30DA49E74}" dt="2024-02-09T21:25:01.303" v="1058"/>
          <ac:spMkLst>
            <pc:docMk/>
            <pc:sldMk cId="2205620483" sldId="276"/>
            <ac:spMk id="43" creationId="{F7DCB2EC-2CD3-3B8F-B800-71C14C185BDB}"/>
          </ac:spMkLst>
        </pc:spChg>
        <pc:spChg chg="mod">
          <ac:chgData name="Pascal Schirmer" userId="f215465b21b5e6e2" providerId="LiveId" clId="{62CA0B58-9845-4E33-BD97-71C30DA49E74}" dt="2024-02-09T21:24:28.940" v="1037" actId="20577"/>
          <ac:spMkLst>
            <pc:docMk/>
            <pc:sldMk cId="2205620483" sldId="276"/>
            <ac:spMk id="44" creationId="{778B0298-E923-8ADD-64E0-7BC7D714EE6D}"/>
          </ac:spMkLst>
        </pc:spChg>
        <pc:spChg chg="del">
          <ac:chgData name="Pascal Schirmer" userId="f215465b21b5e6e2" providerId="LiveId" clId="{62CA0B58-9845-4E33-BD97-71C30DA49E74}" dt="2024-02-09T21:24:37.637" v="1043" actId="478"/>
          <ac:spMkLst>
            <pc:docMk/>
            <pc:sldMk cId="2205620483" sldId="276"/>
            <ac:spMk id="45" creationId="{D13D21A8-EB84-B2B7-A410-E09D649A6E15}"/>
          </ac:spMkLst>
        </pc:spChg>
        <pc:spChg chg="del mod">
          <ac:chgData name="Pascal Schirmer" userId="f215465b21b5e6e2" providerId="LiveId" clId="{62CA0B58-9845-4E33-BD97-71C30DA49E74}" dt="2024-02-09T21:24:34.490" v="1040" actId="478"/>
          <ac:spMkLst>
            <pc:docMk/>
            <pc:sldMk cId="2205620483" sldId="276"/>
            <ac:spMk id="46" creationId="{534C878F-3A61-BE25-AAE9-1AC436354D64}"/>
          </ac:spMkLst>
        </pc:spChg>
        <pc:spChg chg="del">
          <ac:chgData name="Pascal Schirmer" userId="f215465b21b5e6e2" providerId="LiveId" clId="{62CA0B58-9845-4E33-BD97-71C30DA49E74}" dt="2024-02-09T21:24:36.896" v="1042" actId="478"/>
          <ac:spMkLst>
            <pc:docMk/>
            <pc:sldMk cId="2205620483" sldId="276"/>
            <ac:spMk id="47" creationId="{5683DC15-4EDA-CF9F-B6A1-9C76023C6A05}"/>
          </ac:spMkLst>
        </pc:spChg>
        <pc:spChg chg="del">
          <ac:chgData name="Pascal Schirmer" userId="f215465b21b5e6e2" providerId="LiveId" clId="{62CA0B58-9845-4E33-BD97-71C30DA49E74}" dt="2024-02-09T21:24:33.702" v="1039" actId="478"/>
          <ac:spMkLst>
            <pc:docMk/>
            <pc:sldMk cId="2205620483" sldId="276"/>
            <ac:spMk id="48" creationId="{DCA20680-9AE1-7EC2-7472-5D7A4ED3AD9C}"/>
          </ac:spMkLst>
        </pc:spChg>
        <pc:spChg chg="del">
          <ac:chgData name="Pascal Schirmer" userId="f215465b21b5e6e2" providerId="LiveId" clId="{62CA0B58-9845-4E33-BD97-71C30DA49E74}" dt="2024-02-09T21:24:35.326" v="1041" actId="478"/>
          <ac:spMkLst>
            <pc:docMk/>
            <pc:sldMk cId="2205620483" sldId="276"/>
            <ac:spMk id="49" creationId="{86C31864-94F9-7CEB-253B-6993E0D66D88}"/>
          </ac:spMkLst>
        </pc:spChg>
      </pc:sldChg>
      <pc:sldChg chg="addSp modSp add mod">
        <pc:chgData name="Pascal Schirmer" userId="f215465b21b5e6e2" providerId="LiveId" clId="{62CA0B58-9845-4E33-BD97-71C30DA49E74}" dt="2024-02-09T21:57:25.070" v="1561" actId="20577"/>
        <pc:sldMkLst>
          <pc:docMk/>
          <pc:sldMk cId="2109860090" sldId="277"/>
        </pc:sldMkLst>
        <pc:spChg chg="mod">
          <ac:chgData name="Pascal Schirmer" userId="f215465b21b5e6e2" providerId="LiveId" clId="{62CA0B58-9845-4E33-BD97-71C30DA49E74}" dt="2024-02-09T21:25:30.818" v="1070" actId="27636"/>
          <ac:spMkLst>
            <pc:docMk/>
            <pc:sldMk cId="2109860090" sldId="277"/>
            <ac:spMk id="2" creationId="{C58587F4-6769-7234-2E76-317C26E80B89}"/>
          </ac:spMkLst>
        </pc:spChg>
        <pc:spChg chg="mod">
          <ac:chgData name="Pascal Schirmer" userId="f215465b21b5e6e2" providerId="LiveId" clId="{62CA0B58-9845-4E33-BD97-71C30DA49E74}" dt="2024-02-09T21:57:25.070" v="1561" actId="20577"/>
          <ac:spMkLst>
            <pc:docMk/>
            <pc:sldMk cId="2109860090" sldId="277"/>
            <ac:spMk id="11" creationId="{0361BC38-6B8C-1610-D7B5-057380A21B0D}"/>
          </ac:spMkLst>
        </pc:spChg>
        <pc:spChg chg="add mod">
          <ac:chgData name="Pascal Schirmer" userId="f215465b21b5e6e2" providerId="LiveId" clId="{62CA0B58-9845-4E33-BD97-71C30DA49E74}" dt="2024-02-09T21:33:51.274" v="1101" actId="115"/>
          <ac:spMkLst>
            <pc:docMk/>
            <pc:sldMk cId="2109860090" sldId="277"/>
            <ac:spMk id="12" creationId="{AFFEBCF2-9FC2-C9DD-4EB2-6031BF4F1621}"/>
          </ac:spMkLst>
        </pc:spChg>
        <pc:spChg chg="add mod">
          <ac:chgData name="Pascal Schirmer" userId="f215465b21b5e6e2" providerId="LiveId" clId="{62CA0B58-9845-4E33-BD97-71C30DA49E74}" dt="2024-02-09T21:34:12.469" v="1123" actId="115"/>
          <ac:spMkLst>
            <pc:docMk/>
            <pc:sldMk cId="2109860090" sldId="277"/>
            <ac:spMk id="13" creationId="{BB026800-C5CD-E723-4EBE-B822A316AFEC}"/>
          </ac:spMkLst>
        </pc:spChg>
        <pc:spChg chg="add mod">
          <ac:chgData name="Pascal Schirmer" userId="f215465b21b5e6e2" providerId="LiveId" clId="{62CA0B58-9845-4E33-BD97-71C30DA49E74}" dt="2024-02-09T21:34:30.994" v="1145" actId="242"/>
          <ac:spMkLst>
            <pc:docMk/>
            <pc:sldMk cId="2109860090" sldId="277"/>
            <ac:spMk id="14" creationId="{D417B6F5-988B-FD5B-DA41-5FABC2D89C82}"/>
          </ac:spMkLst>
        </pc:spChg>
        <pc:spChg chg="add mod">
          <ac:chgData name="Pascal Schirmer" userId="f215465b21b5e6e2" providerId="LiveId" clId="{62CA0B58-9845-4E33-BD97-71C30DA49E74}" dt="2024-02-09T21:34:52.455" v="1163" actId="242"/>
          <ac:spMkLst>
            <pc:docMk/>
            <pc:sldMk cId="2109860090" sldId="277"/>
            <ac:spMk id="15" creationId="{34029FFD-BEFD-BE78-2A4D-0D00C572F983}"/>
          </ac:spMkLst>
        </pc:spChg>
        <pc:spChg chg="add mod">
          <ac:chgData name="Pascal Schirmer" userId="f215465b21b5e6e2" providerId="LiveId" clId="{62CA0B58-9845-4E33-BD97-71C30DA49E74}" dt="2024-02-09T21:35:05.077" v="1170" actId="20577"/>
          <ac:spMkLst>
            <pc:docMk/>
            <pc:sldMk cId="2109860090" sldId="277"/>
            <ac:spMk id="16" creationId="{21293E12-0F2F-0F1A-860C-2320161FC6E7}"/>
          </ac:spMkLst>
        </pc:spChg>
      </pc:sldChg>
      <pc:sldChg chg="addSp modSp add mod">
        <pc:chgData name="Pascal Schirmer" userId="f215465b21b5e6e2" providerId="LiveId" clId="{62CA0B58-9845-4E33-BD97-71C30DA49E74}" dt="2024-02-09T21:57:22.578" v="1560" actId="20577"/>
        <pc:sldMkLst>
          <pc:docMk/>
          <pc:sldMk cId="221631889" sldId="278"/>
        </pc:sldMkLst>
        <pc:spChg chg="mod">
          <ac:chgData name="Pascal Schirmer" userId="f215465b21b5e6e2" providerId="LiveId" clId="{62CA0B58-9845-4E33-BD97-71C30DA49E74}" dt="2024-02-09T21:48:04.674" v="1276" actId="20577"/>
          <ac:spMkLst>
            <pc:docMk/>
            <pc:sldMk cId="221631889" sldId="278"/>
            <ac:spMk id="2" creationId="{C58587F4-6769-7234-2E76-317C26E80B89}"/>
          </ac:spMkLst>
        </pc:spChg>
        <pc:spChg chg="mod">
          <ac:chgData name="Pascal Schirmer" userId="f215465b21b5e6e2" providerId="LiveId" clId="{62CA0B58-9845-4E33-BD97-71C30DA49E74}" dt="2024-02-09T21:57:22.578" v="1560" actId="20577"/>
          <ac:spMkLst>
            <pc:docMk/>
            <pc:sldMk cId="221631889" sldId="278"/>
            <ac:spMk id="11" creationId="{0361BC38-6B8C-1610-D7B5-057380A21B0D}"/>
          </ac:spMkLst>
        </pc:spChg>
        <pc:spChg chg="add mod">
          <ac:chgData name="Pascal Schirmer" userId="f215465b21b5e6e2" providerId="LiveId" clId="{62CA0B58-9845-4E33-BD97-71C30DA49E74}" dt="2024-02-09T21:45:57.235" v="1258" actId="20577"/>
          <ac:spMkLst>
            <pc:docMk/>
            <pc:sldMk cId="221631889" sldId="278"/>
            <ac:spMk id="12" creationId="{DB83C553-DC20-1CD8-84CD-7DBE75106D03}"/>
          </ac:spMkLst>
        </pc:spChg>
        <pc:spChg chg="add mod">
          <ac:chgData name="Pascal Schirmer" userId="f215465b21b5e6e2" providerId="LiveId" clId="{62CA0B58-9845-4E33-BD97-71C30DA49E74}" dt="2024-02-09T21:48:16.324" v="1297" actId="20577"/>
          <ac:spMkLst>
            <pc:docMk/>
            <pc:sldMk cId="221631889" sldId="278"/>
            <ac:spMk id="13" creationId="{97D7E646-EE2F-3DC3-4AEC-6D2D7E118AD9}"/>
          </ac:spMkLst>
        </pc:spChg>
        <pc:spChg chg="add mod">
          <ac:chgData name="Pascal Schirmer" userId="f215465b21b5e6e2" providerId="LiveId" clId="{62CA0B58-9845-4E33-BD97-71C30DA49E74}" dt="2024-02-09T21:48:42.941" v="1314" actId="1076"/>
          <ac:spMkLst>
            <pc:docMk/>
            <pc:sldMk cId="221631889" sldId="278"/>
            <ac:spMk id="14" creationId="{C68DDC66-377C-247D-959D-433B86D58329}"/>
          </ac:spMkLst>
        </pc:spChg>
        <pc:spChg chg="add mod">
          <ac:chgData name="Pascal Schirmer" userId="f215465b21b5e6e2" providerId="LiveId" clId="{62CA0B58-9845-4E33-BD97-71C30DA49E74}" dt="2024-02-09T21:48:46.682" v="1325" actId="20577"/>
          <ac:spMkLst>
            <pc:docMk/>
            <pc:sldMk cId="221631889" sldId="278"/>
            <ac:spMk id="15" creationId="{BA54E351-2803-54EF-5689-539B0CAE0977}"/>
          </ac:spMkLst>
        </pc:spChg>
      </pc:sldChg>
      <pc:sldChg chg="addSp modSp add mod">
        <pc:chgData name="Pascal Schirmer" userId="f215465b21b5e6e2" providerId="LiveId" clId="{62CA0B58-9845-4E33-BD97-71C30DA49E74}" dt="2024-02-09T21:54:10.653" v="1441" actId="1076"/>
        <pc:sldMkLst>
          <pc:docMk/>
          <pc:sldMk cId="1048010045" sldId="279"/>
        </pc:sldMkLst>
        <pc:spChg chg="mod">
          <ac:chgData name="Pascal Schirmer" userId="f215465b21b5e6e2" providerId="LiveId" clId="{62CA0B58-9845-4E33-BD97-71C30DA49E74}" dt="2024-02-09T21:48:56.884" v="1330" actId="20577"/>
          <ac:spMkLst>
            <pc:docMk/>
            <pc:sldMk cId="1048010045" sldId="279"/>
            <ac:spMk id="2" creationId="{C58587F4-6769-7234-2E76-317C26E80B89}"/>
          </ac:spMkLst>
        </pc:spChg>
        <pc:spChg chg="mod">
          <ac:chgData name="Pascal Schirmer" userId="f215465b21b5e6e2" providerId="LiveId" clId="{62CA0B58-9845-4E33-BD97-71C30DA49E74}" dt="2024-02-09T21:51:41.238" v="1414" actId="1076"/>
          <ac:spMkLst>
            <pc:docMk/>
            <pc:sldMk cId="1048010045" sldId="279"/>
            <ac:spMk id="13" creationId="{97D7E646-EE2F-3DC3-4AEC-6D2D7E118AD9}"/>
          </ac:spMkLst>
        </pc:spChg>
        <pc:spChg chg="mod">
          <ac:chgData name="Pascal Schirmer" userId="f215465b21b5e6e2" providerId="LiveId" clId="{62CA0B58-9845-4E33-BD97-71C30DA49E74}" dt="2024-02-09T21:50:19.400" v="1394" actId="20577"/>
          <ac:spMkLst>
            <pc:docMk/>
            <pc:sldMk cId="1048010045" sldId="279"/>
            <ac:spMk id="14" creationId="{C68DDC66-377C-247D-959D-433B86D58329}"/>
          </ac:spMkLst>
        </pc:spChg>
        <pc:spChg chg="mod">
          <ac:chgData name="Pascal Schirmer" userId="f215465b21b5e6e2" providerId="LiveId" clId="{62CA0B58-9845-4E33-BD97-71C30DA49E74}" dt="2024-02-09T21:50:26.173" v="1407" actId="20577"/>
          <ac:spMkLst>
            <pc:docMk/>
            <pc:sldMk cId="1048010045" sldId="279"/>
            <ac:spMk id="15" creationId="{BA54E351-2803-54EF-5689-539B0CAE0977}"/>
          </ac:spMkLst>
        </pc:spChg>
        <pc:spChg chg="add mod">
          <ac:chgData name="Pascal Schirmer" userId="f215465b21b5e6e2" providerId="LiveId" clId="{62CA0B58-9845-4E33-BD97-71C30DA49E74}" dt="2024-02-09T21:52:02.051" v="1426" actId="20577"/>
          <ac:spMkLst>
            <pc:docMk/>
            <pc:sldMk cId="1048010045" sldId="279"/>
            <ac:spMk id="16" creationId="{4C4C8E9A-00A0-C0D1-9B2F-9A9BF0EACE3C}"/>
          </ac:spMkLst>
        </pc:spChg>
        <pc:spChg chg="add mod">
          <ac:chgData name="Pascal Schirmer" userId="f215465b21b5e6e2" providerId="LiveId" clId="{62CA0B58-9845-4E33-BD97-71C30DA49E74}" dt="2024-02-09T21:53:17.156" v="1431" actId="20577"/>
          <ac:spMkLst>
            <pc:docMk/>
            <pc:sldMk cId="1048010045" sldId="279"/>
            <ac:spMk id="17" creationId="{FCF442B6-FAFE-1A21-9A88-CD944374AD1A}"/>
          </ac:spMkLst>
        </pc:spChg>
        <pc:spChg chg="add mod">
          <ac:chgData name="Pascal Schirmer" userId="f215465b21b5e6e2" providerId="LiveId" clId="{62CA0B58-9845-4E33-BD97-71C30DA49E74}" dt="2024-02-09T21:53:19.931" v="1435" actId="20577"/>
          <ac:spMkLst>
            <pc:docMk/>
            <pc:sldMk cId="1048010045" sldId="279"/>
            <ac:spMk id="18" creationId="{E73BDE0D-4CB3-4980-2B7E-8B5C6916608A}"/>
          </ac:spMkLst>
        </pc:spChg>
        <pc:spChg chg="add mod">
          <ac:chgData name="Pascal Schirmer" userId="f215465b21b5e6e2" providerId="LiveId" clId="{62CA0B58-9845-4E33-BD97-71C30DA49E74}" dt="2024-02-09T21:54:06.020" v="1439" actId="1076"/>
          <ac:spMkLst>
            <pc:docMk/>
            <pc:sldMk cId="1048010045" sldId="279"/>
            <ac:spMk id="19" creationId="{0E1CCC56-9244-83B2-B687-DA4832BE5CCD}"/>
          </ac:spMkLst>
        </pc:spChg>
        <pc:spChg chg="add mod">
          <ac:chgData name="Pascal Schirmer" userId="f215465b21b5e6e2" providerId="LiveId" clId="{62CA0B58-9845-4E33-BD97-71C30DA49E74}" dt="2024-02-09T21:54:06.020" v="1439" actId="1076"/>
          <ac:spMkLst>
            <pc:docMk/>
            <pc:sldMk cId="1048010045" sldId="279"/>
            <ac:spMk id="20" creationId="{C3EFDDD2-E705-1790-3DC4-E3D40D1A4C6C}"/>
          </ac:spMkLst>
        </pc:spChg>
        <pc:spChg chg="add mod">
          <ac:chgData name="Pascal Schirmer" userId="f215465b21b5e6e2" providerId="LiveId" clId="{62CA0B58-9845-4E33-BD97-71C30DA49E74}" dt="2024-02-09T21:54:06.020" v="1439" actId="1076"/>
          <ac:spMkLst>
            <pc:docMk/>
            <pc:sldMk cId="1048010045" sldId="279"/>
            <ac:spMk id="21" creationId="{50A00D3F-94BC-ACD4-70D9-86EAF20939B6}"/>
          </ac:spMkLst>
        </pc:spChg>
        <pc:spChg chg="add mod">
          <ac:chgData name="Pascal Schirmer" userId="f215465b21b5e6e2" providerId="LiveId" clId="{62CA0B58-9845-4E33-BD97-71C30DA49E74}" dt="2024-02-09T21:54:10.653" v="1441" actId="1076"/>
          <ac:spMkLst>
            <pc:docMk/>
            <pc:sldMk cId="1048010045" sldId="279"/>
            <ac:spMk id="22" creationId="{0140BFC5-E806-6F51-9930-732456296F17}"/>
          </ac:spMkLst>
        </pc:spChg>
        <pc:spChg chg="add mod">
          <ac:chgData name="Pascal Schirmer" userId="f215465b21b5e6e2" providerId="LiveId" clId="{62CA0B58-9845-4E33-BD97-71C30DA49E74}" dt="2024-02-09T21:54:10.653" v="1441" actId="1076"/>
          <ac:spMkLst>
            <pc:docMk/>
            <pc:sldMk cId="1048010045" sldId="279"/>
            <ac:spMk id="23" creationId="{1C39C506-7F3D-319A-5837-FA006B2DE879}"/>
          </ac:spMkLst>
        </pc:spChg>
        <pc:spChg chg="add mod">
          <ac:chgData name="Pascal Schirmer" userId="f215465b21b5e6e2" providerId="LiveId" clId="{62CA0B58-9845-4E33-BD97-71C30DA49E74}" dt="2024-02-09T21:54:10.653" v="1441" actId="1076"/>
          <ac:spMkLst>
            <pc:docMk/>
            <pc:sldMk cId="1048010045" sldId="279"/>
            <ac:spMk id="24" creationId="{83F3FF0B-CE5F-0721-0BBE-F3A5644FDD8A}"/>
          </ac:spMkLst>
        </pc:spChg>
      </pc:sldChg>
      <pc:sldChg chg="modSp add mod">
        <pc:chgData name="Pascal Schirmer" userId="f215465b21b5e6e2" providerId="LiveId" clId="{62CA0B58-9845-4E33-BD97-71C30DA49E74}" dt="2024-02-09T21:57:20.054" v="1559" actId="20577"/>
        <pc:sldMkLst>
          <pc:docMk/>
          <pc:sldMk cId="972664086" sldId="280"/>
        </pc:sldMkLst>
        <pc:spChg chg="mod">
          <ac:chgData name="Pascal Schirmer" userId="f215465b21b5e6e2" providerId="LiveId" clId="{62CA0B58-9845-4E33-BD97-71C30DA49E74}" dt="2024-02-09T21:54:22.142" v="1445" actId="20577"/>
          <ac:spMkLst>
            <pc:docMk/>
            <pc:sldMk cId="972664086" sldId="280"/>
            <ac:spMk id="2" creationId="{C58587F4-6769-7234-2E76-317C26E80B89}"/>
          </ac:spMkLst>
        </pc:spChg>
        <pc:spChg chg="mod">
          <ac:chgData name="Pascal Schirmer" userId="f215465b21b5e6e2" providerId="LiveId" clId="{62CA0B58-9845-4E33-BD97-71C30DA49E74}" dt="2024-02-09T21:57:20.054" v="1559" actId="20577"/>
          <ac:spMkLst>
            <pc:docMk/>
            <pc:sldMk cId="972664086" sldId="280"/>
            <ac:spMk id="11" creationId="{0361BC38-6B8C-1610-D7B5-057380A21B0D}"/>
          </ac:spMkLst>
        </pc:spChg>
        <pc:spChg chg="mod">
          <ac:chgData name="Pascal Schirmer" userId="f215465b21b5e6e2" providerId="LiveId" clId="{62CA0B58-9845-4E33-BD97-71C30DA49E74}" dt="2024-02-09T21:54:34.546" v="1471" actId="20577"/>
          <ac:spMkLst>
            <pc:docMk/>
            <pc:sldMk cId="972664086" sldId="280"/>
            <ac:spMk id="13" creationId="{97D7E646-EE2F-3DC3-4AEC-6D2D7E118AD9}"/>
          </ac:spMkLst>
        </pc:spChg>
        <pc:spChg chg="mod">
          <ac:chgData name="Pascal Schirmer" userId="f215465b21b5e6e2" providerId="LiveId" clId="{62CA0B58-9845-4E33-BD97-71C30DA49E74}" dt="2024-02-09T21:54:40.526" v="1484" actId="20577"/>
          <ac:spMkLst>
            <pc:docMk/>
            <pc:sldMk cId="972664086" sldId="280"/>
            <ac:spMk id="14" creationId="{C68DDC66-377C-247D-959D-433B86D58329}"/>
          </ac:spMkLst>
        </pc:spChg>
        <pc:spChg chg="mod">
          <ac:chgData name="Pascal Schirmer" userId="f215465b21b5e6e2" providerId="LiveId" clId="{62CA0B58-9845-4E33-BD97-71C30DA49E74}" dt="2024-02-09T21:54:45.092" v="1495" actId="20577"/>
          <ac:spMkLst>
            <pc:docMk/>
            <pc:sldMk cId="972664086" sldId="280"/>
            <ac:spMk id="15" creationId="{BA54E351-2803-54EF-5689-539B0CAE0977}"/>
          </ac:spMkLst>
        </pc:spChg>
      </pc:sldChg>
      <pc:sldChg chg="modSp add mod">
        <pc:chgData name="Pascal Schirmer" userId="f215465b21b5e6e2" providerId="LiveId" clId="{62CA0B58-9845-4E33-BD97-71C30DA49E74}" dt="2024-02-09T21:57:17.828" v="1558" actId="20577"/>
        <pc:sldMkLst>
          <pc:docMk/>
          <pc:sldMk cId="2018686423" sldId="281"/>
        </pc:sldMkLst>
        <pc:spChg chg="mod">
          <ac:chgData name="Pascal Schirmer" userId="f215465b21b5e6e2" providerId="LiveId" clId="{62CA0B58-9845-4E33-BD97-71C30DA49E74}" dt="2024-02-09T21:54:55.527" v="1499" actId="20577"/>
          <ac:spMkLst>
            <pc:docMk/>
            <pc:sldMk cId="2018686423" sldId="281"/>
            <ac:spMk id="2" creationId="{C58587F4-6769-7234-2E76-317C26E80B89}"/>
          </ac:spMkLst>
        </pc:spChg>
        <pc:spChg chg="mod">
          <ac:chgData name="Pascal Schirmer" userId="f215465b21b5e6e2" providerId="LiveId" clId="{62CA0B58-9845-4E33-BD97-71C30DA49E74}" dt="2024-02-09T21:57:17.828" v="1558" actId="20577"/>
          <ac:spMkLst>
            <pc:docMk/>
            <pc:sldMk cId="2018686423" sldId="281"/>
            <ac:spMk id="11" creationId="{0361BC38-6B8C-1610-D7B5-057380A21B0D}"/>
          </ac:spMkLst>
        </pc:spChg>
        <pc:spChg chg="mod">
          <ac:chgData name="Pascal Schirmer" userId="f215465b21b5e6e2" providerId="LiveId" clId="{62CA0B58-9845-4E33-BD97-71C30DA49E74}" dt="2024-02-09T21:55:12.732" v="1512" actId="20577"/>
          <ac:spMkLst>
            <pc:docMk/>
            <pc:sldMk cId="2018686423" sldId="281"/>
            <ac:spMk id="13" creationId="{97D7E646-EE2F-3DC3-4AEC-6D2D7E118AD9}"/>
          </ac:spMkLst>
        </pc:spChg>
        <pc:spChg chg="mod">
          <ac:chgData name="Pascal Schirmer" userId="f215465b21b5e6e2" providerId="LiveId" clId="{62CA0B58-9845-4E33-BD97-71C30DA49E74}" dt="2024-02-09T21:55:17.391" v="1516" actId="20577"/>
          <ac:spMkLst>
            <pc:docMk/>
            <pc:sldMk cId="2018686423" sldId="281"/>
            <ac:spMk id="14" creationId="{C68DDC66-377C-247D-959D-433B86D58329}"/>
          </ac:spMkLst>
        </pc:spChg>
        <pc:spChg chg="mod">
          <ac:chgData name="Pascal Schirmer" userId="f215465b21b5e6e2" providerId="LiveId" clId="{62CA0B58-9845-4E33-BD97-71C30DA49E74}" dt="2024-02-09T21:55:22.428" v="1526" actId="20577"/>
          <ac:spMkLst>
            <pc:docMk/>
            <pc:sldMk cId="2018686423" sldId="281"/>
            <ac:spMk id="15" creationId="{BA54E351-2803-54EF-5689-539B0CAE0977}"/>
          </ac:spMkLst>
        </pc:spChg>
      </pc:sldChg>
      <pc:sldChg chg="addSp delSp modSp add mod">
        <pc:chgData name="Pascal Schirmer" userId="f215465b21b5e6e2" providerId="LiveId" clId="{62CA0B58-9845-4E33-BD97-71C30DA49E74}" dt="2024-02-09T22:01:21.303" v="1688" actId="1076"/>
        <pc:sldMkLst>
          <pc:docMk/>
          <pc:sldMk cId="657819207" sldId="282"/>
        </pc:sldMkLst>
        <pc:spChg chg="mod">
          <ac:chgData name="Pascal Schirmer" userId="f215465b21b5e6e2" providerId="LiveId" clId="{62CA0B58-9845-4E33-BD97-71C30DA49E74}" dt="2024-02-09T21:57:47.082" v="1573" actId="20577"/>
          <ac:spMkLst>
            <pc:docMk/>
            <pc:sldMk cId="657819207" sldId="282"/>
            <ac:spMk id="2" creationId="{C58587F4-6769-7234-2E76-317C26E80B89}"/>
          </ac:spMkLst>
        </pc:spChg>
        <pc:spChg chg="mod">
          <ac:chgData name="Pascal Schirmer" userId="f215465b21b5e6e2" providerId="LiveId" clId="{62CA0B58-9845-4E33-BD97-71C30DA49E74}" dt="2024-02-09T21:57:14.211" v="1557" actId="20577"/>
          <ac:spMkLst>
            <pc:docMk/>
            <pc:sldMk cId="657819207" sldId="282"/>
            <ac:spMk id="11" creationId="{0361BC38-6B8C-1610-D7B5-057380A21B0D}"/>
          </ac:spMkLst>
        </pc:spChg>
        <pc:spChg chg="mod">
          <ac:chgData name="Pascal Schirmer" userId="f215465b21b5e6e2" providerId="LiveId" clId="{62CA0B58-9845-4E33-BD97-71C30DA49E74}" dt="2024-02-09T21:58:47.062" v="1626" actId="20577"/>
          <ac:spMkLst>
            <pc:docMk/>
            <pc:sldMk cId="657819207" sldId="282"/>
            <ac:spMk id="12" creationId="{DB83C553-DC20-1CD8-84CD-7DBE75106D03}"/>
          </ac:spMkLst>
        </pc:spChg>
        <pc:spChg chg="add del mod">
          <ac:chgData name="Pascal Schirmer" userId="f215465b21b5e6e2" providerId="LiveId" clId="{62CA0B58-9845-4E33-BD97-71C30DA49E74}" dt="2024-02-09T22:00:13.043" v="1660" actId="14100"/>
          <ac:spMkLst>
            <pc:docMk/>
            <pc:sldMk cId="657819207" sldId="282"/>
            <ac:spMk id="13" creationId="{97D7E646-EE2F-3DC3-4AEC-6D2D7E118AD9}"/>
          </ac:spMkLst>
        </pc:spChg>
        <pc:spChg chg="add del mod">
          <ac:chgData name="Pascal Schirmer" userId="f215465b21b5e6e2" providerId="LiveId" clId="{62CA0B58-9845-4E33-BD97-71C30DA49E74}" dt="2024-02-09T22:00:13.043" v="1660" actId="14100"/>
          <ac:spMkLst>
            <pc:docMk/>
            <pc:sldMk cId="657819207" sldId="282"/>
            <ac:spMk id="14" creationId="{C68DDC66-377C-247D-959D-433B86D58329}"/>
          </ac:spMkLst>
        </pc:spChg>
        <pc:spChg chg="mod">
          <ac:chgData name="Pascal Schirmer" userId="f215465b21b5e6e2" providerId="LiveId" clId="{62CA0B58-9845-4E33-BD97-71C30DA49E74}" dt="2024-02-09T22:00:13.043" v="1660" actId="14100"/>
          <ac:spMkLst>
            <pc:docMk/>
            <pc:sldMk cId="657819207" sldId="282"/>
            <ac:spMk id="15" creationId="{BA54E351-2803-54EF-5689-539B0CAE0977}"/>
          </ac:spMkLst>
        </pc:spChg>
        <pc:spChg chg="add mod">
          <ac:chgData name="Pascal Schirmer" userId="f215465b21b5e6e2" providerId="LiveId" clId="{62CA0B58-9845-4E33-BD97-71C30DA49E74}" dt="2024-02-09T22:00:48.642" v="1674" actId="14100"/>
          <ac:spMkLst>
            <pc:docMk/>
            <pc:sldMk cId="657819207" sldId="282"/>
            <ac:spMk id="16" creationId="{EBB2B7B9-C1C1-AADE-C408-E84C68050345}"/>
          </ac:spMkLst>
        </pc:spChg>
        <pc:spChg chg="add mod">
          <ac:chgData name="Pascal Schirmer" userId="f215465b21b5e6e2" providerId="LiveId" clId="{62CA0B58-9845-4E33-BD97-71C30DA49E74}" dt="2024-02-09T22:00:51.093" v="1675" actId="14100"/>
          <ac:spMkLst>
            <pc:docMk/>
            <pc:sldMk cId="657819207" sldId="282"/>
            <ac:spMk id="17" creationId="{3C657E9B-2872-355F-A0B0-6F874A763FDF}"/>
          </ac:spMkLst>
        </pc:spChg>
        <pc:spChg chg="add mod">
          <ac:chgData name="Pascal Schirmer" userId="f215465b21b5e6e2" providerId="LiveId" clId="{62CA0B58-9845-4E33-BD97-71C30DA49E74}" dt="2024-02-09T22:00:53.555" v="1676" actId="14100"/>
          <ac:spMkLst>
            <pc:docMk/>
            <pc:sldMk cId="657819207" sldId="282"/>
            <ac:spMk id="18" creationId="{2AD33498-F900-51D7-05C8-366AC4ED840A}"/>
          </ac:spMkLst>
        </pc:spChg>
        <pc:spChg chg="add mod">
          <ac:chgData name="Pascal Schirmer" userId="f215465b21b5e6e2" providerId="LiveId" clId="{62CA0B58-9845-4E33-BD97-71C30DA49E74}" dt="2024-02-09T22:01:07.065" v="1684" actId="20577"/>
          <ac:spMkLst>
            <pc:docMk/>
            <pc:sldMk cId="657819207" sldId="282"/>
            <ac:spMk id="19" creationId="{DE8CB2DC-9DEC-B359-A0C6-81A670FEB485}"/>
          </ac:spMkLst>
        </pc:spChg>
        <pc:spChg chg="add mod">
          <ac:chgData name="Pascal Schirmer" userId="f215465b21b5e6e2" providerId="LiveId" clId="{62CA0B58-9845-4E33-BD97-71C30DA49E74}" dt="2024-02-09T22:01:13.200" v="1686" actId="1076"/>
          <ac:spMkLst>
            <pc:docMk/>
            <pc:sldMk cId="657819207" sldId="282"/>
            <ac:spMk id="20" creationId="{E48A9F87-A21B-6773-F926-61462A093490}"/>
          </ac:spMkLst>
        </pc:spChg>
        <pc:spChg chg="add mod">
          <ac:chgData name="Pascal Schirmer" userId="f215465b21b5e6e2" providerId="LiveId" clId="{62CA0B58-9845-4E33-BD97-71C30DA49E74}" dt="2024-02-09T22:01:21.303" v="1688" actId="1076"/>
          <ac:spMkLst>
            <pc:docMk/>
            <pc:sldMk cId="657819207" sldId="282"/>
            <ac:spMk id="21" creationId="{6E55E350-4D9A-5DC9-937E-759D6DB259F3}"/>
          </ac:spMkLst>
        </pc:spChg>
      </pc:sldChg>
      <pc:sldChg chg="delSp modSp add mod">
        <pc:chgData name="Pascal Schirmer" userId="f215465b21b5e6e2" providerId="LiveId" clId="{62CA0B58-9845-4E33-BD97-71C30DA49E74}" dt="2024-02-09T22:07:16.654" v="1893" actId="20577"/>
        <pc:sldMkLst>
          <pc:docMk/>
          <pc:sldMk cId="636665672" sldId="283"/>
        </pc:sldMkLst>
        <pc:spChg chg="mod">
          <ac:chgData name="Pascal Schirmer" userId="f215465b21b5e6e2" providerId="LiveId" clId="{62CA0B58-9845-4E33-BD97-71C30DA49E74}" dt="2024-02-09T22:04:00.265" v="1705" actId="20577"/>
          <ac:spMkLst>
            <pc:docMk/>
            <pc:sldMk cId="636665672" sldId="283"/>
            <ac:spMk id="2" creationId="{C58587F4-6769-7234-2E76-317C26E80B89}"/>
          </ac:spMkLst>
        </pc:spChg>
        <pc:spChg chg="mod">
          <ac:chgData name="Pascal Schirmer" userId="f215465b21b5e6e2" providerId="LiveId" clId="{62CA0B58-9845-4E33-BD97-71C30DA49E74}" dt="2024-02-09T22:07:16.654" v="1893" actId="20577"/>
          <ac:spMkLst>
            <pc:docMk/>
            <pc:sldMk cId="636665672" sldId="283"/>
            <ac:spMk id="12" creationId="{DB83C553-DC20-1CD8-84CD-7DBE75106D03}"/>
          </ac:spMkLst>
        </pc:spChg>
        <pc:spChg chg="del">
          <ac:chgData name="Pascal Schirmer" userId="f215465b21b5e6e2" providerId="LiveId" clId="{62CA0B58-9845-4E33-BD97-71C30DA49E74}" dt="2024-02-09T22:03:44.404" v="1690" actId="478"/>
          <ac:spMkLst>
            <pc:docMk/>
            <pc:sldMk cId="636665672" sldId="283"/>
            <ac:spMk id="13" creationId="{97D7E646-EE2F-3DC3-4AEC-6D2D7E118AD9}"/>
          </ac:spMkLst>
        </pc:spChg>
        <pc:spChg chg="del">
          <ac:chgData name="Pascal Schirmer" userId="f215465b21b5e6e2" providerId="LiveId" clId="{62CA0B58-9845-4E33-BD97-71C30DA49E74}" dt="2024-02-09T22:03:44.968" v="1691" actId="478"/>
          <ac:spMkLst>
            <pc:docMk/>
            <pc:sldMk cId="636665672" sldId="283"/>
            <ac:spMk id="14" creationId="{C68DDC66-377C-247D-959D-433B86D58329}"/>
          </ac:spMkLst>
        </pc:spChg>
        <pc:spChg chg="del">
          <ac:chgData name="Pascal Schirmer" userId="f215465b21b5e6e2" providerId="LiveId" clId="{62CA0B58-9845-4E33-BD97-71C30DA49E74}" dt="2024-02-09T22:03:46.707" v="1692" actId="478"/>
          <ac:spMkLst>
            <pc:docMk/>
            <pc:sldMk cId="636665672" sldId="283"/>
            <ac:spMk id="15" creationId="{BA54E351-2803-54EF-5689-539B0CAE0977}"/>
          </ac:spMkLst>
        </pc:spChg>
        <pc:spChg chg="del">
          <ac:chgData name="Pascal Schirmer" userId="f215465b21b5e6e2" providerId="LiveId" clId="{62CA0B58-9845-4E33-BD97-71C30DA49E74}" dt="2024-02-09T22:03:49.626" v="1695" actId="478"/>
          <ac:spMkLst>
            <pc:docMk/>
            <pc:sldMk cId="636665672" sldId="283"/>
            <ac:spMk id="16" creationId="{EBB2B7B9-C1C1-AADE-C408-E84C68050345}"/>
          </ac:spMkLst>
        </pc:spChg>
        <pc:spChg chg="del">
          <ac:chgData name="Pascal Schirmer" userId="f215465b21b5e6e2" providerId="LiveId" clId="{62CA0B58-9845-4E33-BD97-71C30DA49E74}" dt="2024-02-09T22:03:48.562" v="1694" actId="478"/>
          <ac:spMkLst>
            <pc:docMk/>
            <pc:sldMk cId="636665672" sldId="283"/>
            <ac:spMk id="17" creationId="{3C657E9B-2872-355F-A0B0-6F874A763FDF}"/>
          </ac:spMkLst>
        </pc:spChg>
        <pc:spChg chg="del">
          <ac:chgData name="Pascal Schirmer" userId="f215465b21b5e6e2" providerId="LiveId" clId="{62CA0B58-9845-4E33-BD97-71C30DA49E74}" dt="2024-02-09T22:03:47.557" v="1693" actId="478"/>
          <ac:spMkLst>
            <pc:docMk/>
            <pc:sldMk cId="636665672" sldId="283"/>
            <ac:spMk id="18" creationId="{2AD33498-F900-51D7-05C8-366AC4ED840A}"/>
          </ac:spMkLst>
        </pc:spChg>
        <pc:spChg chg="del">
          <ac:chgData name="Pascal Schirmer" userId="f215465b21b5e6e2" providerId="LiveId" clId="{62CA0B58-9845-4E33-BD97-71C30DA49E74}" dt="2024-02-09T22:03:51.042" v="1696" actId="478"/>
          <ac:spMkLst>
            <pc:docMk/>
            <pc:sldMk cId="636665672" sldId="283"/>
            <ac:spMk id="19" creationId="{DE8CB2DC-9DEC-B359-A0C6-81A670FEB485}"/>
          </ac:spMkLst>
        </pc:spChg>
        <pc:spChg chg="del">
          <ac:chgData name="Pascal Schirmer" userId="f215465b21b5e6e2" providerId="LiveId" clId="{62CA0B58-9845-4E33-BD97-71C30DA49E74}" dt="2024-02-09T22:03:51.683" v="1697" actId="478"/>
          <ac:spMkLst>
            <pc:docMk/>
            <pc:sldMk cId="636665672" sldId="283"/>
            <ac:spMk id="20" creationId="{E48A9F87-A21B-6773-F926-61462A093490}"/>
          </ac:spMkLst>
        </pc:spChg>
        <pc:spChg chg="del">
          <ac:chgData name="Pascal Schirmer" userId="f215465b21b5e6e2" providerId="LiveId" clId="{62CA0B58-9845-4E33-BD97-71C30DA49E74}" dt="2024-02-09T22:03:52.632" v="1698" actId="478"/>
          <ac:spMkLst>
            <pc:docMk/>
            <pc:sldMk cId="636665672" sldId="283"/>
            <ac:spMk id="21" creationId="{6E55E350-4D9A-5DC9-937E-759D6DB259F3}"/>
          </ac:spMkLst>
        </pc:spChg>
      </pc:sldChg>
      <pc:sldChg chg="modSp add mod">
        <pc:chgData name="Pascal Schirmer" userId="f215465b21b5e6e2" providerId="LiveId" clId="{62CA0B58-9845-4E33-BD97-71C30DA49E74}" dt="2024-02-09T22:11:15.300" v="1981" actId="20577"/>
        <pc:sldMkLst>
          <pc:docMk/>
          <pc:sldMk cId="770763887" sldId="284"/>
        </pc:sldMkLst>
        <pc:spChg chg="mod">
          <ac:chgData name="Pascal Schirmer" userId="f215465b21b5e6e2" providerId="LiveId" clId="{62CA0B58-9845-4E33-BD97-71C30DA49E74}" dt="2024-02-09T22:05:44.980" v="1807" actId="20577"/>
          <ac:spMkLst>
            <pc:docMk/>
            <pc:sldMk cId="770763887" sldId="284"/>
            <ac:spMk id="2" creationId="{C58587F4-6769-7234-2E76-317C26E80B89}"/>
          </ac:spMkLst>
        </pc:spChg>
        <pc:spChg chg="mod">
          <ac:chgData name="Pascal Schirmer" userId="f215465b21b5e6e2" providerId="LiveId" clId="{62CA0B58-9845-4E33-BD97-71C30DA49E74}" dt="2024-02-09T22:11:15.300" v="1981" actId="20577"/>
          <ac:spMkLst>
            <pc:docMk/>
            <pc:sldMk cId="770763887" sldId="284"/>
            <ac:spMk id="12" creationId="{DB83C553-DC20-1CD8-84CD-7DBE75106D0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Click to edit Master text styles</a:t>
            </a:r>
          </a:p>
          <a:p>
            <a:pPr lvl="1" rtl="0"/>
            <a:r>
              <a:t>Second level</a:t>
            </a:r>
          </a:p>
          <a:p>
            <a:pPr lvl="2" rtl="0"/>
            <a:r>
              <a:t>Third level</a:t>
            </a:r>
          </a:p>
          <a:p>
            <a:pPr lvl="3" rtl="0"/>
            <a:r>
              <a:t>Fourth level</a:t>
            </a:r>
          </a:p>
          <a:p>
            <a:pPr lvl="4" rtl="0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5FFF4A-18C5-4288-911E-0F439C99FBD6}" type="datetime1">
              <a:rPr lang="en-GB" smtClean="0"/>
              <a:t>06/08/2024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8CF0D5-8AD6-4DA0-BBAD-94A626D97409}" type="datetime1">
              <a:rPr lang="en-GB" smtClean="0"/>
              <a:t>06/08/2024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2DDD2B-487C-4562-BB27-57280B936C15}" type="datetime1">
              <a:rPr lang="en-GB" smtClean="0"/>
              <a:t>06/08/2024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926700-9732-41E0-AB02-2C5E3DB79FE0}" type="datetime1">
              <a:rPr lang="en-GB" smtClean="0"/>
              <a:t>06/08/2024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9EF7BF-A544-49CC-9C01-74657D1E574F}" type="datetime1">
              <a:rPr lang="en-GB" smtClean="0"/>
              <a:t>06/08/2024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rt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ECB1CE-D645-47DB-89A7-8AB0E6308395}" type="datetime1">
              <a:rPr lang="en-GB" smtClean="0"/>
              <a:t>06/08/2024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ctr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rt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4724E-8E16-469E-BD27-96FF67EB7B29}" type="datetime1">
              <a:rPr lang="en-GB" smtClean="0"/>
              <a:t>06/08/2024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rt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3384000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7133" y="1706880"/>
            <a:ext cx="3384000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4724E-8E16-469E-BD27-96FF67EB7B29}" type="datetime1">
              <a:rPr lang="en-GB" smtClean="0"/>
              <a:t>06/08/2024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56D27DA-FBDE-6688-0552-8FBC9AFB28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95384" y="1706880"/>
            <a:ext cx="3384000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656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>
            <a:lvl1pPr>
              <a:defRPr/>
            </a:lvl1pPr>
          </a:lstStyle>
          <a:p>
            <a:pPr rt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C4894B-1478-4500-B585-30022C3A068F}" type="datetime1">
              <a:rPr lang="en-GB" smtClean="0"/>
              <a:t>06/08/2024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>
            <a:lvl1pPr>
              <a:defRPr/>
            </a:lvl1pPr>
          </a:lstStyle>
          <a:p>
            <a:pPr rt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338400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3384000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0026" y="1701800"/>
            <a:ext cx="338400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2057" y="2717800"/>
            <a:ext cx="3384000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C4894B-1478-4500-B585-30022C3A068F}" type="datetime1">
              <a:rPr lang="en-GB" smtClean="0"/>
              <a:t>06/08/2024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0018205-E2D5-5777-DA24-F7D828F0E3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1169" y="1701800"/>
            <a:ext cx="338400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A78AAA5-C02D-B647-7176-4A3840603E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05232" y="2717800"/>
            <a:ext cx="3384000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rt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30F1B-E97B-4216-B7C5-019D38F5301F}" type="datetime1">
              <a:rPr lang="en-GB" smtClean="0"/>
              <a:t>06/08/2024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A5DFDD-A27C-486B-93E1-A66E54A5FBB6}" type="datetime1">
              <a:rPr lang="en-GB" smtClean="0"/>
              <a:t>06/08/2024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DDFA0DE-7A5E-4932-9CFC-0242609A99D3}" type="datetime1">
              <a:rPr lang="en-GB" smtClean="0"/>
              <a:t>06/08/2024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/>
              <a:t>PyDTS Overview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EDE706-CB4D-5EF9-75D0-E33DBC8E2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PyPowerSim: A Toolkit for Power Electronics Simulation</a:t>
            </a:r>
            <a:endParaRPr lang="en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A1321E-9B24-0A4D-8B17-5519C4481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Pascal Schirmer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5445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69AE3F-5059-1EBC-E411-767C0C94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Full-bridge (B4)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F70A46-340D-337D-91C3-7D64F0CD8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68B540-1581-0117-6808-CDFBFCB93E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DBFF0BE-815A-AEB5-C3AF-D66CC988A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C6A63D-3D5D-CA55-A533-81C57432AF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95A65-9F16-A0C6-DDEE-C4C6BBC2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B378-202B-ACF1-C6DC-B233CC59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547E7-31BA-5053-355D-77B68F2C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7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69AE3F-5059-1EBC-E411-767C0C94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Phase Full-bridge (B6)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F70A46-340D-337D-91C3-7D64F0CD8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68B540-1581-0117-6808-CDFBFCB93E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DBFF0BE-815A-AEB5-C3AF-D66CC988A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C6A63D-3D5D-CA55-A533-81C57432AF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95A65-9F16-A0C6-DDEE-C4C6BBC2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B378-202B-ACF1-C6DC-B233CC59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547E7-31BA-5053-355D-77B68F2C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34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B2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PWM Waveform Generation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770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BD6D15-8001-F88F-B443-BCF76EDB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Frequency Control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2407C0-9608-C2B8-EA0C-9450A753C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9DC5A-DE1A-2239-A34C-6746ED076D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106598-A7AA-6A95-E277-DF596803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352539-B7B0-3573-F861-547F8F3C7C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775A-C613-EBCE-7029-F9189015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520D-4E06-4422-0A20-38C46689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AC12-D169-A541-7C2B-8CD9785E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2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BD6D15-8001-F88F-B443-BCF76EDB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Carrier Based PWM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2407C0-9608-C2B8-EA0C-9450A753C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9DC5A-DE1A-2239-A34C-6746ED076D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106598-A7AA-6A95-E277-DF596803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352539-B7B0-3573-F861-547F8F3C7C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775A-C613-EBCE-7029-F9189015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520D-4E06-4422-0A20-38C46689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AC12-D169-A541-7C2B-8CD9785E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01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BD6D15-8001-F88F-B443-BCF76EDB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Space Vector based PWM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2407C0-9608-C2B8-EA0C-9450A753C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D9DC5A-DE1A-2239-A34C-6746ED076D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106598-A7AA-6A95-E277-DF596803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352539-B7B0-3573-F861-547F8F3C7C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775A-C613-EBCE-7029-F9189015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520D-4E06-4422-0A20-38C46689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AC12-D169-A541-7C2B-8CD9785E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3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B3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Device </a:t>
            </a:r>
            <a:r>
              <a:rPr lang="en-GB" dirty="0" err="1"/>
              <a:t>modeling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9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BDFC98-41C3-7823-EBC8-A2D7473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</a:t>
            </a:r>
            <a:r>
              <a:rPr lang="en-GB" dirty="0" err="1"/>
              <a:t>Modeling</a:t>
            </a:r>
            <a:r>
              <a:rPr lang="en-GB" dirty="0"/>
              <a:t> Approaches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06AA9A-9339-849F-0452-DBB8FC38C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EED320-323B-11D6-B0DE-4BA13AC268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F8E5D7-2115-5878-9327-68ECF1ECF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6AAFD1-8DD4-18E4-A141-BEB0907C20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7B9A-AB13-9020-6487-8117ED79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E96A-0F1C-FB73-30E2-CDBF387E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E56A-F02E-8537-6AC5-F2FF1AD0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41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BDFC98-41C3-7823-EBC8-A2D7473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Switching Devices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06AA9A-9339-849F-0452-DBB8FC38C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EED320-323B-11D6-B0DE-4BA13AC268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F8E5D7-2115-5878-9327-68ECF1ECF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6AAFD1-8DD4-18E4-A141-BEB0907C20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7B9A-AB13-9020-6487-8117ED79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E96A-0F1C-FB73-30E2-CDBF387E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E56A-F02E-8537-6AC5-F2FF1AD0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18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BDFC98-41C3-7823-EBC8-A2D7473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Capacitor Devices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06AA9A-9339-849F-0452-DBB8FC38C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EED320-323B-11D6-B0DE-4BA13AC268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F8E5D7-2115-5878-9327-68ECF1ECF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6AAFD1-8DD4-18E4-A141-BEB0907C20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7B9A-AB13-9020-6487-8117ED79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E96A-0F1C-FB73-30E2-CDBF387E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E56A-F02E-8537-6AC5-F2FF1AD0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B10B-8461-4172-6CCB-4E1D23A4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A203-3995-FB7C-A804-B7F58FCD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GB" dirty="0"/>
              <a:t>Short Introduction</a:t>
            </a:r>
          </a:p>
          <a:p>
            <a:pPr marL="514350" indent="-514350">
              <a:buAutoNum type="arabicParenR"/>
            </a:pPr>
            <a:r>
              <a:rPr lang="en-GB" dirty="0"/>
              <a:t>Theoretical Background</a:t>
            </a:r>
          </a:p>
          <a:p>
            <a:pPr marL="514350" indent="-514350">
              <a:buAutoNum type="arabicParenR"/>
            </a:pPr>
            <a:r>
              <a:rPr lang="en-GB" dirty="0"/>
              <a:t>Toolkit Overview</a:t>
            </a:r>
          </a:p>
          <a:p>
            <a:pPr marL="514350" indent="-514350">
              <a:buAutoNum type="arabicParenR"/>
            </a:pPr>
            <a:r>
              <a:rPr lang="en-GB" dirty="0"/>
              <a:t>Exemplary Calculation</a:t>
            </a:r>
          </a:p>
          <a:p>
            <a:pPr marL="514350" indent="-514350">
              <a:buAutoNum type="arabicParenR"/>
            </a:pPr>
            <a:r>
              <a:rPr lang="en-GB" dirty="0"/>
              <a:t>Advanced Functionalities</a:t>
            </a:r>
          </a:p>
          <a:p>
            <a:pPr marL="514350" indent="-514350">
              <a:buAutoNum type="arabicParenR"/>
            </a:pPr>
            <a:r>
              <a:rPr lang="en-GB" dirty="0"/>
              <a:t>Outlook and Conclusion 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7BF44-BC86-7671-AA70-29B14AAD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1AF055-5957-49AA-A8F2-8850B2084E4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A09AF-5181-6D85-E76F-F4254586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BADD5-F7C3-2CFA-9E08-C6DA8DD0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157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B4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Thermal </a:t>
            </a:r>
            <a:r>
              <a:rPr lang="en-GB" dirty="0" err="1"/>
              <a:t>modeling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28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BDFC98-41C3-7823-EBC8-A2D7473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Reduced Order Thermal Model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06AA9A-9339-849F-0452-DBB8FC38C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EED320-323B-11D6-B0DE-4BA13AC268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F8E5D7-2115-5878-9327-68ECF1ECF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6AAFD1-8DD4-18E4-A141-BEB0907C20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7B9A-AB13-9020-6487-8117ED79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E96A-0F1C-FB73-30E2-CDBF387E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E56A-F02E-8537-6AC5-F2FF1AD0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38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BDFC98-41C3-7823-EBC8-A2D7473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Electro-Thermal </a:t>
            </a:r>
            <a:r>
              <a:rPr lang="en-GB" dirty="0" err="1"/>
              <a:t>Modeling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06AA9A-9339-849F-0452-DBB8FC38C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EED320-323B-11D6-B0DE-4BA13AC268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F8E5D7-2115-5878-9327-68ECF1ECF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6AAFD1-8DD4-18E4-A141-BEB0907C20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7B9A-AB13-9020-6487-8117ED79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E96A-0F1C-FB73-30E2-CDBF387E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E56A-F02E-8537-6AC5-F2FF1AD0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1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C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Toolkit Overview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034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F04D75-5240-343D-0F6C-3A127935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 and Usage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6D9E36-D657-FFE5-94A7-9D50AACA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1361-7332-E69B-C0C4-BCDE1DD3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D8DA-1A1F-A6FE-98A6-954002D3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CCC8A-F3C2-C4F5-F2F9-56A5693E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51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F04D75-5240-343D-0F6C-3A127935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Structure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6D9E36-D657-FFE5-94A7-9D50AACA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1361-7332-E69B-C0C4-BCDE1DD3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D8DA-1A1F-A6FE-98A6-954002D3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CCC8A-F3C2-C4F5-F2F9-56A5693E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8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F04D75-5240-343D-0F6C-3A127935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File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6D9E36-D657-FFE5-94A7-9D50AACA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1361-7332-E69B-C0C4-BCDE1DD3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D8DA-1A1F-A6FE-98A6-954002D3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CCC8A-F3C2-C4F5-F2F9-56A5693E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7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F04D75-5240-343D-0F6C-3A127935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 File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6D9E36-D657-FFE5-94A7-9D50AACA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1361-7332-E69B-C0C4-BCDE1DD3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D8DA-1A1F-A6FE-98A6-954002D3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CCC8A-F3C2-C4F5-F2F9-56A5693E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1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F04D75-5240-343D-0F6C-3A127935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File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6D9E36-D657-FFE5-94A7-9D50AACA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1361-7332-E69B-C0C4-BCDE1DD3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D8DA-1A1F-A6FE-98A6-954002D3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CCC8A-F3C2-C4F5-F2F9-56A5693E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3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D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Exemplary Calculations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29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251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A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Short Introduction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014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D1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Waveform analysis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30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241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D2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Steady State Analysis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31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939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D3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Transient Analysis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32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18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D4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Closed Loop Analysis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33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901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E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Advanced functionalities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34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503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E1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Comparing PWM Schemes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35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031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E2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Advanced Thermal </a:t>
            </a:r>
            <a:r>
              <a:rPr lang="en-GB" dirty="0" err="1"/>
              <a:t>modeling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36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37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E3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Control Strategies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37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573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F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Outlook and Conclusion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38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626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G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39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39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707CF7-B372-DD32-8FA7-7BA7EA53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Goals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608239-E489-1490-6F8B-E22DAC719C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D3A2D6-4EAA-41DF-BE8A-6F1CC6E224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8E36-A504-8FD1-34E6-957FCEED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12003-0FE7-990E-A654-6E747B2A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46E0-A0C6-68EF-2E0F-AAEF58EF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1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707CF7-B372-DD32-8FA7-7BA7EA53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608239-E489-1490-6F8B-E22DAC719C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D3A2D6-4EAA-41DF-BE8A-6F1CC6E224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8E36-A504-8FD1-34E6-957FCEED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12003-0FE7-990E-A654-6E747B2A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46E0-A0C6-68EF-2E0F-AAEF58EF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9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707CF7-B372-DD32-8FA7-7BA7EA53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608239-E489-1490-6F8B-E22DAC719C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D3A2D6-4EAA-41DF-BE8A-6F1CC6E224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8E36-A504-8FD1-34E6-957FCEED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12003-0FE7-990E-A654-6E747B2A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46E0-A0C6-68EF-2E0F-AAEF58EF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38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B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Theoretical Background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994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F24F6D-6AC8-A41B-7BDF-074D2E54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B1</a:t>
            </a:r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C64F3-4654-1561-9E87-8803B52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Included Topologies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20F4-9A81-164F-EF4D-A71414F0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ECB1CE-D645-47DB-89A7-8AB0E6308395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04C-CE63-679C-0044-D91D6F5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B839-54B0-8354-2E48-563B864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086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69AE3F-5059-1EBC-E411-767C0C94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Half-bridge (B2)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F70A46-340D-337D-91C3-7D64F0CD8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68B540-1581-0117-6808-CDFBFCB93E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DBFF0BE-815A-AEB5-C3AF-D66CC988A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C6A63D-3D5D-CA55-A533-81C57432AF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95A65-9F16-A0C6-DDEE-C4C6BBC2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F9FB9D-C6CC-418B-8DE5-9B72A1F2A797}" type="datetime1">
              <a:rPr lang="en-GB" smtClean="0"/>
              <a:t>06/08/2024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B378-202B-ACF1-C6DC-B233CC59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PyDTS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547E7-31BA-5053-355D-77B68F2C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52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7671</TotalTime>
  <Words>290</Words>
  <Application>Microsoft Office PowerPoint</Application>
  <PresentationFormat>Custom</PresentationFormat>
  <Paragraphs>178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Tech 16x9</vt:lpstr>
      <vt:lpstr>PyPowerSim: A Toolkit for Power Electronics Simulation</vt:lpstr>
      <vt:lpstr>Content</vt:lpstr>
      <vt:lpstr>A</vt:lpstr>
      <vt:lpstr>Aims and Goals</vt:lpstr>
      <vt:lpstr>Dependencies</vt:lpstr>
      <vt:lpstr>Dependencies</vt:lpstr>
      <vt:lpstr>B</vt:lpstr>
      <vt:lpstr>B1</vt:lpstr>
      <vt:lpstr>Half-bridge (B2)</vt:lpstr>
      <vt:lpstr>Full-bridge (B4)</vt:lpstr>
      <vt:lpstr>Three Phase Full-bridge (B6)</vt:lpstr>
      <vt:lpstr>B2</vt:lpstr>
      <vt:lpstr>Fundamental Frequency Control</vt:lpstr>
      <vt:lpstr>Carrier Based PWM</vt:lpstr>
      <vt:lpstr>Space Vector based PWM</vt:lpstr>
      <vt:lpstr>B3</vt:lpstr>
      <vt:lpstr>General Modeling Approaches</vt:lpstr>
      <vt:lpstr>Switching Devices</vt:lpstr>
      <vt:lpstr>Capacitor Devices</vt:lpstr>
      <vt:lpstr>B4</vt:lpstr>
      <vt:lpstr>Reduced Order Thermal Model</vt:lpstr>
      <vt:lpstr>Electro-Thermal Modeling</vt:lpstr>
      <vt:lpstr>C</vt:lpstr>
      <vt:lpstr>Installation and Usage</vt:lpstr>
      <vt:lpstr>Project Structure</vt:lpstr>
      <vt:lpstr>Setup File</vt:lpstr>
      <vt:lpstr>Configuration File</vt:lpstr>
      <vt:lpstr>Parameter File</vt:lpstr>
      <vt:lpstr>D</vt:lpstr>
      <vt:lpstr>D1</vt:lpstr>
      <vt:lpstr>D2</vt:lpstr>
      <vt:lpstr>D3</vt:lpstr>
      <vt:lpstr>D4</vt:lpstr>
      <vt:lpstr>E</vt:lpstr>
      <vt:lpstr>E1</vt:lpstr>
      <vt:lpstr>E2</vt:lpstr>
      <vt:lpstr>E3</vt:lpstr>
      <vt:lpstr>F</vt:lpstr>
      <vt:lpstr>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Evoke: Electrical Vehicle Optimisation Kit for Efficiency and Reliability </dc:title>
  <dc:creator>Pascal Schirmer</dc:creator>
  <cp:lastModifiedBy>Pascal Schirmer</cp:lastModifiedBy>
  <cp:revision>46</cp:revision>
  <dcterms:created xsi:type="dcterms:W3CDTF">2024-02-09T20:26:49Z</dcterms:created>
  <dcterms:modified xsi:type="dcterms:W3CDTF">2024-08-06T18:03:22Z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