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3250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05CF-E8E1-9F4C-B260-DA609987B8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8135-124A-A54F-B13C-E9AD51CC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8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05CF-E8E1-9F4C-B260-DA609987B8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8135-124A-A54F-B13C-E9AD51CC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4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05CF-E8E1-9F4C-B260-DA609987B8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8135-124A-A54F-B13C-E9AD51CC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05CF-E8E1-9F4C-B260-DA609987B8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8135-124A-A54F-B13C-E9AD51CC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7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05CF-E8E1-9F4C-B260-DA609987B8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8135-124A-A54F-B13C-E9AD51CC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7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05CF-E8E1-9F4C-B260-DA609987B8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8135-124A-A54F-B13C-E9AD51CC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3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05CF-E8E1-9F4C-B260-DA609987B8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8135-124A-A54F-B13C-E9AD51CC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3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05CF-E8E1-9F4C-B260-DA609987B8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8135-124A-A54F-B13C-E9AD51CC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1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05CF-E8E1-9F4C-B260-DA609987B8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8135-124A-A54F-B13C-E9AD51CC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05CF-E8E1-9F4C-B260-DA609987B8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8135-124A-A54F-B13C-E9AD51CC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905CF-E8E1-9F4C-B260-DA609987B8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8135-124A-A54F-B13C-E9AD51CC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5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05CF-E8E1-9F4C-B260-DA609987B8CE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8135-124A-A54F-B13C-E9AD51CCA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30FE3-42ED-A04F-9A62-50197A89FF48}"/>
              </a:ext>
            </a:extLst>
          </p:cNvPr>
          <p:cNvGrpSpPr/>
          <p:nvPr/>
        </p:nvGrpSpPr>
        <p:grpSpPr>
          <a:xfrm>
            <a:off x="152401" y="-62201"/>
            <a:ext cx="9307785" cy="6647527"/>
            <a:chOff x="152401" y="-62201"/>
            <a:chExt cx="9307785" cy="664752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3D1A58B-1E7F-FD49-9D7B-44B77EDC1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5944" y="394644"/>
              <a:ext cx="8254242" cy="619068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688053" y="394643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6807" y="394644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06965" y="394642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D08C1C-D67D-1942-BD9E-AA58B027BC36}"/>
                </a:ext>
              </a:extLst>
            </p:cNvPr>
            <p:cNvSpPr txBox="1"/>
            <p:nvPr/>
          </p:nvSpPr>
          <p:spPr>
            <a:xfrm rot="16200000">
              <a:off x="-637189" y="4973633"/>
              <a:ext cx="1948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SEIR Spline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C370B9C-4E1B-5E44-B5E0-A0938C78093A}"/>
                </a:ext>
              </a:extLst>
            </p:cNvPr>
            <p:cNvSpPr/>
            <p:nvPr/>
          </p:nvSpPr>
          <p:spPr>
            <a:xfrm>
              <a:off x="6415081" y="2597290"/>
              <a:ext cx="585380" cy="377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CB9FF2-8BC4-F549-AAD5-C380C98A8883}"/>
                </a:ext>
              </a:extLst>
            </p:cNvPr>
            <p:cNvSpPr/>
            <p:nvPr/>
          </p:nvSpPr>
          <p:spPr>
            <a:xfrm>
              <a:off x="6415081" y="3489985"/>
              <a:ext cx="585380" cy="377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B51D61-AC9A-8C4E-9585-0EC76D9A23CD}"/>
                </a:ext>
              </a:extLst>
            </p:cNvPr>
            <p:cNvSpPr/>
            <p:nvPr/>
          </p:nvSpPr>
          <p:spPr>
            <a:xfrm>
              <a:off x="8377881" y="3647619"/>
              <a:ext cx="585380" cy="536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10D90-1B43-E141-B381-ED08AD202243}"/>
                </a:ext>
              </a:extLst>
            </p:cNvPr>
            <p:cNvSpPr txBox="1"/>
            <p:nvPr/>
          </p:nvSpPr>
          <p:spPr>
            <a:xfrm rot="16200000">
              <a:off x="-609100" y="2741180"/>
              <a:ext cx="1948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SIR Spline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41A8F6-E0D8-F547-9CEC-E1E2DEEA68E8}"/>
                </a:ext>
              </a:extLst>
            </p:cNvPr>
            <p:cNvSpPr txBox="1"/>
            <p:nvPr/>
          </p:nvSpPr>
          <p:spPr>
            <a:xfrm rot="16200000">
              <a:off x="-581011" y="727389"/>
              <a:ext cx="1948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SIR Cosine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87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1221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Subramanian</dc:creator>
  <cp:lastModifiedBy>Rahul Subramanian</cp:lastModifiedBy>
  <cp:revision>32</cp:revision>
  <cp:lastPrinted>2019-09-23T18:21:25Z</cp:lastPrinted>
  <dcterms:created xsi:type="dcterms:W3CDTF">2019-08-29T21:27:25Z</dcterms:created>
  <dcterms:modified xsi:type="dcterms:W3CDTF">2020-04-16T18:54:10Z</dcterms:modified>
</cp:coreProperties>
</file>