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8"/>
    <p:restoredTop sz="93250"/>
  </p:normalViewPr>
  <p:slideViewPr>
    <p:cSldViewPr snapToGrid="0" snapToObjects="1">
      <p:cViewPr varScale="1">
        <p:scale>
          <a:sx n="120" d="100"/>
          <a:sy n="12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48C9-3191-D344-9C04-4DB3C368CEC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4EEE-43F9-174D-B9D6-47C0ADC2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10564" y="654684"/>
            <a:ext cx="7302156" cy="5776736"/>
            <a:chOff x="2010564" y="654684"/>
            <a:chExt cx="7302156" cy="5776736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45" y="654684"/>
              <a:ext cx="6506775" cy="5608956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010564" y="1088866"/>
              <a:ext cx="5853276" cy="5342554"/>
              <a:chOff x="2010564" y="1088866"/>
              <a:chExt cx="5853276" cy="5342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577840" y="5969755"/>
                    <a:ext cx="10363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charset="0"/>
                            </a:rPr>
                            <m:t>𝜸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7840" y="5969755"/>
                    <a:ext cx="1036320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 rot="16200000">
                    <a:off x="608105" y="2545459"/>
                    <a:ext cx="3429000" cy="624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f>
                          <m:fPr>
                            <m:ctrlPr>
                              <a:rPr lang="bg-BG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charset="0"/>
                              </a:rPr>
                              <m:t>𝑺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charset="0"/>
                              </a:rPr>
                              <m:t>𝑵</m:t>
                            </m:r>
                          </m:den>
                        </m:f>
                      </m:oMath>
                    </a14:m>
                    <a:r>
                      <a:rPr lang="en-US" sz="2400" b="1" dirty="0"/>
                      <a:t>  after 1 year</a:t>
                    </a: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08105" y="2545459"/>
                    <a:ext cx="3429000" cy="62408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7360920" y="1088866"/>
                <a:ext cx="502920" cy="1152694"/>
                <a:chOff x="7284720" y="1088866"/>
                <a:chExt cx="502920" cy="115269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7299960" y="1779895"/>
                      <a:ext cx="48768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960" y="1779895"/>
                      <a:ext cx="487680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500"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7284720" y="1459855"/>
                      <a:ext cx="48768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4720" y="1459855"/>
                      <a:ext cx="487680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2500"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7284720" y="1088866"/>
                      <a:ext cx="48768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4720" y="1088866"/>
                      <a:ext cx="487680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500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9136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Subramanian</dc:creator>
  <cp:lastModifiedBy>Rahul Subramanian</cp:lastModifiedBy>
  <cp:revision>3</cp:revision>
  <dcterms:created xsi:type="dcterms:W3CDTF">2019-08-29T22:59:40Z</dcterms:created>
  <dcterms:modified xsi:type="dcterms:W3CDTF">2020-04-16T15:51:38Z</dcterms:modified>
</cp:coreProperties>
</file>