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-2832" y="-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4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0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8FC-7C72-4BD7-8D55-3B6D9C41F69A}" type="datetimeFigureOut">
              <a:rPr lang="it-IT" smtClean="0"/>
              <a:t>22/01/2018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3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403414" y="481138"/>
            <a:ext cx="1567835" cy="1551518"/>
            <a:chOff x="1159910" y="914043"/>
            <a:chExt cx="1567835" cy="1551518"/>
          </a:xfrm>
        </p:grpSpPr>
        <p:sp>
          <p:nvSpPr>
            <p:cNvPr id="4" name="Ovale 3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18" name="Connettore diritto 17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uppo 50"/>
          <p:cNvGrpSpPr/>
          <p:nvPr/>
        </p:nvGrpSpPr>
        <p:grpSpPr>
          <a:xfrm>
            <a:off x="2986887" y="364350"/>
            <a:ext cx="1800000" cy="1800000"/>
            <a:chOff x="3313450" y="232656"/>
            <a:chExt cx="1800000" cy="1800000"/>
          </a:xfrm>
        </p:grpSpPr>
        <p:sp>
          <p:nvSpPr>
            <p:cNvPr id="47" name="Rettangolo 46"/>
            <p:cNvSpPr/>
            <p:nvPr/>
          </p:nvSpPr>
          <p:spPr>
            <a:xfrm>
              <a:off x="3313450" y="232656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3395110" y="369046"/>
              <a:ext cx="1567835" cy="1551518"/>
              <a:chOff x="1159910" y="914043"/>
              <a:chExt cx="1567835" cy="155151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40" name="Connettore diritto 39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Decisione 44"/>
            <p:cNvSpPr/>
            <p:nvPr/>
          </p:nvSpPr>
          <p:spPr>
            <a:xfrm>
              <a:off x="3340099" y="1354718"/>
              <a:ext cx="1379561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Decisione 45"/>
            <p:cNvSpPr/>
            <p:nvPr/>
          </p:nvSpPr>
          <p:spPr>
            <a:xfrm>
              <a:off x="4051583" y="1239616"/>
              <a:ext cx="1028417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Rettangolo 47"/>
          <p:cNvSpPr/>
          <p:nvPr/>
        </p:nvSpPr>
        <p:spPr>
          <a:xfrm>
            <a:off x="286887" y="36435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64304" y="250657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3034392" y="252618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 e gelido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730004" y="255824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Quasi sereno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5534781" y="383952"/>
            <a:ext cx="1800000" cy="1800000"/>
            <a:chOff x="5534781" y="383952"/>
            <a:chExt cx="1800000" cy="1800000"/>
          </a:xfrm>
        </p:grpSpPr>
        <p:grpSp>
          <p:nvGrpSpPr>
            <p:cNvPr id="52" name="Gruppo 51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4" name="Connettore diritto 53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uppo 57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ttangolo 62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Nuvola 64"/>
            <p:cNvSpPr/>
            <p:nvPr/>
          </p:nvSpPr>
          <p:spPr>
            <a:xfrm>
              <a:off x="5708046" y="1436614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8364082" y="255824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Poche nubi</a:t>
            </a:r>
          </a:p>
        </p:txBody>
      </p:sp>
      <p:grpSp>
        <p:nvGrpSpPr>
          <p:cNvPr id="68" name="Gruppo 67"/>
          <p:cNvGrpSpPr/>
          <p:nvPr/>
        </p:nvGrpSpPr>
        <p:grpSpPr>
          <a:xfrm>
            <a:off x="8168859" y="383952"/>
            <a:ext cx="1800000" cy="1800000"/>
            <a:chOff x="5534781" y="383952"/>
            <a:chExt cx="1800000" cy="1800000"/>
          </a:xfrm>
        </p:grpSpPr>
        <p:grpSp>
          <p:nvGrpSpPr>
            <p:cNvPr id="69" name="Gruppo 68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72" name="Ovale 71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Connettore diritto 72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diritto 73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diritto 74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uppo 76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78" name="Connettore diritto 77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ttore diritto 80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ettangolo 69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Nuvola 70"/>
            <p:cNvSpPr/>
            <p:nvPr/>
          </p:nvSpPr>
          <p:spPr>
            <a:xfrm>
              <a:off x="5542989" y="1341098"/>
              <a:ext cx="790036" cy="409405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/>
          <p:cNvSpPr txBox="1"/>
          <p:nvPr/>
        </p:nvSpPr>
        <p:spPr>
          <a:xfrm>
            <a:off x="184903" y="5698182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Parzialmente nuvoloso</a:t>
            </a:r>
          </a:p>
        </p:txBody>
      </p:sp>
      <p:grpSp>
        <p:nvGrpSpPr>
          <p:cNvPr id="98" name="Gruppo 97"/>
          <p:cNvGrpSpPr/>
          <p:nvPr/>
        </p:nvGrpSpPr>
        <p:grpSpPr>
          <a:xfrm>
            <a:off x="378258" y="3653040"/>
            <a:ext cx="1800000" cy="1800000"/>
            <a:chOff x="378258" y="3653040"/>
            <a:chExt cx="1800000" cy="1800000"/>
          </a:xfrm>
        </p:grpSpPr>
        <p:grpSp>
          <p:nvGrpSpPr>
            <p:cNvPr id="83" name="Gruppo 82"/>
            <p:cNvGrpSpPr/>
            <p:nvPr/>
          </p:nvGrpSpPr>
          <p:grpSpPr>
            <a:xfrm>
              <a:off x="378258" y="3653040"/>
              <a:ext cx="1800000" cy="1800000"/>
              <a:chOff x="5534781" y="383952"/>
              <a:chExt cx="1800000" cy="1800000"/>
            </a:xfrm>
          </p:grpSpPr>
          <p:grpSp>
            <p:nvGrpSpPr>
              <p:cNvPr id="84" name="Gruppo 83"/>
              <p:cNvGrpSpPr/>
              <p:nvPr/>
            </p:nvGrpSpPr>
            <p:grpSpPr>
              <a:xfrm>
                <a:off x="5651308" y="500740"/>
                <a:ext cx="1567835" cy="1551518"/>
                <a:chOff x="1159910" y="914043"/>
                <a:chExt cx="1567835" cy="1551518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1584100" y="1339403"/>
                  <a:ext cx="720000" cy="72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88" name="Connettore diritto 87"/>
                <p:cNvCxnSpPr/>
                <p:nvPr/>
              </p:nvCxnSpPr>
              <p:spPr>
                <a:xfrm>
                  <a:off x="1944531" y="914043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943383" y="2123380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 flipH="1">
                  <a:off x="2367745" y="1699403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 flipH="1">
                  <a:off x="1160800" y="169725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uppo 91"/>
                <p:cNvGrpSpPr/>
                <p:nvPr/>
              </p:nvGrpSpPr>
              <p:grpSpPr>
                <a:xfrm rot="2605835">
                  <a:off x="1159910" y="928951"/>
                  <a:ext cx="1566945" cy="1536610"/>
                  <a:chOff x="4240550" y="1859435"/>
                  <a:chExt cx="1566945" cy="1536610"/>
                </a:xfrm>
              </p:grpSpPr>
              <p:cxnSp>
                <p:nvCxnSpPr>
                  <p:cNvPr id="93" name="Connettore diritto 92"/>
                  <p:cNvCxnSpPr/>
                  <p:nvPr/>
                </p:nvCxnSpPr>
                <p:spPr>
                  <a:xfrm>
                    <a:off x="5024281" y="1859435"/>
                    <a:ext cx="0" cy="36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ttore diritto 93"/>
                  <p:cNvCxnSpPr/>
                  <p:nvPr/>
                </p:nvCxnSpPr>
                <p:spPr>
                  <a:xfrm>
                    <a:off x="5023133" y="3068772"/>
                    <a:ext cx="0" cy="3272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ttore diritto 94"/>
                  <p:cNvCxnSpPr/>
                  <p:nvPr/>
                </p:nvCxnSpPr>
                <p:spPr>
                  <a:xfrm flipH="1">
                    <a:off x="5447495" y="2644795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/>
                  <p:cNvCxnSpPr/>
                  <p:nvPr/>
                </p:nvCxnSpPr>
                <p:spPr>
                  <a:xfrm flipH="1">
                    <a:off x="4240550" y="2642647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Rettangolo 84"/>
              <p:cNvSpPr/>
              <p:nvPr/>
            </p:nvSpPr>
            <p:spPr>
              <a:xfrm>
                <a:off x="5534781" y="38395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Nuvola 85"/>
              <p:cNvSpPr/>
              <p:nvPr/>
            </p:nvSpPr>
            <p:spPr>
              <a:xfrm>
                <a:off x="5630527" y="1358480"/>
                <a:ext cx="656353" cy="374642"/>
              </a:xfrm>
              <a:prstGeom prst="clou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7" name="Nuvola 96"/>
            <p:cNvSpPr/>
            <p:nvPr/>
          </p:nvSpPr>
          <p:spPr>
            <a:xfrm>
              <a:off x="1367855" y="4161926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9" name="CasellaDiTesto 98"/>
          <p:cNvSpPr txBox="1"/>
          <p:nvPr/>
        </p:nvSpPr>
        <p:spPr>
          <a:xfrm>
            <a:off x="3158996" y="572618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101" name="Gruppo 100"/>
          <p:cNvGrpSpPr/>
          <p:nvPr/>
        </p:nvGrpSpPr>
        <p:grpSpPr>
          <a:xfrm>
            <a:off x="2861579" y="3653040"/>
            <a:ext cx="1800000" cy="1800000"/>
            <a:chOff x="5534781" y="383952"/>
            <a:chExt cx="1800000" cy="1800000"/>
          </a:xfrm>
        </p:grpSpPr>
        <p:grpSp>
          <p:nvGrpSpPr>
            <p:cNvPr id="103" name="Gruppo 102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106" name="Ovale 105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7" name="Connettore diritto 106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diritto 108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o 110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112" name="Connettore diritto 111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nettore diritto 112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nettore diritto 113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ttore diritto 114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" name="Rettangolo 103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Nuvola 104"/>
            <p:cNvSpPr/>
            <p:nvPr/>
          </p:nvSpPr>
          <p:spPr>
            <a:xfrm>
              <a:off x="5534781" y="101020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0" name="CasellaDiTesto 99"/>
          <p:cNvSpPr txBox="1"/>
          <p:nvPr/>
        </p:nvSpPr>
        <p:spPr>
          <a:xfrm>
            <a:off x="8840783" y="5617132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Nuvoloso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8543366" y="3543992"/>
            <a:ext cx="1800000" cy="1800000"/>
            <a:chOff x="8543366" y="3543992"/>
            <a:chExt cx="1800000" cy="1800000"/>
          </a:xfrm>
        </p:grpSpPr>
        <p:sp>
          <p:nvSpPr>
            <p:cNvPr id="120" name="Rettangolo 119"/>
            <p:cNvSpPr/>
            <p:nvPr/>
          </p:nvSpPr>
          <p:spPr>
            <a:xfrm>
              <a:off x="8543366" y="354399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1" name="Nuvola 120"/>
            <p:cNvSpPr/>
            <p:nvPr/>
          </p:nvSpPr>
          <p:spPr>
            <a:xfrm>
              <a:off x="8657666" y="4233748"/>
              <a:ext cx="1247622" cy="785360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3" name="Nuvola 132"/>
            <p:cNvSpPr/>
            <p:nvPr/>
          </p:nvSpPr>
          <p:spPr>
            <a:xfrm>
              <a:off x="9364632" y="3960609"/>
              <a:ext cx="833982" cy="610412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4938592" y="3899773"/>
            <a:ext cx="1471156" cy="989590"/>
            <a:chOff x="4367092" y="2788523"/>
            <a:chExt cx="1471156" cy="989590"/>
          </a:xfrm>
        </p:grpSpPr>
        <p:sp>
          <p:nvSpPr>
            <p:cNvPr id="3" name="Arco 2"/>
            <p:cNvSpPr/>
            <p:nvPr/>
          </p:nvSpPr>
          <p:spPr>
            <a:xfrm rot="15257565">
              <a:off x="4569438" y="2893111"/>
              <a:ext cx="662098" cy="1066789"/>
            </a:xfrm>
            <a:prstGeom prst="arc">
              <a:avLst>
                <a:gd name="adj1" fmla="val 11806900"/>
                <a:gd name="adj2" fmla="val 2002454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Arco 3"/>
            <p:cNvSpPr/>
            <p:nvPr/>
          </p:nvSpPr>
          <p:spPr>
            <a:xfrm rot="2180380">
              <a:off x="5167426" y="2891076"/>
              <a:ext cx="457013" cy="408071"/>
            </a:xfrm>
            <a:prstGeom prst="arc">
              <a:avLst>
                <a:gd name="adj1" fmla="val 11333933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Arco 4"/>
            <p:cNvSpPr/>
            <p:nvPr/>
          </p:nvSpPr>
          <p:spPr>
            <a:xfrm rot="21127153">
              <a:off x="4652961" y="2788523"/>
              <a:ext cx="688850" cy="739947"/>
            </a:xfrm>
            <a:prstGeom prst="arc">
              <a:avLst>
                <a:gd name="adj1" fmla="val 10804855"/>
                <a:gd name="adj2" fmla="val 19830505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Arco 5"/>
            <p:cNvSpPr/>
            <p:nvPr/>
          </p:nvSpPr>
          <p:spPr>
            <a:xfrm rot="6726270">
              <a:off x="5132726" y="3068045"/>
              <a:ext cx="647880" cy="763165"/>
            </a:xfrm>
            <a:prstGeom prst="arc">
              <a:avLst>
                <a:gd name="adj1" fmla="val 10733869"/>
                <a:gd name="adj2" fmla="val 28101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Arco 6"/>
            <p:cNvSpPr/>
            <p:nvPr/>
          </p:nvSpPr>
          <p:spPr>
            <a:xfrm rot="10017498">
              <a:off x="4809771" y="3370042"/>
              <a:ext cx="887599" cy="408071"/>
            </a:xfrm>
            <a:prstGeom prst="arc">
              <a:avLst>
                <a:gd name="adj1" fmla="val 15190785"/>
                <a:gd name="adj2" fmla="val 2099032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457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mma 13"/>
          <p:cNvSpPr/>
          <p:nvPr/>
        </p:nvSpPr>
        <p:spPr>
          <a:xfrm>
            <a:off x="669701" y="888641"/>
            <a:ext cx="1620000" cy="162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3210663" y="382240"/>
            <a:ext cx="2160000" cy="1800000"/>
            <a:chOff x="3210663" y="382240"/>
            <a:chExt cx="2160000" cy="1800000"/>
          </a:xfrm>
        </p:grpSpPr>
        <p:sp>
          <p:nvSpPr>
            <p:cNvPr id="27" name="Rettangolo 26"/>
            <p:cNvSpPr/>
            <p:nvPr/>
          </p:nvSpPr>
          <p:spPr>
            <a:xfrm>
              <a:off x="3210663" y="382240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231833" y="522208"/>
              <a:ext cx="2133525" cy="1520801"/>
              <a:chOff x="5954908" y="639774"/>
              <a:chExt cx="2133525" cy="1520801"/>
            </a:xfrm>
          </p:grpSpPr>
          <p:sp>
            <p:nvSpPr>
              <p:cNvPr id="3" name="Ovale 2"/>
              <p:cNvSpPr/>
              <p:nvPr/>
            </p:nvSpPr>
            <p:spPr>
              <a:xfrm>
                <a:off x="6674908" y="1068599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5954908" y="1044575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10800000">
                <a:off x="5964433" y="639774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Arco 4"/>
              <p:cNvSpPr/>
              <p:nvPr/>
            </p:nvSpPr>
            <p:spPr>
              <a:xfrm rot="16200000">
                <a:off x="6741583" y="1152863"/>
                <a:ext cx="720000" cy="720000"/>
              </a:xfrm>
              <a:prstGeom prst="arc">
                <a:avLst>
                  <a:gd name="adj1" fmla="val 17956501"/>
                  <a:gd name="adj2" fmla="val 20409424"/>
                </a:avLst>
              </a:prstGeom>
              <a:noFill/>
              <a:ln w="76200">
                <a:solidFill>
                  <a:srgbClr val="0157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" name="Gruppo 3"/>
          <p:cNvGrpSpPr/>
          <p:nvPr/>
        </p:nvGrpSpPr>
        <p:grpSpPr>
          <a:xfrm>
            <a:off x="5512483" y="382240"/>
            <a:ext cx="2160000" cy="1800000"/>
            <a:chOff x="5012750" y="2095779"/>
            <a:chExt cx="2160000" cy="1800000"/>
          </a:xfrm>
        </p:grpSpPr>
        <p:sp>
          <p:nvSpPr>
            <p:cNvPr id="36" name="Rettangolo 35"/>
            <p:cNvSpPr/>
            <p:nvPr/>
          </p:nvSpPr>
          <p:spPr>
            <a:xfrm>
              <a:off x="5012750" y="2095779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9" name="Gruppo 28"/>
            <p:cNvGrpSpPr/>
            <p:nvPr/>
          </p:nvGrpSpPr>
          <p:grpSpPr>
            <a:xfrm>
              <a:off x="5355833" y="2324305"/>
              <a:ext cx="1471156" cy="989590"/>
              <a:chOff x="4367092" y="2610723"/>
              <a:chExt cx="1471156" cy="989590"/>
            </a:xfrm>
          </p:grpSpPr>
          <p:sp>
            <p:nvSpPr>
              <p:cNvPr id="30" name="Arco 29"/>
              <p:cNvSpPr/>
              <p:nvPr/>
            </p:nvSpPr>
            <p:spPr>
              <a:xfrm rot="15257565">
                <a:off x="4569438" y="2715311"/>
                <a:ext cx="662098" cy="1066789"/>
              </a:xfrm>
              <a:prstGeom prst="arc">
                <a:avLst>
                  <a:gd name="adj1" fmla="val 11806900"/>
                  <a:gd name="adj2" fmla="val 2002454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Arco 30"/>
              <p:cNvSpPr/>
              <p:nvPr/>
            </p:nvSpPr>
            <p:spPr>
              <a:xfrm rot="2180380">
                <a:off x="5167426" y="2713276"/>
                <a:ext cx="457013" cy="408071"/>
              </a:xfrm>
              <a:prstGeom prst="arc">
                <a:avLst>
                  <a:gd name="adj1" fmla="val 11333933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Arco 31"/>
              <p:cNvSpPr/>
              <p:nvPr/>
            </p:nvSpPr>
            <p:spPr>
              <a:xfrm rot="21127153">
                <a:off x="4652961" y="2610723"/>
                <a:ext cx="688850" cy="739947"/>
              </a:xfrm>
              <a:prstGeom prst="arc">
                <a:avLst>
                  <a:gd name="adj1" fmla="val 10804855"/>
                  <a:gd name="adj2" fmla="val 19830505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Arco 32"/>
              <p:cNvSpPr/>
              <p:nvPr/>
            </p:nvSpPr>
            <p:spPr>
              <a:xfrm rot="6726270">
                <a:off x="5132726" y="2890245"/>
                <a:ext cx="647880" cy="763165"/>
              </a:xfrm>
              <a:prstGeom prst="arc">
                <a:avLst>
                  <a:gd name="adj1" fmla="val 10733869"/>
                  <a:gd name="adj2" fmla="val 281018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Arco 33"/>
              <p:cNvSpPr/>
              <p:nvPr/>
            </p:nvSpPr>
            <p:spPr>
              <a:xfrm rot="10017498">
                <a:off x="4809771" y="3192242"/>
                <a:ext cx="887599" cy="408071"/>
              </a:xfrm>
              <a:prstGeom prst="arc">
                <a:avLst>
                  <a:gd name="adj1" fmla="val 15190785"/>
                  <a:gd name="adj2" fmla="val 20990327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8" name="Unità di visualizzazione grafica 37"/>
          <p:cNvSpPr/>
          <p:nvPr/>
        </p:nvSpPr>
        <p:spPr>
          <a:xfrm rot="3847648">
            <a:off x="6025383" y="1839133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Unità di visualizzazione grafica 38"/>
          <p:cNvSpPr/>
          <p:nvPr/>
        </p:nvSpPr>
        <p:spPr>
          <a:xfrm rot="3847648">
            <a:off x="6322958" y="1824865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Unità di visualizzazione grafica 39"/>
          <p:cNvSpPr/>
          <p:nvPr/>
        </p:nvSpPr>
        <p:spPr>
          <a:xfrm rot="3847648">
            <a:off x="6620534" y="1831519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Unità di visualizzazione grafica 40"/>
          <p:cNvSpPr/>
          <p:nvPr/>
        </p:nvSpPr>
        <p:spPr>
          <a:xfrm rot="3847648">
            <a:off x="6905236" y="183152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7851306" y="393033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643306" y="635351"/>
            <a:ext cx="576000" cy="1285992"/>
            <a:chOff x="8643306" y="635351"/>
            <a:chExt cx="576000" cy="1285992"/>
          </a:xfrm>
        </p:grpSpPr>
        <p:sp>
          <p:nvSpPr>
            <p:cNvPr id="48" name="Arco 47"/>
            <p:cNvSpPr/>
            <p:nvPr/>
          </p:nvSpPr>
          <p:spPr>
            <a:xfrm rot="3944990">
              <a:off x="8643306" y="1345343"/>
              <a:ext cx="576000" cy="576000"/>
            </a:xfrm>
            <a:prstGeom prst="arc">
              <a:avLst>
                <a:gd name="adj1" fmla="val 13910424"/>
                <a:gd name="adj2" fmla="val 10556461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1" name="Connettore diritto 50"/>
            <p:cNvCxnSpPr/>
            <p:nvPr/>
          </p:nvCxnSpPr>
          <p:spPr>
            <a:xfrm>
              <a:off x="90779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/>
            <p:cNvCxnSpPr/>
            <p:nvPr/>
          </p:nvCxnSpPr>
          <p:spPr>
            <a:xfrm>
              <a:off x="8785820" y="799741"/>
              <a:ext cx="0" cy="612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o 54"/>
            <p:cNvSpPr/>
            <p:nvPr/>
          </p:nvSpPr>
          <p:spPr>
            <a:xfrm rot="16200000">
              <a:off x="8753920" y="671351"/>
              <a:ext cx="360000" cy="288000"/>
            </a:xfrm>
            <a:prstGeom prst="arc">
              <a:avLst>
                <a:gd name="adj1" fmla="val 16177640"/>
                <a:gd name="adj2" fmla="val 5563629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8" name="Connettore diritto 57"/>
          <p:cNvCxnSpPr/>
          <p:nvPr/>
        </p:nvCxnSpPr>
        <p:spPr>
          <a:xfrm flipV="1">
            <a:off x="8789919" y="88864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 flipV="1">
            <a:off x="8789919" y="1034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 flipV="1">
            <a:off x="8789919" y="1161691"/>
            <a:ext cx="180000" cy="76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/>
          <p:cNvGrpSpPr/>
          <p:nvPr/>
        </p:nvGrpSpPr>
        <p:grpSpPr>
          <a:xfrm>
            <a:off x="3190588" y="2539131"/>
            <a:ext cx="2160000" cy="1800000"/>
            <a:chOff x="3190588" y="2539131"/>
            <a:chExt cx="2160000" cy="1800000"/>
          </a:xfrm>
        </p:grpSpPr>
        <p:sp>
          <p:nvSpPr>
            <p:cNvPr id="61" name="Rettangolo 60"/>
            <p:cNvSpPr/>
            <p:nvPr/>
          </p:nvSpPr>
          <p:spPr>
            <a:xfrm>
              <a:off x="3190588" y="2539131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617263" y="3107117"/>
              <a:ext cx="1268550" cy="940618"/>
              <a:chOff x="3657467" y="2999167"/>
              <a:chExt cx="1268550" cy="940618"/>
            </a:xfrm>
          </p:grpSpPr>
          <p:sp>
            <p:nvSpPr>
              <p:cNvPr id="64" name="Goccia 63"/>
              <p:cNvSpPr/>
              <p:nvPr/>
            </p:nvSpPr>
            <p:spPr>
              <a:xfrm rot="18860224">
                <a:off x="4134017" y="2999167"/>
                <a:ext cx="792000" cy="792000"/>
              </a:xfrm>
              <a:prstGeom prst="teardrop">
                <a:avLst>
                  <a:gd name="adj" fmla="val 120335"/>
                </a:avLst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3" name="Goccia 62"/>
              <p:cNvSpPr/>
              <p:nvPr/>
            </p:nvSpPr>
            <p:spPr>
              <a:xfrm rot="18860224">
                <a:off x="3895742" y="3075367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Goccia 14"/>
              <p:cNvSpPr/>
              <p:nvPr/>
            </p:nvSpPr>
            <p:spPr>
              <a:xfrm rot="18860224">
                <a:off x="3657467" y="3147785"/>
                <a:ext cx="792000" cy="792000"/>
              </a:xfrm>
              <a:prstGeom prst="teardrop">
                <a:avLst>
                  <a:gd name="adj" fmla="val 120335"/>
                </a:avLst>
              </a:prstGeom>
              <a:solidFill>
                <a:srgbClr val="01579B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65" name="Rettangolo 64"/>
          <p:cNvSpPr/>
          <p:nvPr/>
        </p:nvSpPr>
        <p:spPr>
          <a:xfrm>
            <a:off x="5512483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Arco 65"/>
          <p:cNvSpPr/>
          <p:nvPr/>
        </p:nvSpPr>
        <p:spPr>
          <a:xfrm rot="905421">
            <a:off x="5326192" y="3750565"/>
            <a:ext cx="1948943" cy="1404000"/>
          </a:xfrm>
          <a:prstGeom prst="arc">
            <a:avLst>
              <a:gd name="adj1" fmla="val 12291665"/>
              <a:gd name="adj2" fmla="val 1992640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536676" y="2800250"/>
            <a:ext cx="216000" cy="21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perazione manuale 22"/>
          <p:cNvSpPr/>
          <p:nvPr/>
        </p:nvSpPr>
        <p:spPr>
          <a:xfrm rot="10800000">
            <a:off x="6318421" y="3043958"/>
            <a:ext cx="652511" cy="524782"/>
          </a:xfrm>
          <a:prstGeom prst="flowChartManualOperation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7858594" y="2539131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Arco 78"/>
          <p:cNvSpPr/>
          <p:nvPr/>
        </p:nvSpPr>
        <p:spPr>
          <a:xfrm rot="5554153">
            <a:off x="9264506" y="2920082"/>
            <a:ext cx="540000" cy="540000"/>
          </a:xfrm>
          <a:prstGeom prst="arc">
            <a:avLst>
              <a:gd name="adj1" fmla="val 5417431"/>
              <a:gd name="adj2" fmla="val 2139524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79"/>
          <p:cNvSpPr/>
          <p:nvPr/>
        </p:nvSpPr>
        <p:spPr>
          <a:xfrm rot="10577261">
            <a:off x="9183211" y="3658899"/>
            <a:ext cx="216000" cy="216000"/>
          </a:xfrm>
          <a:prstGeom prst="arc">
            <a:avLst>
              <a:gd name="adj1" fmla="val 5720900"/>
              <a:gd name="adj2" fmla="val 28101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3" name="Gruppo 72"/>
          <p:cNvGrpSpPr/>
          <p:nvPr/>
        </p:nvGrpSpPr>
        <p:grpSpPr>
          <a:xfrm>
            <a:off x="8111132" y="2886882"/>
            <a:ext cx="1011788" cy="397746"/>
            <a:chOff x="8141919" y="2723855"/>
            <a:chExt cx="1011788" cy="397746"/>
          </a:xfrm>
        </p:grpSpPr>
        <p:sp>
          <p:nvSpPr>
            <p:cNvPr id="77" name="Arco 76"/>
            <p:cNvSpPr/>
            <p:nvPr/>
          </p:nvSpPr>
          <p:spPr>
            <a:xfrm rot="5554153">
              <a:off x="8793707" y="2723855"/>
              <a:ext cx="360000" cy="360000"/>
            </a:xfrm>
            <a:prstGeom prst="arc">
              <a:avLst>
                <a:gd name="adj1" fmla="val 5417431"/>
                <a:gd name="adj2" fmla="val 2810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diritto 25"/>
            <p:cNvCxnSpPr/>
            <p:nvPr/>
          </p:nvCxnSpPr>
          <p:spPr>
            <a:xfrm>
              <a:off x="8290682" y="3086980"/>
              <a:ext cx="68400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Unità di visualizzazione grafica 83"/>
            <p:cNvSpPr/>
            <p:nvPr/>
          </p:nvSpPr>
          <p:spPr>
            <a:xfrm rot="10800000">
              <a:off x="8141919" y="3046001"/>
              <a:ext cx="288000" cy="75600"/>
            </a:xfrm>
            <a:prstGeom prst="flowChartDisp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5" name="Connettore diritto 84"/>
          <p:cNvCxnSpPr/>
          <p:nvPr/>
        </p:nvCxnSpPr>
        <p:spPr>
          <a:xfrm flipV="1">
            <a:off x="8101014" y="3462440"/>
            <a:ext cx="1440000" cy="71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ità di visualizzazione grafica 88"/>
          <p:cNvSpPr/>
          <p:nvPr/>
        </p:nvSpPr>
        <p:spPr>
          <a:xfrm rot="10800000">
            <a:off x="7923301" y="3427517"/>
            <a:ext cx="288000" cy="756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3" name="Connettore diritto 92"/>
          <p:cNvCxnSpPr/>
          <p:nvPr/>
        </p:nvCxnSpPr>
        <p:spPr>
          <a:xfrm>
            <a:off x="8445776" y="3656498"/>
            <a:ext cx="864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Unità di visualizzazione grafica 93"/>
          <p:cNvSpPr/>
          <p:nvPr/>
        </p:nvSpPr>
        <p:spPr>
          <a:xfrm rot="10800000">
            <a:off x="8262431" y="3621440"/>
            <a:ext cx="288000" cy="72000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/>
          <p:cNvSpPr/>
          <p:nvPr/>
        </p:nvSpPr>
        <p:spPr>
          <a:xfrm>
            <a:off x="3190588" y="4484054"/>
            <a:ext cx="2160000" cy="18000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7" name="Esagono 96"/>
          <p:cNvSpPr/>
          <p:nvPr/>
        </p:nvSpPr>
        <p:spPr>
          <a:xfrm>
            <a:off x="4072588" y="5204054"/>
            <a:ext cx="396000" cy="360000"/>
          </a:xfrm>
          <a:prstGeom prst="hexagon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Stella a 6 punte 97"/>
          <p:cNvSpPr/>
          <p:nvPr/>
        </p:nvSpPr>
        <p:spPr>
          <a:xfrm>
            <a:off x="4202250" y="5317379"/>
            <a:ext cx="144000" cy="144000"/>
          </a:xfrm>
          <a:prstGeom prst="star6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0" name="Connettore diritto 99"/>
          <p:cNvCxnSpPr/>
          <p:nvPr/>
        </p:nvCxnSpPr>
        <p:spPr>
          <a:xfrm flipV="1">
            <a:off x="4394588" y="4772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/>
          <p:cNvCxnSpPr/>
          <p:nvPr/>
        </p:nvCxnSpPr>
        <p:spPr>
          <a:xfrm flipV="1">
            <a:off x="3845990" y="5564054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104"/>
          <p:cNvCxnSpPr/>
          <p:nvPr/>
        </p:nvCxnSpPr>
        <p:spPr>
          <a:xfrm flipH="1" flipV="1">
            <a:off x="4378508" y="5542308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flipH="1" flipV="1">
            <a:off x="3836668" y="4782556"/>
            <a:ext cx="324000" cy="43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>
            <a:off x="4466474" y="53939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/>
          <p:cNvCxnSpPr/>
          <p:nvPr/>
        </p:nvCxnSpPr>
        <p:spPr>
          <a:xfrm>
            <a:off x="3670726" y="5381258"/>
            <a:ext cx="403976" cy="279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 flipV="1">
            <a:off x="4675038" y="4765201"/>
            <a:ext cx="208462" cy="59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/>
          <p:cNvCxnSpPr/>
          <p:nvPr/>
        </p:nvCxnSpPr>
        <p:spPr>
          <a:xfrm flipV="1">
            <a:off x="4689302" y="4626500"/>
            <a:ext cx="13206" cy="19282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o 120"/>
          <p:cNvGrpSpPr/>
          <p:nvPr/>
        </p:nvGrpSpPr>
        <p:grpSpPr>
          <a:xfrm rot="11015637">
            <a:off x="3658231" y="5971105"/>
            <a:ext cx="208462" cy="198610"/>
            <a:chOff x="3453271" y="5797444"/>
            <a:chExt cx="208462" cy="198610"/>
          </a:xfrm>
        </p:grpSpPr>
        <p:cxnSp>
          <p:nvCxnSpPr>
            <p:cNvPr id="119" name="Connettore diritto 118"/>
            <p:cNvCxnSpPr/>
            <p:nvPr/>
          </p:nvCxnSpPr>
          <p:spPr>
            <a:xfrm flipV="1">
              <a:off x="3453271" y="5936145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diritto 119"/>
            <p:cNvCxnSpPr/>
            <p:nvPr/>
          </p:nvCxnSpPr>
          <p:spPr>
            <a:xfrm flipV="1">
              <a:off x="3467535" y="5797444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o 123"/>
          <p:cNvGrpSpPr/>
          <p:nvPr/>
        </p:nvGrpSpPr>
        <p:grpSpPr>
          <a:xfrm rot="6311075">
            <a:off x="4651466" y="5987269"/>
            <a:ext cx="208462" cy="198610"/>
            <a:chOff x="4827438" y="4778900"/>
            <a:chExt cx="208462" cy="198610"/>
          </a:xfrm>
        </p:grpSpPr>
        <p:cxnSp>
          <p:nvCxnSpPr>
            <p:cNvPr id="122" name="Connettore diritto 12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o 124"/>
          <p:cNvGrpSpPr/>
          <p:nvPr/>
        </p:nvGrpSpPr>
        <p:grpSpPr>
          <a:xfrm rot="17172174">
            <a:off x="3704721" y="4630998"/>
            <a:ext cx="208462" cy="198610"/>
            <a:chOff x="4827438" y="4778900"/>
            <a:chExt cx="208462" cy="198610"/>
          </a:xfrm>
        </p:grpSpPr>
        <p:cxnSp>
          <p:nvCxnSpPr>
            <p:cNvPr id="126" name="Connettore diritto 125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uppo 127"/>
          <p:cNvGrpSpPr/>
          <p:nvPr/>
        </p:nvGrpSpPr>
        <p:grpSpPr>
          <a:xfrm rot="3475277">
            <a:off x="4886442" y="5323694"/>
            <a:ext cx="208462" cy="198610"/>
            <a:chOff x="4827438" y="4778900"/>
            <a:chExt cx="208462" cy="198610"/>
          </a:xfrm>
        </p:grpSpPr>
        <p:cxnSp>
          <p:nvCxnSpPr>
            <p:cNvPr id="129" name="Connettore diritto 128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o 130"/>
          <p:cNvGrpSpPr/>
          <p:nvPr/>
        </p:nvGrpSpPr>
        <p:grpSpPr>
          <a:xfrm rot="14027174">
            <a:off x="3438946" y="5265341"/>
            <a:ext cx="208462" cy="198610"/>
            <a:chOff x="4827438" y="4778900"/>
            <a:chExt cx="208462" cy="198610"/>
          </a:xfrm>
        </p:grpSpPr>
        <p:cxnSp>
          <p:nvCxnSpPr>
            <p:cNvPr id="132" name="Connettore diritto 131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uppo 133"/>
          <p:cNvGrpSpPr/>
          <p:nvPr/>
        </p:nvGrpSpPr>
        <p:grpSpPr>
          <a:xfrm rot="3475277">
            <a:off x="4605827" y="5310936"/>
            <a:ext cx="208462" cy="198610"/>
            <a:chOff x="4827438" y="4778900"/>
            <a:chExt cx="208462" cy="198610"/>
          </a:xfrm>
        </p:grpSpPr>
        <p:cxnSp>
          <p:nvCxnSpPr>
            <p:cNvPr id="135" name="Connettore diritto 134"/>
            <p:cNvCxnSpPr/>
            <p:nvPr/>
          </p:nvCxnSpPr>
          <p:spPr>
            <a:xfrm flipV="1">
              <a:off x="4827438" y="4917601"/>
              <a:ext cx="208462" cy="599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/>
            <p:cNvCxnSpPr/>
            <p:nvPr/>
          </p:nvCxnSpPr>
          <p:spPr>
            <a:xfrm flipV="1">
              <a:off x="4841702" y="4778900"/>
              <a:ext cx="13206" cy="19282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23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26</cp:revision>
  <dcterms:created xsi:type="dcterms:W3CDTF">2017-12-18T15:08:10Z</dcterms:created>
  <dcterms:modified xsi:type="dcterms:W3CDTF">2018-01-22T16:44:48Z</dcterms:modified>
</cp:coreProperties>
</file>