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-162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86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3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12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69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4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63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00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1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27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29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D8FC-7C72-4BD7-8D55-3B6D9C41F69A}" type="datetimeFigureOut">
              <a:rPr lang="it-IT" smtClean="0"/>
              <a:t>21/12/2017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0BF3-E6B7-45FD-8D8C-785AC966E9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3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/>
          <p:cNvGrpSpPr/>
          <p:nvPr/>
        </p:nvGrpSpPr>
        <p:grpSpPr>
          <a:xfrm>
            <a:off x="403414" y="481138"/>
            <a:ext cx="1567835" cy="1551518"/>
            <a:chOff x="1159910" y="914043"/>
            <a:chExt cx="1567835" cy="1551518"/>
          </a:xfrm>
        </p:grpSpPr>
        <p:sp>
          <p:nvSpPr>
            <p:cNvPr id="4" name="Ovale 3"/>
            <p:cNvSpPr/>
            <p:nvPr/>
          </p:nvSpPr>
          <p:spPr>
            <a:xfrm>
              <a:off x="1584100" y="1339403"/>
              <a:ext cx="720000" cy="720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" name="Connettore diritto 5"/>
            <p:cNvCxnSpPr/>
            <p:nvPr/>
          </p:nvCxnSpPr>
          <p:spPr>
            <a:xfrm>
              <a:off x="1944531" y="914043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diritto 6"/>
            <p:cNvCxnSpPr/>
            <p:nvPr/>
          </p:nvCxnSpPr>
          <p:spPr>
            <a:xfrm>
              <a:off x="1943383" y="2123380"/>
              <a:ext cx="0" cy="327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/>
            <p:cNvCxnSpPr/>
            <p:nvPr/>
          </p:nvCxnSpPr>
          <p:spPr>
            <a:xfrm flipH="1">
              <a:off x="2367745" y="1699403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/>
            <p:cNvCxnSpPr/>
            <p:nvPr/>
          </p:nvCxnSpPr>
          <p:spPr>
            <a:xfrm flipH="1">
              <a:off x="1160800" y="1697255"/>
              <a:ext cx="360000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/>
            <p:cNvGrpSpPr/>
            <p:nvPr/>
          </p:nvGrpSpPr>
          <p:grpSpPr>
            <a:xfrm rot="2605835">
              <a:off x="1159910" y="928951"/>
              <a:ext cx="1566945" cy="1536610"/>
              <a:chOff x="4240550" y="1859435"/>
              <a:chExt cx="1566945" cy="1536610"/>
            </a:xfrm>
          </p:grpSpPr>
          <p:cxnSp>
            <p:nvCxnSpPr>
              <p:cNvPr id="18" name="Connettore diritto 17"/>
              <p:cNvCxnSpPr/>
              <p:nvPr/>
            </p:nvCxnSpPr>
            <p:spPr>
              <a:xfrm>
                <a:off x="5024281" y="1859435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/>
              <p:cNvCxnSpPr/>
              <p:nvPr/>
            </p:nvCxnSpPr>
            <p:spPr>
              <a:xfrm>
                <a:off x="5023133" y="3068772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diritto 19"/>
              <p:cNvCxnSpPr/>
              <p:nvPr/>
            </p:nvCxnSpPr>
            <p:spPr>
              <a:xfrm flipH="1">
                <a:off x="5447495" y="264479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diritto 20"/>
              <p:cNvCxnSpPr/>
              <p:nvPr/>
            </p:nvCxnSpPr>
            <p:spPr>
              <a:xfrm flipH="1">
                <a:off x="4240550" y="2642647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uppo 50"/>
          <p:cNvGrpSpPr/>
          <p:nvPr/>
        </p:nvGrpSpPr>
        <p:grpSpPr>
          <a:xfrm>
            <a:off x="2986887" y="364350"/>
            <a:ext cx="1800000" cy="1800000"/>
            <a:chOff x="3313450" y="232656"/>
            <a:chExt cx="1800000" cy="1800000"/>
          </a:xfrm>
        </p:grpSpPr>
        <p:sp>
          <p:nvSpPr>
            <p:cNvPr id="47" name="Rettangolo 46"/>
            <p:cNvSpPr/>
            <p:nvPr/>
          </p:nvSpPr>
          <p:spPr>
            <a:xfrm>
              <a:off x="3313450" y="232656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33" name="Gruppo 32"/>
            <p:cNvGrpSpPr/>
            <p:nvPr/>
          </p:nvGrpSpPr>
          <p:grpSpPr>
            <a:xfrm>
              <a:off x="3395110" y="369046"/>
              <a:ext cx="1567835" cy="1551518"/>
              <a:chOff x="1159910" y="914043"/>
              <a:chExt cx="1567835" cy="1551518"/>
            </a:xfrm>
          </p:grpSpPr>
          <p:sp>
            <p:nvSpPr>
              <p:cNvPr id="34" name="Ovale 33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5" name="Connettore diritto 34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diritto 35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diritto 36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diritto 37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uppo 38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40" name="Connettore diritto 39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ttore diritto 41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ttore diritto 42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Decisione 44"/>
            <p:cNvSpPr/>
            <p:nvPr/>
          </p:nvSpPr>
          <p:spPr>
            <a:xfrm>
              <a:off x="3340099" y="1354718"/>
              <a:ext cx="1379561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Decisione 45"/>
            <p:cNvSpPr/>
            <p:nvPr/>
          </p:nvSpPr>
          <p:spPr>
            <a:xfrm>
              <a:off x="4051583" y="1239616"/>
              <a:ext cx="1028417" cy="45719"/>
            </a:xfrm>
            <a:prstGeom prst="flowChartDecision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8" name="Rettangolo 47"/>
          <p:cNvSpPr/>
          <p:nvPr/>
        </p:nvSpPr>
        <p:spPr>
          <a:xfrm>
            <a:off x="286887" y="364350"/>
            <a:ext cx="18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CasellaDiTesto 48"/>
          <p:cNvSpPr txBox="1"/>
          <p:nvPr/>
        </p:nvSpPr>
        <p:spPr>
          <a:xfrm>
            <a:off x="764304" y="2506579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</a:t>
            </a:r>
          </a:p>
        </p:txBody>
      </p:sp>
      <p:sp>
        <p:nvSpPr>
          <p:cNvPr id="50" name="CasellaDiTesto 49"/>
          <p:cNvSpPr txBox="1"/>
          <p:nvPr/>
        </p:nvSpPr>
        <p:spPr>
          <a:xfrm>
            <a:off x="3034392" y="2526181"/>
            <a:ext cx="163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Sereno e gelido</a:t>
            </a:r>
          </a:p>
        </p:txBody>
      </p:sp>
      <p:sp>
        <p:nvSpPr>
          <p:cNvPr id="64" name="CasellaDiTesto 63"/>
          <p:cNvSpPr txBox="1"/>
          <p:nvPr/>
        </p:nvSpPr>
        <p:spPr>
          <a:xfrm>
            <a:off x="5730004" y="2558242"/>
            <a:ext cx="140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Quasi sereno</a:t>
            </a:r>
          </a:p>
        </p:txBody>
      </p:sp>
      <p:grpSp>
        <p:nvGrpSpPr>
          <p:cNvPr id="66" name="Gruppo 65"/>
          <p:cNvGrpSpPr/>
          <p:nvPr/>
        </p:nvGrpSpPr>
        <p:grpSpPr>
          <a:xfrm>
            <a:off x="5534781" y="383952"/>
            <a:ext cx="1800000" cy="1800000"/>
            <a:chOff x="5534781" y="383952"/>
            <a:chExt cx="1800000" cy="1800000"/>
          </a:xfrm>
        </p:grpSpPr>
        <p:grpSp>
          <p:nvGrpSpPr>
            <p:cNvPr id="52" name="Gruppo 51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53" name="Ovale 52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4" name="Connettore diritto 53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8" name="Gruppo 57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59" name="Connettore diritto 58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ttore diritto 59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diritto 60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ttore diritto 61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ttangolo 62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Nuvola 64"/>
            <p:cNvSpPr/>
            <p:nvPr/>
          </p:nvSpPr>
          <p:spPr>
            <a:xfrm>
              <a:off x="5708046" y="1436614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7" name="CasellaDiTesto 66"/>
          <p:cNvSpPr txBox="1"/>
          <p:nvPr/>
        </p:nvSpPr>
        <p:spPr>
          <a:xfrm>
            <a:off x="8364082" y="2558242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Poche nubi</a:t>
            </a:r>
          </a:p>
        </p:txBody>
      </p:sp>
      <p:grpSp>
        <p:nvGrpSpPr>
          <p:cNvPr id="68" name="Gruppo 67"/>
          <p:cNvGrpSpPr/>
          <p:nvPr/>
        </p:nvGrpSpPr>
        <p:grpSpPr>
          <a:xfrm>
            <a:off x="8168859" y="383952"/>
            <a:ext cx="1800000" cy="1800000"/>
            <a:chOff x="5534781" y="383952"/>
            <a:chExt cx="1800000" cy="1800000"/>
          </a:xfrm>
        </p:grpSpPr>
        <p:grpSp>
          <p:nvGrpSpPr>
            <p:cNvPr id="69" name="Gruppo 68"/>
            <p:cNvGrpSpPr/>
            <p:nvPr/>
          </p:nvGrpSpPr>
          <p:grpSpPr>
            <a:xfrm>
              <a:off x="5651308" y="500740"/>
              <a:ext cx="1567835" cy="1551518"/>
              <a:chOff x="1159910" y="914043"/>
              <a:chExt cx="1567835" cy="1551518"/>
            </a:xfrm>
          </p:grpSpPr>
          <p:sp>
            <p:nvSpPr>
              <p:cNvPr id="72" name="Ovale 71"/>
              <p:cNvSpPr/>
              <p:nvPr/>
            </p:nvSpPr>
            <p:spPr>
              <a:xfrm>
                <a:off x="1584100" y="1339403"/>
                <a:ext cx="720000" cy="7200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3" name="Connettore diritto 72"/>
              <p:cNvCxnSpPr/>
              <p:nvPr/>
            </p:nvCxnSpPr>
            <p:spPr>
              <a:xfrm>
                <a:off x="1944531" y="914043"/>
                <a:ext cx="0" cy="36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diritto 73"/>
              <p:cNvCxnSpPr/>
              <p:nvPr/>
            </p:nvCxnSpPr>
            <p:spPr>
              <a:xfrm>
                <a:off x="1943383" y="2123380"/>
                <a:ext cx="0" cy="327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diritto 74"/>
              <p:cNvCxnSpPr/>
              <p:nvPr/>
            </p:nvCxnSpPr>
            <p:spPr>
              <a:xfrm flipH="1">
                <a:off x="2367745" y="1699403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diritto 75"/>
              <p:cNvCxnSpPr/>
              <p:nvPr/>
            </p:nvCxnSpPr>
            <p:spPr>
              <a:xfrm flipH="1">
                <a:off x="1160800" y="1697255"/>
                <a:ext cx="36000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uppo 76"/>
              <p:cNvGrpSpPr/>
              <p:nvPr/>
            </p:nvGrpSpPr>
            <p:grpSpPr>
              <a:xfrm rot="2605835">
                <a:off x="1159910" y="928951"/>
                <a:ext cx="1566945" cy="1536610"/>
                <a:chOff x="4240550" y="1859435"/>
                <a:chExt cx="1566945" cy="1536610"/>
              </a:xfrm>
            </p:grpSpPr>
            <p:cxnSp>
              <p:nvCxnSpPr>
                <p:cNvPr id="78" name="Connettore diritto 77"/>
                <p:cNvCxnSpPr/>
                <p:nvPr/>
              </p:nvCxnSpPr>
              <p:spPr>
                <a:xfrm>
                  <a:off x="5024281" y="1859435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Connettore diritto 78"/>
                <p:cNvCxnSpPr/>
                <p:nvPr/>
              </p:nvCxnSpPr>
              <p:spPr>
                <a:xfrm>
                  <a:off x="5023133" y="3068772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ttore diritto 79"/>
                <p:cNvCxnSpPr/>
                <p:nvPr/>
              </p:nvCxnSpPr>
              <p:spPr>
                <a:xfrm flipH="1">
                  <a:off x="5447495" y="264479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nettore diritto 80"/>
                <p:cNvCxnSpPr/>
                <p:nvPr/>
              </p:nvCxnSpPr>
              <p:spPr>
                <a:xfrm flipH="1">
                  <a:off x="4240550" y="2642647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0" name="Rettangolo 69"/>
            <p:cNvSpPr/>
            <p:nvPr/>
          </p:nvSpPr>
          <p:spPr>
            <a:xfrm>
              <a:off x="5534781" y="383952"/>
              <a:ext cx="1800000" cy="18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Nuvola 70"/>
            <p:cNvSpPr/>
            <p:nvPr/>
          </p:nvSpPr>
          <p:spPr>
            <a:xfrm>
              <a:off x="5542989" y="1341098"/>
              <a:ext cx="790036" cy="409405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2" name="CasellaDiTesto 81"/>
          <p:cNvSpPr txBox="1"/>
          <p:nvPr/>
        </p:nvSpPr>
        <p:spPr>
          <a:xfrm>
            <a:off x="184903" y="5698182"/>
            <a:ext cx="2365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Parzialmente nuvoloso</a:t>
            </a:r>
          </a:p>
        </p:txBody>
      </p:sp>
      <p:grpSp>
        <p:nvGrpSpPr>
          <p:cNvPr id="98" name="Gruppo 97"/>
          <p:cNvGrpSpPr/>
          <p:nvPr/>
        </p:nvGrpSpPr>
        <p:grpSpPr>
          <a:xfrm>
            <a:off x="378258" y="3653040"/>
            <a:ext cx="1800000" cy="1800000"/>
            <a:chOff x="378258" y="3653040"/>
            <a:chExt cx="1800000" cy="1800000"/>
          </a:xfrm>
        </p:grpSpPr>
        <p:grpSp>
          <p:nvGrpSpPr>
            <p:cNvPr id="83" name="Gruppo 82"/>
            <p:cNvGrpSpPr/>
            <p:nvPr/>
          </p:nvGrpSpPr>
          <p:grpSpPr>
            <a:xfrm>
              <a:off x="378258" y="3653040"/>
              <a:ext cx="1800000" cy="1800000"/>
              <a:chOff x="5534781" y="383952"/>
              <a:chExt cx="1800000" cy="1800000"/>
            </a:xfrm>
          </p:grpSpPr>
          <p:grpSp>
            <p:nvGrpSpPr>
              <p:cNvPr id="84" name="Gruppo 83"/>
              <p:cNvGrpSpPr/>
              <p:nvPr/>
            </p:nvGrpSpPr>
            <p:grpSpPr>
              <a:xfrm>
                <a:off x="5651308" y="500740"/>
                <a:ext cx="1567835" cy="1551518"/>
                <a:chOff x="1159910" y="914043"/>
                <a:chExt cx="1567835" cy="1551518"/>
              </a:xfrm>
            </p:grpSpPr>
            <p:sp>
              <p:nvSpPr>
                <p:cNvPr id="87" name="Ovale 86"/>
                <p:cNvSpPr/>
                <p:nvPr/>
              </p:nvSpPr>
              <p:spPr>
                <a:xfrm>
                  <a:off x="1584100" y="1339403"/>
                  <a:ext cx="720000" cy="720000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88" name="Connettore diritto 87"/>
                <p:cNvCxnSpPr/>
                <p:nvPr/>
              </p:nvCxnSpPr>
              <p:spPr>
                <a:xfrm>
                  <a:off x="1944531" y="914043"/>
                  <a:ext cx="0" cy="360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/>
                <p:cNvCxnSpPr/>
                <p:nvPr/>
              </p:nvCxnSpPr>
              <p:spPr>
                <a:xfrm>
                  <a:off x="1943383" y="2123380"/>
                  <a:ext cx="0" cy="32727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Connettore diritto 89"/>
                <p:cNvCxnSpPr/>
                <p:nvPr/>
              </p:nvCxnSpPr>
              <p:spPr>
                <a:xfrm flipH="1">
                  <a:off x="2367745" y="1699403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ttore diritto 90"/>
                <p:cNvCxnSpPr/>
                <p:nvPr/>
              </p:nvCxnSpPr>
              <p:spPr>
                <a:xfrm flipH="1">
                  <a:off x="1160800" y="1697255"/>
                  <a:ext cx="360000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2" name="Gruppo 91"/>
                <p:cNvGrpSpPr/>
                <p:nvPr/>
              </p:nvGrpSpPr>
              <p:grpSpPr>
                <a:xfrm rot="2605835">
                  <a:off x="1159910" y="928951"/>
                  <a:ext cx="1566945" cy="1536610"/>
                  <a:chOff x="4240550" y="1859435"/>
                  <a:chExt cx="1566945" cy="1536610"/>
                </a:xfrm>
              </p:grpSpPr>
              <p:cxnSp>
                <p:nvCxnSpPr>
                  <p:cNvPr id="93" name="Connettore diritto 92"/>
                  <p:cNvCxnSpPr/>
                  <p:nvPr/>
                </p:nvCxnSpPr>
                <p:spPr>
                  <a:xfrm>
                    <a:off x="5024281" y="1859435"/>
                    <a:ext cx="0" cy="36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Connettore diritto 93"/>
                  <p:cNvCxnSpPr/>
                  <p:nvPr/>
                </p:nvCxnSpPr>
                <p:spPr>
                  <a:xfrm>
                    <a:off x="5023133" y="3068772"/>
                    <a:ext cx="0" cy="32727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Connettore diritto 94"/>
                  <p:cNvCxnSpPr/>
                  <p:nvPr/>
                </p:nvCxnSpPr>
                <p:spPr>
                  <a:xfrm flipH="1">
                    <a:off x="5447495" y="2644795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Connettore diritto 95"/>
                  <p:cNvCxnSpPr/>
                  <p:nvPr/>
                </p:nvCxnSpPr>
                <p:spPr>
                  <a:xfrm flipH="1">
                    <a:off x="4240550" y="2642647"/>
                    <a:ext cx="360000" cy="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5" name="Rettangolo 84"/>
              <p:cNvSpPr/>
              <p:nvPr/>
            </p:nvSpPr>
            <p:spPr>
              <a:xfrm>
                <a:off x="5534781" y="383952"/>
                <a:ext cx="1800000" cy="180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6" name="Nuvola 85"/>
              <p:cNvSpPr/>
              <p:nvPr/>
            </p:nvSpPr>
            <p:spPr>
              <a:xfrm>
                <a:off x="5630527" y="1358480"/>
                <a:ext cx="656353" cy="374642"/>
              </a:xfrm>
              <a:prstGeom prst="clou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97" name="Nuvola 96"/>
            <p:cNvSpPr/>
            <p:nvPr/>
          </p:nvSpPr>
          <p:spPr>
            <a:xfrm>
              <a:off x="1367855" y="4161926"/>
              <a:ext cx="596156" cy="221629"/>
            </a:xfrm>
            <a:prstGeom prst="cloud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5228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omma 13"/>
          <p:cNvSpPr/>
          <p:nvPr/>
        </p:nvSpPr>
        <p:spPr>
          <a:xfrm>
            <a:off x="669701" y="888641"/>
            <a:ext cx="1620000" cy="162000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/>
          <p:cNvSpPr/>
          <p:nvPr/>
        </p:nvSpPr>
        <p:spPr>
          <a:xfrm>
            <a:off x="4030389" y="2619189"/>
            <a:ext cx="70485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" name="Connettore diritto 41"/>
          <p:cNvCxnSpPr>
            <a:endCxn id="45" idx="2"/>
          </p:cNvCxnSpPr>
          <p:nvPr/>
        </p:nvCxnSpPr>
        <p:spPr>
          <a:xfrm flipV="1">
            <a:off x="4117389" y="2866436"/>
            <a:ext cx="468000" cy="26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o 42"/>
          <p:cNvSpPr/>
          <p:nvPr/>
        </p:nvSpPr>
        <p:spPr>
          <a:xfrm rot="10586696">
            <a:off x="4067058" y="2741801"/>
            <a:ext cx="147279" cy="128835"/>
          </a:xfrm>
          <a:prstGeom prst="arc">
            <a:avLst>
              <a:gd name="adj1" fmla="val 17223013"/>
              <a:gd name="adj2" fmla="val 959190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Arco 43"/>
          <p:cNvSpPr/>
          <p:nvPr/>
        </p:nvSpPr>
        <p:spPr>
          <a:xfrm rot="14060443">
            <a:off x="4190694" y="2672841"/>
            <a:ext cx="126225" cy="145605"/>
          </a:xfrm>
          <a:prstGeom prst="arc">
            <a:avLst>
              <a:gd name="adj1" fmla="val 17223013"/>
              <a:gd name="adj2" fmla="val 743350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Arco 44"/>
          <p:cNvSpPr/>
          <p:nvPr/>
        </p:nvSpPr>
        <p:spPr>
          <a:xfrm rot="18677107">
            <a:off x="4507002" y="2725491"/>
            <a:ext cx="128835" cy="147279"/>
          </a:xfrm>
          <a:prstGeom prst="arc">
            <a:avLst>
              <a:gd name="adj1" fmla="val 18840227"/>
              <a:gd name="adj2" fmla="val 8540461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Unità di visualizzazione grafica 49"/>
          <p:cNvSpPr/>
          <p:nvPr/>
        </p:nvSpPr>
        <p:spPr>
          <a:xfrm rot="3847648">
            <a:off x="4117807" y="2972921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Unità di visualizzazione grafica 52"/>
          <p:cNvSpPr/>
          <p:nvPr/>
        </p:nvSpPr>
        <p:spPr>
          <a:xfrm rot="3847648">
            <a:off x="4246981" y="2972920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Unità di visualizzazione grafica 53"/>
          <p:cNvSpPr/>
          <p:nvPr/>
        </p:nvSpPr>
        <p:spPr>
          <a:xfrm rot="3847648">
            <a:off x="4368732" y="2971770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Arco 55"/>
          <p:cNvSpPr/>
          <p:nvPr/>
        </p:nvSpPr>
        <p:spPr>
          <a:xfrm rot="16200000">
            <a:off x="4308286" y="2658890"/>
            <a:ext cx="126225" cy="145605"/>
          </a:xfrm>
          <a:prstGeom prst="arc">
            <a:avLst>
              <a:gd name="adj1" fmla="val 17223013"/>
              <a:gd name="adj2" fmla="val 6561607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Arco 56"/>
          <p:cNvSpPr/>
          <p:nvPr/>
        </p:nvSpPr>
        <p:spPr>
          <a:xfrm rot="16200000">
            <a:off x="4444982" y="2683561"/>
            <a:ext cx="126225" cy="145605"/>
          </a:xfrm>
          <a:prstGeom prst="arc">
            <a:avLst>
              <a:gd name="adj1" fmla="val 17223013"/>
              <a:gd name="adj2" fmla="val 6053463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Unità di visualizzazione grafica 61"/>
          <p:cNvSpPr/>
          <p:nvPr/>
        </p:nvSpPr>
        <p:spPr>
          <a:xfrm rot="3847648">
            <a:off x="4490484" y="2969185"/>
            <a:ext cx="177035" cy="45719"/>
          </a:xfrm>
          <a:prstGeom prst="flowChartDisp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/>
          <p:cNvSpPr/>
          <p:nvPr/>
        </p:nvSpPr>
        <p:spPr>
          <a:xfrm>
            <a:off x="4048849" y="3543114"/>
            <a:ext cx="704850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Arco 74"/>
          <p:cNvSpPr/>
          <p:nvPr/>
        </p:nvSpPr>
        <p:spPr>
          <a:xfrm rot="3944990">
            <a:off x="4319687" y="3800737"/>
            <a:ext cx="180000" cy="180000"/>
          </a:xfrm>
          <a:prstGeom prst="arc">
            <a:avLst>
              <a:gd name="adj1" fmla="val 13910424"/>
              <a:gd name="adj2" fmla="val 10556461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8" name="Connettore diritto 77"/>
          <p:cNvCxnSpPr/>
          <p:nvPr/>
        </p:nvCxnSpPr>
        <p:spPr>
          <a:xfrm>
            <a:off x="4362890" y="3638550"/>
            <a:ext cx="0" cy="1871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diritto 81"/>
          <p:cNvCxnSpPr/>
          <p:nvPr/>
        </p:nvCxnSpPr>
        <p:spPr>
          <a:xfrm>
            <a:off x="4458264" y="3638550"/>
            <a:ext cx="0" cy="1871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co 82"/>
          <p:cNvSpPr/>
          <p:nvPr/>
        </p:nvSpPr>
        <p:spPr>
          <a:xfrm rot="16200000">
            <a:off x="4350941" y="3599029"/>
            <a:ext cx="117492" cy="94714"/>
          </a:xfrm>
          <a:prstGeom prst="arc">
            <a:avLst>
              <a:gd name="adj1" fmla="val 16177640"/>
              <a:gd name="adj2" fmla="val 5563629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8" name="Connettore diritto 87"/>
          <p:cNvCxnSpPr/>
          <p:nvPr/>
        </p:nvCxnSpPr>
        <p:spPr>
          <a:xfrm flipV="1">
            <a:off x="4362330" y="3670113"/>
            <a:ext cx="60562" cy="3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/>
          <p:cNvCxnSpPr/>
          <p:nvPr/>
        </p:nvCxnSpPr>
        <p:spPr>
          <a:xfrm flipV="1">
            <a:off x="4365704" y="3709474"/>
            <a:ext cx="60562" cy="3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/>
          <p:cNvCxnSpPr/>
          <p:nvPr/>
        </p:nvCxnSpPr>
        <p:spPr>
          <a:xfrm flipV="1">
            <a:off x="4368440" y="3749658"/>
            <a:ext cx="60562" cy="33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/>
          <p:cNvGrpSpPr/>
          <p:nvPr/>
        </p:nvGrpSpPr>
        <p:grpSpPr>
          <a:xfrm>
            <a:off x="3210663" y="382240"/>
            <a:ext cx="2160000" cy="1800000"/>
            <a:chOff x="3210663" y="382240"/>
            <a:chExt cx="2160000" cy="1800000"/>
          </a:xfrm>
        </p:grpSpPr>
        <p:sp>
          <p:nvSpPr>
            <p:cNvPr id="27" name="Rettangolo 26"/>
            <p:cNvSpPr/>
            <p:nvPr/>
          </p:nvSpPr>
          <p:spPr>
            <a:xfrm>
              <a:off x="3210663" y="382240"/>
              <a:ext cx="2160000" cy="1800000"/>
            </a:xfrm>
            <a:prstGeom prst="rect">
              <a:avLst/>
            </a:prstGeom>
            <a:solidFill>
              <a:srgbClr val="0157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7" name="Gruppo 6"/>
            <p:cNvGrpSpPr/>
            <p:nvPr/>
          </p:nvGrpSpPr>
          <p:grpSpPr>
            <a:xfrm>
              <a:off x="3231833" y="522208"/>
              <a:ext cx="2133525" cy="1520801"/>
              <a:chOff x="5954908" y="639774"/>
              <a:chExt cx="2133525" cy="1520801"/>
            </a:xfrm>
          </p:grpSpPr>
          <p:sp>
            <p:nvSpPr>
              <p:cNvPr id="3" name="Ovale 2"/>
              <p:cNvSpPr/>
              <p:nvPr/>
            </p:nvSpPr>
            <p:spPr>
              <a:xfrm>
                <a:off x="6674908" y="1068599"/>
                <a:ext cx="684000" cy="68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Arco 1"/>
              <p:cNvSpPr/>
              <p:nvPr/>
            </p:nvSpPr>
            <p:spPr>
              <a:xfrm>
                <a:off x="5954908" y="1044575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Arco 45"/>
              <p:cNvSpPr/>
              <p:nvPr/>
            </p:nvSpPr>
            <p:spPr>
              <a:xfrm rot="10800000">
                <a:off x="5964433" y="639774"/>
                <a:ext cx="2124000" cy="1116000"/>
              </a:xfrm>
              <a:prstGeom prst="arc">
                <a:avLst>
                  <a:gd name="adj1" fmla="val 11454010"/>
                  <a:gd name="adj2" fmla="val 20996600"/>
                </a:avLst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5" name="Arco 4"/>
              <p:cNvSpPr/>
              <p:nvPr/>
            </p:nvSpPr>
            <p:spPr>
              <a:xfrm rot="16200000">
                <a:off x="6741583" y="1152863"/>
                <a:ext cx="720000" cy="720000"/>
              </a:xfrm>
              <a:prstGeom prst="arc">
                <a:avLst>
                  <a:gd name="adj1" fmla="val 17956501"/>
                  <a:gd name="adj2" fmla="val 20409424"/>
                </a:avLst>
              </a:prstGeom>
              <a:noFill/>
              <a:ln w="76200">
                <a:solidFill>
                  <a:srgbClr val="01579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8239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SERVILLO PAOLO (COO)</dc:creator>
  <cp:lastModifiedBy>SERVILLO PAOLO (COO)</cp:lastModifiedBy>
  <cp:revision>14</cp:revision>
  <dcterms:created xsi:type="dcterms:W3CDTF">2017-12-18T15:08:10Z</dcterms:created>
  <dcterms:modified xsi:type="dcterms:W3CDTF">2017-12-21T11:06:24Z</dcterms:modified>
</cp:coreProperties>
</file>