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EA4335"/>
    <a:srgbClr val="34A853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8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61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5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4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6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65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97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36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18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90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93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6416-18D1-4796-99B4-F0FE5E432A06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06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o 68"/>
          <p:cNvGrpSpPr/>
          <p:nvPr/>
        </p:nvGrpSpPr>
        <p:grpSpPr>
          <a:xfrm rot="5400000">
            <a:off x="4230554" y="-919592"/>
            <a:ext cx="1822820" cy="4085481"/>
            <a:chOff x="4253414" y="1073856"/>
            <a:chExt cx="1822820" cy="4085481"/>
          </a:xfrm>
        </p:grpSpPr>
        <p:sp>
          <p:nvSpPr>
            <p:cNvPr id="36" name="Ovale 35"/>
            <p:cNvSpPr/>
            <p:nvPr/>
          </p:nvSpPr>
          <p:spPr>
            <a:xfrm>
              <a:off x="4793482" y="4439337"/>
              <a:ext cx="720000" cy="720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063482" y="1507674"/>
              <a:ext cx="180000" cy="29520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Triangolo isoscele 37"/>
            <p:cNvSpPr/>
            <p:nvPr/>
          </p:nvSpPr>
          <p:spPr>
            <a:xfrm>
              <a:off x="4919482" y="1073856"/>
              <a:ext cx="468000" cy="432000"/>
            </a:xfrm>
            <a:prstGeom prst="triangle">
              <a:avLst/>
            </a:prstGeom>
            <a:solidFill>
              <a:srgbClr val="FBBC05"/>
            </a:soli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8" name="Gruppo 57"/>
            <p:cNvGrpSpPr/>
            <p:nvPr/>
          </p:nvGrpSpPr>
          <p:grpSpPr>
            <a:xfrm>
              <a:off x="5064078" y="1251366"/>
              <a:ext cx="1012156" cy="1391405"/>
              <a:chOff x="5064078" y="1868586"/>
              <a:chExt cx="1012156" cy="1391405"/>
            </a:xfrm>
          </p:grpSpPr>
          <p:sp>
            <p:nvSpPr>
              <p:cNvPr id="43" name="Rettangolo 42"/>
              <p:cNvSpPr/>
              <p:nvPr/>
            </p:nvSpPr>
            <p:spPr>
              <a:xfrm>
                <a:off x="5644234" y="1868586"/>
                <a:ext cx="432000" cy="432000"/>
              </a:xfrm>
              <a:prstGeom prst="rect">
                <a:avLst/>
              </a:prstGeom>
              <a:solidFill>
                <a:srgbClr val="34A853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Arco 41"/>
              <p:cNvSpPr/>
              <p:nvPr/>
            </p:nvSpPr>
            <p:spPr>
              <a:xfrm rot="6861211">
                <a:off x="4924389" y="2165834"/>
                <a:ext cx="1148925" cy="769513"/>
              </a:xfrm>
              <a:prstGeom prst="arc">
                <a:avLst>
                  <a:gd name="adj1" fmla="val 16888897"/>
                  <a:gd name="adj2" fmla="val 18872715"/>
                </a:avLst>
              </a:prstGeom>
              <a:ln w="14605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Arco 45"/>
              <p:cNvSpPr/>
              <p:nvPr/>
            </p:nvSpPr>
            <p:spPr>
              <a:xfrm rot="5215491">
                <a:off x="4896693" y="2087947"/>
                <a:ext cx="1152000" cy="769513"/>
              </a:xfrm>
              <a:prstGeom prst="arc">
                <a:avLst>
                  <a:gd name="adj1" fmla="val 16529738"/>
                  <a:gd name="adj2" fmla="val 19225453"/>
                </a:avLst>
              </a:prstGeom>
              <a:ln w="14605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7" name="Rettangolo 46"/>
              <p:cNvSpPr/>
              <p:nvPr/>
            </p:nvSpPr>
            <p:spPr>
              <a:xfrm>
                <a:off x="5786140" y="2301392"/>
                <a:ext cx="144000" cy="2520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/>
              <p:cNvSpPr/>
              <p:nvPr/>
            </p:nvSpPr>
            <p:spPr>
              <a:xfrm rot="2854783">
                <a:off x="5352078" y="2827991"/>
                <a:ext cx="144000" cy="7200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9" name="Gruppo 58"/>
            <p:cNvGrpSpPr/>
            <p:nvPr/>
          </p:nvGrpSpPr>
          <p:grpSpPr>
            <a:xfrm>
              <a:off x="4253414" y="1532599"/>
              <a:ext cx="1013911" cy="1435975"/>
              <a:chOff x="4253414" y="2439379"/>
              <a:chExt cx="1013911" cy="1435975"/>
            </a:xfrm>
          </p:grpSpPr>
          <p:sp>
            <p:nvSpPr>
              <p:cNvPr id="44" name="Ovale 43"/>
              <p:cNvSpPr/>
              <p:nvPr/>
            </p:nvSpPr>
            <p:spPr>
              <a:xfrm>
                <a:off x="4253414" y="2439379"/>
                <a:ext cx="432000" cy="432000"/>
              </a:xfrm>
              <a:prstGeom prst="ellipse">
                <a:avLst/>
              </a:prstGeom>
              <a:solidFill>
                <a:srgbClr val="EA4335"/>
              </a:solidFill>
              <a:ln>
                <a:noFill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53" name="Gruppo 52"/>
              <p:cNvGrpSpPr/>
              <p:nvPr/>
            </p:nvGrpSpPr>
            <p:grpSpPr>
              <a:xfrm flipH="1">
                <a:off x="4394105" y="2512067"/>
                <a:ext cx="873220" cy="1363287"/>
                <a:chOff x="5216478" y="2049104"/>
                <a:chExt cx="866062" cy="1363287"/>
              </a:xfrm>
            </p:grpSpPr>
            <p:sp>
              <p:nvSpPr>
                <p:cNvPr id="54" name="Arco 53"/>
                <p:cNvSpPr/>
                <p:nvPr/>
              </p:nvSpPr>
              <p:spPr>
                <a:xfrm rot="6861211">
                  <a:off x="5073640" y="2318234"/>
                  <a:ext cx="1148925" cy="769513"/>
                </a:xfrm>
                <a:prstGeom prst="arc">
                  <a:avLst>
                    <a:gd name="adj1" fmla="val 17185920"/>
                    <a:gd name="adj2" fmla="val 18872715"/>
                  </a:avLst>
                </a:prstGeom>
                <a:ln w="146050">
                  <a:solidFill>
                    <a:srgbClr val="4285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5" name="Arco 54"/>
                <p:cNvSpPr/>
                <p:nvPr/>
              </p:nvSpPr>
              <p:spPr>
                <a:xfrm rot="5215491">
                  <a:off x="5049093" y="2240347"/>
                  <a:ext cx="1152000" cy="769513"/>
                </a:xfrm>
                <a:prstGeom prst="arc">
                  <a:avLst>
                    <a:gd name="adj1" fmla="val 16529738"/>
                    <a:gd name="adj2" fmla="val 19225453"/>
                  </a:avLst>
                </a:prstGeom>
                <a:ln w="146050">
                  <a:solidFill>
                    <a:srgbClr val="4285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/>
                <p:cNvSpPr/>
                <p:nvPr/>
              </p:nvSpPr>
              <p:spPr>
                <a:xfrm>
                  <a:off x="5938540" y="2392832"/>
                  <a:ext cx="144000" cy="2880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7" name="Rettangolo 56"/>
                <p:cNvSpPr/>
                <p:nvPr/>
              </p:nvSpPr>
              <p:spPr>
                <a:xfrm rot="2854783">
                  <a:off x="5504478" y="2980391"/>
                  <a:ext cx="144000" cy="7200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/>
            <p:cNvGrpSpPr/>
            <p:nvPr/>
          </p:nvGrpSpPr>
          <p:grpSpPr>
            <a:xfrm flipH="1" flipV="1">
              <a:off x="5007705" y="3245172"/>
              <a:ext cx="1015198" cy="1436400"/>
              <a:chOff x="4253414" y="2439379"/>
              <a:chExt cx="1013909" cy="1435975"/>
            </a:xfrm>
          </p:grpSpPr>
          <p:sp>
            <p:nvSpPr>
              <p:cNvPr id="62" name="Ovale 61"/>
              <p:cNvSpPr/>
              <p:nvPr/>
            </p:nvSpPr>
            <p:spPr>
              <a:xfrm>
                <a:off x="4253414" y="2439379"/>
                <a:ext cx="432000" cy="432000"/>
              </a:xfrm>
              <a:prstGeom prst="ellipse">
                <a:avLst/>
              </a:prstGeom>
              <a:solidFill>
                <a:srgbClr val="EA4335"/>
              </a:solidFill>
              <a:ln>
                <a:noFill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63" name="Gruppo 62"/>
              <p:cNvGrpSpPr/>
              <p:nvPr/>
            </p:nvGrpSpPr>
            <p:grpSpPr>
              <a:xfrm flipH="1">
                <a:off x="4401713" y="2512067"/>
                <a:ext cx="865610" cy="1363287"/>
                <a:chOff x="5216478" y="2049104"/>
                <a:chExt cx="858514" cy="1363287"/>
              </a:xfrm>
            </p:grpSpPr>
            <p:sp>
              <p:nvSpPr>
                <p:cNvPr id="64" name="Arco 63"/>
                <p:cNvSpPr/>
                <p:nvPr/>
              </p:nvSpPr>
              <p:spPr>
                <a:xfrm rot="6861211">
                  <a:off x="5073640" y="2318234"/>
                  <a:ext cx="1148925" cy="769513"/>
                </a:xfrm>
                <a:prstGeom prst="arc">
                  <a:avLst>
                    <a:gd name="adj1" fmla="val 17185920"/>
                    <a:gd name="adj2" fmla="val 18872715"/>
                  </a:avLst>
                </a:prstGeom>
                <a:ln w="146050">
                  <a:solidFill>
                    <a:srgbClr val="4285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5" name="Arco 64"/>
                <p:cNvSpPr/>
                <p:nvPr/>
              </p:nvSpPr>
              <p:spPr>
                <a:xfrm rot="5215491">
                  <a:off x="5049093" y="2240347"/>
                  <a:ext cx="1152000" cy="769513"/>
                </a:xfrm>
                <a:prstGeom prst="arc">
                  <a:avLst>
                    <a:gd name="adj1" fmla="val 16529738"/>
                    <a:gd name="adj2" fmla="val 19225453"/>
                  </a:avLst>
                </a:prstGeom>
                <a:ln w="146050">
                  <a:solidFill>
                    <a:srgbClr val="4285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/>
                <p:cNvSpPr/>
                <p:nvPr/>
              </p:nvSpPr>
              <p:spPr>
                <a:xfrm>
                  <a:off x="5930992" y="2392793"/>
                  <a:ext cx="144000" cy="3960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/>
                <p:cNvSpPr/>
                <p:nvPr/>
              </p:nvSpPr>
              <p:spPr>
                <a:xfrm rot="2854783">
                  <a:off x="5504478" y="2980391"/>
                  <a:ext cx="144000" cy="7200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pic>
        <p:nvPicPr>
          <p:cNvPr id="1032" name="Picture 8" descr="Risultati immagini per us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48" y="208391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Gruppo 120"/>
          <p:cNvGrpSpPr/>
          <p:nvPr/>
        </p:nvGrpSpPr>
        <p:grpSpPr>
          <a:xfrm rot="5400000">
            <a:off x="5165865" y="2771823"/>
            <a:ext cx="1822820" cy="4085481"/>
            <a:chOff x="4253414" y="1073856"/>
            <a:chExt cx="1822820" cy="4085481"/>
          </a:xfrm>
          <a:solidFill>
            <a:schemeClr val="tx1"/>
          </a:solidFill>
        </p:grpSpPr>
        <p:sp>
          <p:nvSpPr>
            <p:cNvPr id="122" name="Ovale 121"/>
            <p:cNvSpPr/>
            <p:nvPr/>
          </p:nvSpPr>
          <p:spPr>
            <a:xfrm>
              <a:off x="4793482" y="4439337"/>
              <a:ext cx="720000" cy="720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3" name="Rettangolo 122"/>
            <p:cNvSpPr/>
            <p:nvPr/>
          </p:nvSpPr>
          <p:spPr>
            <a:xfrm>
              <a:off x="5063482" y="1507674"/>
              <a:ext cx="180000" cy="29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4" name="Triangolo isoscele 123"/>
            <p:cNvSpPr/>
            <p:nvPr/>
          </p:nvSpPr>
          <p:spPr>
            <a:xfrm>
              <a:off x="4919482" y="1073856"/>
              <a:ext cx="468000" cy="43200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25" name="Gruppo 124"/>
            <p:cNvGrpSpPr/>
            <p:nvPr/>
          </p:nvGrpSpPr>
          <p:grpSpPr>
            <a:xfrm>
              <a:off x="5064078" y="1251366"/>
              <a:ext cx="1012156" cy="1391405"/>
              <a:chOff x="5064078" y="1868586"/>
              <a:chExt cx="1012156" cy="1391405"/>
            </a:xfrm>
            <a:grpFill/>
          </p:grpSpPr>
          <p:sp>
            <p:nvSpPr>
              <p:cNvPr id="140" name="Rettangolo 139"/>
              <p:cNvSpPr/>
              <p:nvPr/>
            </p:nvSpPr>
            <p:spPr>
              <a:xfrm>
                <a:off x="5644234" y="1868586"/>
                <a:ext cx="432000" cy="4320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1" name="Arco 140"/>
              <p:cNvSpPr/>
              <p:nvPr/>
            </p:nvSpPr>
            <p:spPr>
              <a:xfrm rot="6861211">
                <a:off x="4924389" y="2165834"/>
                <a:ext cx="1148925" cy="769513"/>
              </a:xfrm>
              <a:prstGeom prst="arc">
                <a:avLst>
                  <a:gd name="adj1" fmla="val 16888897"/>
                  <a:gd name="adj2" fmla="val 18872715"/>
                </a:avLst>
              </a:prstGeom>
              <a:noFill/>
              <a:ln w="146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2" name="Arco 141"/>
              <p:cNvSpPr/>
              <p:nvPr/>
            </p:nvSpPr>
            <p:spPr>
              <a:xfrm rot="5215491">
                <a:off x="4896693" y="2087947"/>
                <a:ext cx="1152000" cy="769513"/>
              </a:xfrm>
              <a:prstGeom prst="arc">
                <a:avLst>
                  <a:gd name="adj1" fmla="val 16529738"/>
                  <a:gd name="adj2" fmla="val 19225453"/>
                </a:avLst>
              </a:prstGeom>
              <a:noFill/>
              <a:ln w="146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3" name="Rettangolo 142"/>
              <p:cNvSpPr/>
              <p:nvPr/>
            </p:nvSpPr>
            <p:spPr>
              <a:xfrm>
                <a:off x="5786140" y="2301392"/>
                <a:ext cx="144000" cy="2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4" name="Rettangolo 143"/>
              <p:cNvSpPr/>
              <p:nvPr/>
            </p:nvSpPr>
            <p:spPr>
              <a:xfrm rot="2854783">
                <a:off x="5352078" y="2827991"/>
                <a:ext cx="144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26" name="Gruppo 125"/>
            <p:cNvGrpSpPr/>
            <p:nvPr/>
          </p:nvGrpSpPr>
          <p:grpSpPr>
            <a:xfrm>
              <a:off x="4253414" y="1532599"/>
              <a:ext cx="1013911" cy="1435975"/>
              <a:chOff x="4253414" y="2439379"/>
              <a:chExt cx="1013911" cy="1435975"/>
            </a:xfrm>
            <a:grpFill/>
          </p:grpSpPr>
          <p:sp>
            <p:nvSpPr>
              <p:cNvPr id="134" name="Ovale 133"/>
              <p:cNvSpPr/>
              <p:nvPr/>
            </p:nvSpPr>
            <p:spPr>
              <a:xfrm>
                <a:off x="4253414" y="243937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35" name="Gruppo 134"/>
              <p:cNvGrpSpPr/>
              <p:nvPr/>
            </p:nvGrpSpPr>
            <p:grpSpPr>
              <a:xfrm flipH="1">
                <a:off x="4394105" y="2512067"/>
                <a:ext cx="873220" cy="1363287"/>
                <a:chOff x="5216478" y="2049104"/>
                <a:chExt cx="866062" cy="1363287"/>
              </a:xfrm>
              <a:grpFill/>
            </p:grpSpPr>
            <p:sp>
              <p:nvSpPr>
                <p:cNvPr id="136" name="Arco 135"/>
                <p:cNvSpPr/>
                <p:nvPr/>
              </p:nvSpPr>
              <p:spPr>
                <a:xfrm rot="6861211">
                  <a:off x="5073640" y="2318234"/>
                  <a:ext cx="1148925" cy="769513"/>
                </a:xfrm>
                <a:prstGeom prst="arc">
                  <a:avLst>
                    <a:gd name="adj1" fmla="val 17185920"/>
                    <a:gd name="adj2" fmla="val 18872715"/>
                  </a:avLst>
                </a:prstGeom>
                <a:noFill/>
                <a:ln w="146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7" name="Arco 136"/>
                <p:cNvSpPr/>
                <p:nvPr/>
              </p:nvSpPr>
              <p:spPr>
                <a:xfrm rot="5215491">
                  <a:off x="5049093" y="2240347"/>
                  <a:ext cx="1152000" cy="769513"/>
                </a:xfrm>
                <a:prstGeom prst="arc">
                  <a:avLst>
                    <a:gd name="adj1" fmla="val 16529738"/>
                    <a:gd name="adj2" fmla="val 19225453"/>
                  </a:avLst>
                </a:prstGeom>
                <a:noFill/>
                <a:ln w="146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8" name="Rettangolo 137"/>
                <p:cNvSpPr/>
                <p:nvPr/>
              </p:nvSpPr>
              <p:spPr>
                <a:xfrm>
                  <a:off x="5938540" y="2392832"/>
                  <a:ext cx="144000" cy="28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9" name="Rettangolo 138"/>
                <p:cNvSpPr/>
                <p:nvPr/>
              </p:nvSpPr>
              <p:spPr>
                <a:xfrm rot="2854783">
                  <a:off x="5504478" y="2980391"/>
                  <a:ext cx="144000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127" name="Gruppo 126"/>
            <p:cNvGrpSpPr/>
            <p:nvPr/>
          </p:nvGrpSpPr>
          <p:grpSpPr>
            <a:xfrm flipH="1" flipV="1">
              <a:off x="5007705" y="3245172"/>
              <a:ext cx="1015198" cy="1436400"/>
              <a:chOff x="4253414" y="2439379"/>
              <a:chExt cx="1013909" cy="1435975"/>
            </a:xfrm>
            <a:grpFill/>
          </p:grpSpPr>
          <p:sp>
            <p:nvSpPr>
              <p:cNvPr id="128" name="Ovale 127"/>
              <p:cNvSpPr/>
              <p:nvPr/>
            </p:nvSpPr>
            <p:spPr>
              <a:xfrm>
                <a:off x="4253414" y="243937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29" name="Gruppo 128"/>
              <p:cNvGrpSpPr/>
              <p:nvPr/>
            </p:nvGrpSpPr>
            <p:grpSpPr>
              <a:xfrm flipH="1">
                <a:off x="4401713" y="2512067"/>
                <a:ext cx="865610" cy="1363287"/>
                <a:chOff x="5216478" y="2049104"/>
                <a:chExt cx="858514" cy="1363287"/>
              </a:xfrm>
              <a:grpFill/>
            </p:grpSpPr>
            <p:sp>
              <p:nvSpPr>
                <p:cNvPr id="130" name="Arco 129"/>
                <p:cNvSpPr/>
                <p:nvPr/>
              </p:nvSpPr>
              <p:spPr>
                <a:xfrm rot="6861211">
                  <a:off x="5073640" y="2318234"/>
                  <a:ext cx="1148925" cy="769513"/>
                </a:xfrm>
                <a:prstGeom prst="arc">
                  <a:avLst>
                    <a:gd name="adj1" fmla="val 17185920"/>
                    <a:gd name="adj2" fmla="val 18872715"/>
                  </a:avLst>
                </a:prstGeom>
                <a:noFill/>
                <a:ln w="146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1" name="Arco 130"/>
                <p:cNvSpPr/>
                <p:nvPr/>
              </p:nvSpPr>
              <p:spPr>
                <a:xfrm rot="5215491">
                  <a:off x="5049093" y="2240347"/>
                  <a:ext cx="1152000" cy="769513"/>
                </a:xfrm>
                <a:prstGeom prst="arc">
                  <a:avLst>
                    <a:gd name="adj1" fmla="val 16529738"/>
                    <a:gd name="adj2" fmla="val 19225453"/>
                  </a:avLst>
                </a:prstGeom>
                <a:noFill/>
                <a:ln w="146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2" name="Rettangolo 131"/>
                <p:cNvSpPr/>
                <p:nvPr/>
              </p:nvSpPr>
              <p:spPr>
                <a:xfrm>
                  <a:off x="5930992" y="2392793"/>
                  <a:ext cx="144000" cy="396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3" name="Rettangolo 132"/>
                <p:cNvSpPr/>
                <p:nvPr/>
              </p:nvSpPr>
              <p:spPr>
                <a:xfrm rot="2854783">
                  <a:off x="5504478" y="2980391"/>
                  <a:ext cx="144000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sp>
        <p:nvSpPr>
          <p:cNvPr id="120" name="Rettangolo 119"/>
          <p:cNvSpPr/>
          <p:nvPr/>
        </p:nvSpPr>
        <p:spPr>
          <a:xfrm>
            <a:off x="2346960" y="2697086"/>
            <a:ext cx="685800" cy="1206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" name="Immagin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82" y="2889325"/>
            <a:ext cx="338556" cy="7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5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SERVILLO PAOLO (COO)</dc:creator>
  <cp:lastModifiedBy>SERVILLO PAOLO (COO)</cp:lastModifiedBy>
  <cp:revision>8</cp:revision>
  <dcterms:created xsi:type="dcterms:W3CDTF">2017-10-25T13:41:30Z</dcterms:created>
  <dcterms:modified xsi:type="dcterms:W3CDTF">2017-10-26T07:55:34Z</dcterms:modified>
</cp:coreProperties>
</file>