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6CA4"/>
    <a:srgbClr val="4472C4"/>
    <a:srgbClr val="0137BB"/>
    <a:srgbClr val="015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100" d="100"/>
          <a:sy n="100" d="100"/>
        </p:scale>
        <p:origin x="-6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D8FC-7C72-4BD7-8D55-3B6D9C41F69A}" type="datetimeFigureOut">
              <a:rPr lang="it-IT" smtClean="0"/>
              <a:t>23/01/2018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BF3-E6B7-45FD-8D8C-785AC966E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086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D8FC-7C72-4BD7-8D55-3B6D9C41F69A}" type="datetimeFigureOut">
              <a:rPr lang="it-IT" smtClean="0"/>
              <a:t>23/01/2018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BF3-E6B7-45FD-8D8C-785AC966E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2839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D8FC-7C72-4BD7-8D55-3B6D9C41F69A}" type="datetimeFigureOut">
              <a:rPr lang="it-IT" smtClean="0"/>
              <a:t>23/01/2018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BF3-E6B7-45FD-8D8C-785AC966E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012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D8FC-7C72-4BD7-8D55-3B6D9C41F69A}" type="datetimeFigureOut">
              <a:rPr lang="it-IT" smtClean="0"/>
              <a:t>23/01/2018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BF3-E6B7-45FD-8D8C-785AC966E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769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D8FC-7C72-4BD7-8D55-3B6D9C41F69A}" type="datetimeFigureOut">
              <a:rPr lang="it-IT" smtClean="0"/>
              <a:t>23/01/2018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BF3-E6B7-45FD-8D8C-785AC966E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543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D8FC-7C72-4BD7-8D55-3B6D9C41F69A}" type="datetimeFigureOut">
              <a:rPr lang="it-IT" smtClean="0"/>
              <a:t>23/01/2018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BF3-E6B7-45FD-8D8C-785AC966E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963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D8FC-7C72-4BD7-8D55-3B6D9C41F69A}" type="datetimeFigureOut">
              <a:rPr lang="it-IT" smtClean="0"/>
              <a:t>23/01/2018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BF3-E6B7-45FD-8D8C-785AC966E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300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D8FC-7C72-4BD7-8D55-3B6D9C41F69A}" type="datetimeFigureOut">
              <a:rPr lang="it-IT" smtClean="0"/>
              <a:t>23/01/2018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BF3-E6B7-45FD-8D8C-785AC966E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781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D8FC-7C72-4BD7-8D55-3B6D9C41F69A}" type="datetimeFigureOut">
              <a:rPr lang="it-IT" smtClean="0"/>
              <a:t>23/01/2018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BF3-E6B7-45FD-8D8C-785AC966E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273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D8FC-7C72-4BD7-8D55-3B6D9C41F69A}" type="datetimeFigureOut">
              <a:rPr lang="it-IT" smtClean="0"/>
              <a:t>23/01/2018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BF3-E6B7-45FD-8D8C-785AC966E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4297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D8FC-7C72-4BD7-8D55-3B6D9C41F69A}" type="datetimeFigureOut">
              <a:rPr lang="it-IT" smtClean="0"/>
              <a:t>23/01/2018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BF3-E6B7-45FD-8D8C-785AC966E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33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FD8FC-7C72-4BD7-8D55-3B6D9C41F69A}" type="datetimeFigureOut">
              <a:rPr lang="it-IT" smtClean="0"/>
              <a:t>23/01/2018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60BF3-E6B7-45FD-8D8C-785AC966E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037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o 31"/>
          <p:cNvGrpSpPr/>
          <p:nvPr/>
        </p:nvGrpSpPr>
        <p:grpSpPr>
          <a:xfrm>
            <a:off x="403414" y="481138"/>
            <a:ext cx="1567835" cy="1551518"/>
            <a:chOff x="1159910" y="914043"/>
            <a:chExt cx="1567835" cy="1551518"/>
          </a:xfrm>
        </p:grpSpPr>
        <p:sp>
          <p:nvSpPr>
            <p:cNvPr id="4" name="Ovale 3"/>
            <p:cNvSpPr/>
            <p:nvPr/>
          </p:nvSpPr>
          <p:spPr>
            <a:xfrm>
              <a:off x="1584100" y="1339403"/>
              <a:ext cx="720000" cy="72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6" name="Connettore diritto 5"/>
            <p:cNvCxnSpPr/>
            <p:nvPr/>
          </p:nvCxnSpPr>
          <p:spPr>
            <a:xfrm>
              <a:off x="1944531" y="9140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diritto 6"/>
            <p:cNvCxnSpPr/>
            <p:nvPr/>
          </p:nvCxnSpPr>
          <p:spPr>
            <a:xfrm>
              <a:off x="1943383" y="2123380"/>
              <a:ext cx="0" cy="3272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diritto 7"/>
            <p:cNvCxnSpPr/>
            <p:nvPr/>
          </p:nvCxnSpPr>
          <p:spPr>
            <a:xfrm flipH="1">
              <a:off x="2367745" y="1699403"/>
              <a:ext cx="360000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/>
            <p:cNvCxnSpPr/>
            <p:nvPr/>
          </p:nvCxnSpPr>
          <p:spPr>
            <a:xfrm flipH="1">
              <a:off x="1160800" y="1697255"/>
              <a:ext cx="360000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uppo 29"/>
            <p:cNvGrpSpPr/>
            <p:nvPr/>
          </p:nvGrpSpPr>
          <p:grpSpPr>
            <a:xfrm rot="2605835">
              <a:off x="1159910" y="928951"/>
              <a:ext cx="1566945" cy="1536610"/>
              <a:chOff x="4240550" y="1859435"/>
              <a:chExt cx="1566945" cy="1536610"/>
            </a:xfrm>
          </p:grpSpPr>
          <p:cxnSp>
            <p:nvCxnSpPr>
              <p:cNvPr id="18" name="Connettore diritto 17"/>
              <p:cNvCxnSpPr/>
              <p:nvPr/>
            </p:nvCxnSpPr>
            <p:spPr>
              <a:xfrm>
                <a:off x="5024281" y="1859435"/>
                <a:ext cx="0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ttore diritto 18"/>
              <p:cNvCxnSpPr/>
              <p:nvPr/>
            </p:nvCxnSpPr>
            <p:spPr>
              <a:xfrm>
                <a:off x="5023133" y="3068772"/>
                <a:ext cx="0" cy="3272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ttore diritto 19"/>
              <p:cNvCxnSpPr/>
              <p:nvPr/>
            </p:nvCxnSpPr>
            <p:spPr>
              <a:xfrm flipH="1">
                <a:off x="5447495" y="2644795"/>
                <a:ext cx="36000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ttore diritto 20"/>
              <p:cNvCxnSpPr/>
              <p:nvPr/>
            </p:nvCxnSpPr>
            <p:spPr>
              <a:xfrm flipH="1">
                <a:off x="4240550" y="2642647"/>
                <a:ext cx="36000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uppo 50"/>
          <p:cNvGrpSpPr/>
          <p:nvPr/>
        </p:nvGrpSpPr>
        <p:grpSpPr>
          <a:xfrm>
            <a:off x="2986887" y="364350"/>
            <a:ext cx="1800000" cy="1800000"/>
            <a:chOff x="3313450" y="232656"/>
            <a:chExt cx="1800000" cy="1800000"/>
          </a:xfrm>
        </p:grpSpPr>
        <p:sp>
          <p:nvSpPr>
            <p:cNvPr id="47" name="Rettangolo 46"/>
            <p:cNvSpPr/>
            <p:nvPr/>
          </p:nvSpPr>
          <p:spPr>
            <a:xfrm>
              <a:off x="3313450" y="232656"/>
              <a:ext cx="1800000" cy="18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33" name="Gruppo 32"/>
            <p:cNvGrpSpPr/>
            <p:nvPr/>
          </p:nvGrpSpPr>
          <p:grpSpPr>
            <a:xfrm>
              <a:off x="3395110" y="369046"/>
              <a:ext cx="1567835" cy="1551518"/>
              <a:chOff x="1159910" y="914043"/>
              <a:chExt cx="1567835" cy="1551518"/>
            </a:xfrm>
          </p:grpSpPr>
          <p:sp>
            <p:nvSpPr>
              <p:cNvPr id="34" name="Ovale 33"/>
              <p:cNvSpPr/>
              <p:nvPr/>
            </p:nvSpPr>
            <p:spPr>
              <a:xfrm>
                <a:off x="1584100" y="1339403"/>
                <a:ext cx="720000" cy="720000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5" name="Connettore diritto 34"/>
              <p:cNvCxnSpPr/>
              <p:nvPr/>
            </p:nvCxnSpPr>
            <p:spPr>
              <a:xfrm>
                <a:off x="1944531" y="914043"/>
                <a:ext cx="0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ttore diritto 35"/>
              <p:cNvCxnSpPr/>
              <p:nvPr/>
            </p:nvCxnSpPr>
            <p:spPr>
              <a:xfrm>
                <a:off x="1943383" y="2123380"/>
                <a:ext cx="0" cy="3272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ttore diritto 36"/>
              <p:cNvCxnSpPr/>
              <p:nvPr/>
            </p:nvCxnSpPr>
            <p:spPr>
              <a:xfrm flipH="1">
                <a:off x="2367745" y="1699403"/>
                <a:ext cx="36000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ttore diritto 37"/>
              <p:cNvCxnSpPr/>
              <p:nvPr/>
            </p:nvCxnSpPr>
            <p:spPr>
              <a:xfrm flipH="1">
                <a:off x="1160800" y="1697255"/>
                <a:ext cx="36000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Gruppo 38"/>
              <p:cNvGrpSpPr/>
              <p:nvPr/>
            </p:nvGrpSpPr>
            <p:grpSpPr>
              <a:xfrm rot="2605835">
                <a:off x="1159910" y="928951"/>
                <a:ext cx="1566945" cy="1536610"/>
                <a:chOff x="4240550" y="1859435"/>
                <a:chExt cx="1566945" cy="1536610"/>
              </a:xfrm>
            </p:grpSpPr>
            <p:cxnSp>
              <p:nvCxnSpPr>
                <p:cNvPr id="40" name="Connettore diritto 39"/>
                <p:cNvCxnSpPr/>
                <p:nvPr/>
              </p:nvCxnSpPr>
              <p:spPr>
                <a:xfrm>
                  <a:off x="5024281" y="1859435"/>
                  <a:ext cx="0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ttore diritto 40"/>
                <p:cNvCxnSpPr/>
                <p:nvPr/>
              </p:nvCxnSpPr>
              <p:spPr>
                <a:xfrm>
                  <a:off x="5023133" y="3068772"/>
                  <a:ext cx="0" cy="32727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ttore diritto 41"/>
                <p:cNvCxnSpPr/>
                <p:nvPr/>
              </p:nvCxnSpPr>
              <p:spPr>
                <a:xfrm flipH="1">
                  <a:off x="5447495" y="2644795"/>
                  <a:ext cx="36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ttore diritto 42"/>
                <p:cNvCxnSpPr/>
                <p:nvPr/>
              </p:nvCxnSpPr>
              <p:spPr>
                <a:xfrm flipH="1">
                  <a:off x="4240550" y="2642647"/>
                  <a:ext cx="36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5" name="Decisione 44"/>
            <p:cNvSpPr/>
            <p:nvPr/>
          </p:nvSpPr>
          <p:spPr>
            <a:xfrm>
              <a:off x="3340099" y="1354718"/>
              <a:ext cx="1379561" cy="45719"/>
            </a:xfrm>
            <a:prstGeom prst="flowChartDecision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Decisione 45"/>
            <p:cNvSpPr/>
            <p:nvPr/>
          </p:nvSpPr>
          <p:spPr>
            <a:xfrm>
              <a:off x="4051583" y="1239616"/>
              <a:ext cx="1028417" cy="45719"/>
            </a:xfrm>
            <a:prstGeom prst="flowChartDecision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8" name="Rettangolo 47"/>
          <p:cNvSpPr/>
          <p:nvPr/>
        </p:nvSpPr>
        <p:spPr>
          <a:xfrm>
            <a:off x="286887" y="364350"/>
            <a:ext cx="18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/>
          <p:cNvSpPr txBox="1"/>
          <p:nvPr/>
        </p:nvSpPr>
        <p:spPr>
          <a:xfrm>
            <a:off x="764304" y="2506579"/>
            <a:ext cx="842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Sereno</a:t>
            </a:r>
          </a:p>
        </p:txBody>
      </p:sp>
      <p:sp>
        <p:nvSpPr>
          <p:cNvPr id="50" name="CasellaDiTesto 49"/>
          <p:cNvSpPr txBox="1"/>
          <p:nvPr/>
        </p:nvSpPr>
        <p:spPr>
          <a:xfrm>
            <a:off x="3034392" y="2526181"/>
            <a:ext cx="163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Sereno e gelido</a:t>
            </a:r>
          </a:p>
        </p:txBody>
      </p:sp>
      <p:sp>
        <p:nvSpPr>
          <p:cNvPr id="64" name="CasellaDiTesto 63"/>
          <p:cNvSpPr txBox="1"/>
          <p:nvPr/>
        </p:nvSpPr>
        <p:spPr>
          <a:xfrm>
            <a:off x="5730004" y="2558242"/>
            <a:ext cx="1409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Quasi sereno</a:t>
            </a:r>
          </a:p>
        </p:txBody>
      </p:sp>
      <p:grpSp>
        <p:nvGrpSpPr>
          <p:cNvPr id="66" name="Gruppo 65"/>
          <p:cNvGrpSpPr/>
          <p:nvPr/>
        </p:nvGrpSpPr>
        <p:grpSpPr>
          <a:xfrm>
            <a:off x="5534781" y="383952"/>
            <a:ext cx="1800000" cy="1800000"/>
            <a:chOff x="5534781" y="383952"/>
            <a:chExt cx="1800000" cy="1800000"/>
          </a:xfrm>
        </p:grpSpPr>
        <p:grpSp>
          <p:nvGrpSpPr>
            <p:cNvPr id="52" name="Gruppo 51"/>
            <p:cNvGrpSpPr/>
            <p:nvPr/>
          </p:nvGrpSpPr>
          <p:grpSpPr>
            <a:xfrm>
              <a:off x="5651308" y="500740"/>
              <a:ext cx="1567835" cy="1551518"/>
              <a:chOff x="1159910" y="914043"/>
              <a:chExt cx="1567835" cy="1551518"/>
            </a:xfrm>
          </p:grpSpPr>
          <p:sp>
            <p:nvSpPr>
              <p:cNvPr id="53" name="Ovale 52"/>
              <p:cNvSpPr/>
              <p:nvPr/>
            </p:nvSpPr>
            <p:spPr>
              <a:xfrm>
                <a:off x="1584100" y="1339403"/>
                <a:ext cx="720000" cy="720000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54" name="Connettore diritto 53"/>
              <p:cNvCxnSpPr/>
              <p:nvPr/>
            </p:nvCxnSpPr>
            <p:spPr>
              <a:xfrm>
                <a:off x="1944531" y="914043"/>
                <a:ext cx="0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ttore diritto 54"/>
              <p:cNvCxnSpPr/>
              <p:nvPr/>
            </p:nvCxnSpPr>
            <p:spPr>
              <a:xfrm>
                <a:off x="1943383" y="2123380"/>
                <a:ext cx="0" cy="3272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ttore diritto 55"/>
              <p:cNvCxnSpPr/>
              <p:nvPr/>
            </p:nvCxnSpPr>
            <p:spPr>
              <a:xfrm flipH="1">
                <a:off x="2367745" y="1699403"/>
                <a:ext cx="36000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ttore diritto 56"/>
              <p:cNvCxnSpPr/>
              <p:nvPr/>
            </p:nvCxnSpPr>
            <p:spPr>
              <a:xfrm flipH="1">
                <a:off x="1160800" y="1697255"/>
                <a:ext cx="36000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" name="Gruppo 57"/>
              <p:cNvGrpSpPr/>
              <p:nvPr/>
            </p:nvGrpSpPr>
            <p:grpSpPr>
              <a:xfrm rot="2605835">
                <a:off x="1159910" y="928951"/>
                <a:ext cx="1566945" cy="1536610"/>
                <a:chOff x="4240550" y="1859435"/>
                <a:chExt cx="1566945" cy="1536610"/>
              </a:xfrm>
            </p:grpSpPr>
            <p:cxnSp>
              <p:nvCxnSpPr>
                <p:cNvPr id="59" name="Connettore diritto 58"/>
                <p:cNvCxnSpPr/>
                <p:nvPr/>
              </p:nvCxnSpPr>
              <p:spPr>
                <a:xfrm>
                  <a:off x="5024281" y="1859435"/>
                  <a:ext cx="0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nettore diritto 59"/>
                <p:cNvCxnSpPr/>
                <p:nvPr/>
              </p:nvCxnSpPr>
              <p:spPr>
                <a:xfrm>
                  <a:off x="5023133" y="3068772"/>
                  <a:ext cx="0" cy="32727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nettore diritto 60"/>
                <p:cNvCxnSpPr/>
                <p:nvPr/>
              </p:nvCxnSpPr>
              <p:spPr>
                <a:xfrm flipH="1">
                  <a:off x="5447495" y="2644795"/>
                  <a:ext cx="36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nettore diritto 61"/>
                <p:cNvCxnSpPr/>
                <p:nvPr/>
              </p:nvCxnSpPr>
              <p:spPr>
                <a:xfrm flipH="1">
                  <a:off x="4240550" y="2642647"/>
                  <a:ext cx="36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3" name="Rettangolo 62"/>
            <p:cNvSpPr/>
            <p:nvPr/>
          </p:nvSpPr>
          <p:spPr>
            <a:xfrm>
              <a:off x="5534781" y="383952"/>
              <a:ext cx="1800000" cy="18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Nuvola 64"/>
            <p:cNvSpPr/>
            <p:nvPr/>
          </p:nvSpPr>
          <p:spPr>
            <a:xfrm>
              <a:off x="5708046" y="1436614"/>
              <a:ext cx="596156" cy="221629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67" name="CasellaDiTesto 66"/>
          <p:cNvSpPr txBox="1"/>
          <p:nvPr/>
        </p:nvSpPr>
        <p:spPr>
          <a:xfrm>
            <a:off x="8364082" y="2558242"/>
            <a:ext cx="122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Poche nubi</a:t>
            </a:r>
          </a:p>
        </p:txBody>
      </p:sp>
      <p:grpSp>
        <p:nvGrpSpPr>
          <p:cNvPr id="68" name="Gruppo 67"/>
          <p:cNvGrpSpPr/>
          <p:nvPr/>
        </p:nvGrpSpPr>
        <p:grpSpPr>
          <a:xfrm>
            <a:off x="8168859" y="383952"/>
            <a:ext cx="1800000" cy="1800000"/>
            <a:chOff x="5534781" y="383952"/>
            <a:chExt cx="1800000" cy="1800000"/>
          </a:xfrm>
        </p:grpSpPr>
        <p:grpSp>
          <p:nvGrpSpPr>
            <p:cNvPr id="69" name="Gruppo 68"/>
            <p:cNvGrpSpPr/>
            <p:nvPr/>
          </p:nvGrpSpPr>
          <p:grpSpPr>
            <a:xfrm>
              <a:off x="5651308" y="500740"/>
              <a:ext cx="1567835" cy="1551518"/>
              <a:chOff x="1159910" y="914043"/>
              <a:chExt cx="1567835" cy="1551518"/>
            </a:xfrm>
          </p:grpSpPr>
          <p:sp>
            <p:nvSpPr>
              <p:cNvPr id="72" name="Ovale 71"/>
              <p:cNvSpPr/>
              <p:nvPr/>
            </p:nvSpPr>
            <p:spPr>
              <a:xfrm>
                <a:off x="1584100" y="1339403"/>
                <a:ext cx="720000" cy="720000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73" name="Connettore diritto 72"/>
              <p:cNvCxnSpPr/>
              <p:nvPr/>
            </p:nvCxnSpPr>
            <p:spPr>
              <a:xfrm>
                <a:off x="1944531" y="914043"/>
                <a:ext cx="0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ttore diritto 73"/>
              <p:cNvCxnSpPr/>
              <p:nvPr/>
            </p:nvCxnSpPr>
            <p:spPr>
              <a:xfrm>
                <a:off x="1943383" y="2123380"/>
                <a:ext cx="0" cy="3272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ttore diritto 74"/>
              <p:cNvCxnSpPr/>
              <p:nvPr/>
            </p:nvCxnSpPr>
            <p:spPr>
              <a:xfrm flipH="1">
                <a:off x="2367745" y="1699403"/>
                <a:ext cx="36000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ttore diritto 75"/>
              <p:cNvCxnSpPr/>
              <p:nvPr/>
            </p:nvCxnSpPr>
            <p:spPr>
              <a:xfrm flipH="1">
                <a:off x="1160800" y="1697255"/>
                <a:ext cx="36000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7" name="Gruppo 76"/>
              <p:cNvGrpSpPr/>
              <p:nvPr/>
            </p:nvGrpSpPr>
            <p:grpSpPr>
              <a:xfrm rot="2605835">
                <a:off x="1159910" y="928951"/>
                <a:ext cx="1566945" cy="1536610"/>
                <a:chOff x="4240550" y="1859435"/>
                <a:chExt cx="1566945" cy="1536610"/>
              </a:xfrm>
            </p:grpSpPr>
            <p:cxnSp>
              <p:nvCxnSpPr>
                <p:cNvPr id="78" name="Connettore diritto 77"/>
                <p:cNvCxnSpPr/>
                <p:nvPr/>
              </p:nvCxnSpPr>
              <p:spPr>
                <a:xfrm>
                  <a:off x="5024281" y="1859435"/>
                  <a:ext cx="0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Connettore diritto 78"/>
                <p:cNvCxnSpPr/>
                <p:nvPr/>
              </p:nvCxnSpPr>
              <p:spPr>
                <a:xfrm>
                  <a:off x="5023133" y="3068772"/>
                  <a:ext cx="0" cy="32727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Connettore diritto 79"/>
                <p:cNvCxnSpPr/>
                <p:nvPr/>
              </p:nvCxnSpPr>
              <p:spPr>
                <a:xfrm flipH="1">
                  <a:off x="5447495" y="2644795"/>
                  <a:ext cx="36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ttore diritto 80"/>
                <p:cNvCxnSpPr/>
                <p:nvPr/>
              </p:nvCxnSpPr>
              <p:spPr>
                <a:xfrm flipH="1">
                  <a:off x="4240550" y="2642647"/>
                  <a:ext cx="36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0" name="Rettangolo 69"/>
            <p:cNvSpPr/>
            <p:nvPr/>
          </p:nvSpPr>
          <p:spPr>
            <a:xfrm>
              <a:off x="5534781" y="383952"/>
              <a:ext cx="1800000" cy="18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Nuvola 70"/>
            <p:cNvSpPr/>
            <p:nvPr/>
          </p:nvSpPr>
          <p:spPr>
            <a:xfrm>
              <a:off x="5542989" y="1341098"/>
              <a:ext cx="790036" cy="409405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82" name="CasellaDiTesto 81"/>
          <p:cNvSpPr txBox="1"/>
          <p:nvPr/>
        </p:nvSpPr>
        <p:spPr>
          <a:xfrm>
            <a:off x="184903" y="5698182"/>
            <a:ext cx="2365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Parzialmente nuvoloso</a:t>
            </a:r>
          </a:p>
        </p:txBody>
      </p:sp>
      <p:grpSp>
        <p:nvGrpSpPr>
          <p:cNvPr id="98" name="Gruppo 97"/>
          <p:cNvGrpSpPr/>
          <p:nvPr/>
        </p:nvGrpSpPr>
        <p:grpSpPr>
          <a:xfrm>
            <a:off x="378258" y="3653040"/>
            <a:ext cx="1800000" cy="1800000"/>
            <a:chOff x="378258" y="3653040"/>
            <a:chExt cx="1800000" cy="1800000"/>
          </a:xfrm>
        </p:grpSpPr>
        <p:grpSp>
          <p:nvGrpSpPr>
            <p:cNvPr id="83" name="Gruppo 82"/>
            <p:cNvGrpSpPr/>
            <p:nvPr/>
          </p:nvGrpSpPr>
          <p:grpSpPr>
            <a:xfrm>
              <a:off x="378258" y="3653040"/>
              <a:ext cx="1800000" cy="1800000"/>
              <a:chOff x="5534781" y="383952"/>
              <a:chExt cx="1800000" cy="1800000"/>
            </a:xfrm>
          </p:grpSpPr>
          <p:grpSp>
            <p:nvGrpSpPr>
              <p:cNvPr id="84" name="Gruppo 83"/>
              <p:cNvGrpSpPr/>
              <p:nvPr/>
            </p:nvGrpSpPr>
            <p:grpSpPr>
              <a:xfrm>
                <a:off x="5651308" y="500740"/>
                <a:ext cx="1567835" cy="1551518"/>
                <a:chOff x="1159910" y="914043"/>
                <a:chExt cx="1567835" cy="1551518"/>
              </a:xfrm>
            </p:grpSpPr>
            <p:sp>
              <p:nvSpPr>
                <p:cNvPr id="87" name="Ovale 86"/>
                <p:cNvSpPr/>
                <p:nvPr/>
              </p:nvSpPr>
              <p:spPr>
                <a:xfrm>
                  <a:off x="1584100" y="1339403"/>
                  <a:ext cx="720000" cy="720000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88" name="Connettore diritto 87"/>
                <p:cNvCxnSpPr/>
                <p:nvPr/>
              </p:nvCxnSpPr>
              <p:spPr>
                <a:xfrm>
                  <a:off x="1944531" y="914043"/>
                  <a:ext cx="0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ttore diritto 88"/>
                <p:cNvCxnSpPr/>
                <p:nvPr/>
              </p:nvCxnSpPr>
              <p:spPr>
                <a:xfrm>
                  <a:off x="1943383" y="2123380"/>
                  <a:ext cx="0" cy="32727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Connettore diritto 89"/>
                <p:cNvCxnSpPr/>
                <p:nvPr/>
              </p:nvCxnSpPr>
              <p:spPr>
                <a:xfrm flipH="1">
                  <a:off x="2367745" y="1699403"/>
                  <a:ext cx="36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ttore diritto 90"/>
                <p:cNvCxnSpPr/>
                <p:nvPr/>
              </p:nvCxnSpPr>
              <p:spPr>
                <a:xfrm flipH="1">
                  <a:off x="1160800" y="1697255"/>
                  <a:ext cx="36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2" name="Gruppo 91"/>
                <p:cNvGrpSpPr/>
                <p:nvPr/>
              </p:nvGrpSpPr>
              <p:grpSpPr>
                <a:xfrm rot="2605835">
                  <a:off x="1159910" y="928951"/>
                  <a:ext cx="1566945" cy="1536610"/>
                  <a:chOff x="4240550" y="1859435"/>
                  <a:chExt cx="1566945" cy="1536610"/>
                </a:xfrm>
              </p:grpSpPr>
              <p:cxnSp>
                <p:nvCxnSpPr>
                  <p:cNvPr id="93" name="Connettore diritto 92"/>
                  <p:cNvCxnSpPr/>
                  <p:nvPr/>
                </p:nvCxnSpPr>
                <p:spPr>
                  <a:xfrm>
                    <a:off x="5024281" y="1859435"/>
                    <a:ext cx="0" cy="3600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Connettore diritto 93"/>
                  <p:cNvCxnSpPr/>
                  <p:nvPr/>
                </p:nvCxnSpPr>
                <p:spPr>
                  <a:xfrm>
                    <a:off x="5023133" y="3068772"/>
                    <a:ext cx="0" cy="32727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Connettore diritto 94"/>
                  <p:cNvCxnSpPr/>
                  <p:nvPr/>
                </p:nvCxnSpPr>
                <p:spPr>
                  <a:xfrm flipH="1">
                    <a:off x="5447495" y="2644795"/>
                    <a:ext cx="360000" cy="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Connettore diritto 95"/>
                  <p:cNvCxnSpPr/>
                  <p:nvPr/>
                </p:nvCxnSpPr>
                <p:spPr>
                  <a:xfrm flipH="1">
                    <a:off x="4240550" y="2642647"/>
                    <a:ext cx="360000" cy="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5" name="Rettangolo 84"/>
              <p:cNvSpPr/>
              <p:nvPr/>
            </p:nvSpPr>
            <p:spPr>
              <a:xfrm>
                <a:off x="5534781" y="383952"/>
                <a:ext cx="1800000" cy="180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6" name="Nuvola 85"/>
              <p:cNvSpPr/>
              <p:nvPr/>
            </p:nvSpPr>
            <p:spPr>
              <a:xfrm>
                <a:off x="5630527" y="1358480"/>
                <a:ext cx="656353" cy="374642"/>
              </a:xfrm>
              <a:prstGeom prst="cloud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97" name="Nuvola 96"/>
            <p:cNvSpPr/>
            <p:nvPr/>
          </p:nvSpPr>
          <p:spPr>
            <a:xfrm>
              <a:off x="1367855" y="4161926"/>
              <a:ext cx="596156" cy="221629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99" name="CasellaDiTesto 98"/>
          <p:cNvSpPr txBox="1"/>
          <p:nvPr/>
        </p:nvSpPr>
        <p:spPr>
          <a:xfrm>
            <a:off x="3158996" y="5726180"/>
            <a:ext cx="106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Nuvoloso</a:t>
            </a:r>
          </a:p>
        </p:txBody>
      </p:sp>
      <p:grpSp>
        <p:nvGrpSpPr>
          <p:cNvPr id="101" name="Gruppo 100"/>
          <p:cNvGrpSpPr/>
          <p:nvPr/>
        </p:nvGrpSpPr>
        <p:grpSpPr>
          <a:xfrm>
            <a:off x="2861579" y="3653040"/>
            <a:ext cx="1800000" cy="1800000"/>
            <a:chOff x="5534781" y="383952"/>
            <a:chExt cx="1800000" cy="1800000"/>
          </a:xfrm>
        </p:grpSpPr>
        <p:grpSp>
          <p:nvGrpSpPr>
            <p:cNvPr id="103" name="Gruppo 102"/>
            <p:cNvGrpSpPr/>
            <p:nvPr/>
          </p:nvGrpSpPr>
          <p:grpSpPr>
            <a:xfrm>
              <a:off x="5651308" y="500740"/>
              <a:ext cx="1567835" cy="1551518"/>
              <a:chOff x="1159910" y="914043"/>
              <a:chExt cx="1567835" cy="1551518"/>
            </a:xfrm>
          </p:grpSpPr>
          <p:sp>
            <p:nvSpPr>
              <p:cNvPr id="106" name="Ovale 105"/>
              <p:cNvSpPr/>
              <p:nvPr/>
            </p:nvSpPr>
            <p:spPr>
              <a:xfrm>
                <a:off x="1584100" y="1339403"/>
                <a:ext cx="720000" cy="720000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07" name="Connettore diritto 106"/>
              <p:cNvCxnSpPr/>
              <p:nvPr/>
            </p:nvCxnSpPr>
            <p:spPr>
              <a:xfrm>
                <a:off x="1944531" y="914043"/>
                <a:ext cx="0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nettore diritto 107"/>
              <p:cNvCxnSpPr/>
              <p:nvPr/>
            </p:nvCxnSpPr>
            <p:spPr>
              <a:xfrm>
                <a:off x="1943383" y="2123380"/>
                <a:ext cx="0" cy="3272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nettore diritto 108"/>
              <p:cNvCxnSpPr/>
              <p:nvPr/>
            </p:nvCxnSpPr>
            <p:spPr>
              <a:xfrm flipH="1">
                <a:off x="2367745" y="1699403"/>
                <a:ext cx="36000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nettore diritto 109"/>
              <p:cNvCxnSpPr/>
              <p:nvPr/>
            </p:nvCxnSpPr>
            <p:spPr>
              <a:xfrm flipH="1">
                <a:off x="1160800" y="1697255"/>
                <a:ext cx="36000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1" name="Gruppo 110"/>
              <p:cNvGrpSpPr/>
              <p:nvPr/>
            </p:nvGrpSpPr>
            <p:grpSpPr>
              <a:xfrm rot="2605835">
                <a:off x="1159910" y="928951"/>
                <a:ext cx="1566945" cy="1536610"/>
                <a:chOff x="4240550" y="1859435"/>
                <a:chExt cx="1566945" cy="1536610"/>
              </a:xfrm>
            </p:grpSpPr>
            <p:cxnSp>
              <p:nvCxnSpPr>
                <p:cNvPr id="112" name="Connettore diritto 111"/>
                <p:cNvCxnSpPr/>
                <p:nvPr/>
              </p:nvCxnSpPr>
              <p:spPr>
                <a:xfrm>
                  <a:off x="5024281" y="1859435"/>
                  <a:ext cx="0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Connettore diritto 112"/>
                <p:cNvCxnSpPr/>
                <p:nvPr/>
              </p:nvCxnSpPr>
              <p:spPr>
                <a:xfrm>
                  <a:off x="5023133" y="3068772"/>
                  <a:ext cx="0" cy="32727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Connettore diritto 113"/>
                <p:cNvCxnSpPr/>
                <p:nvPr/>
              </p:nvCxnSpPr>
              <p:spPr>
                <a:xfrm flipH="1">
                  <a:off x="5447495" y="2644795"/>
                  <a:ext cx="36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Connettore diritto 114"/>
                <p:cNvCxnSpPr/>
                <p:nvPr/>
              </p:nvCxnSpPr>
              <p:spPr>
                <a:xfrm flipH="1">
                  <a:off x="4240550" y="2642647"/>
                  <a:ext cx="36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4" name="Rettangolo 103"/>
            <p:cNvSpPr/>
            <p:nvPr/>
          </p:nvSpPr>
          <p:spPr>
            <a:xfrm>
              <a:off x="5534781" y="383952"/>
              <a:ext cx="1800000" cy="18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5" name="Nuvola 104"/>
            <p:cNvSpPr/>
            <p:nvPr/>
          </p:nvSpPr>
          <p:spPr>
            <a:xfrm>
              <a:off x="5534781" y="1010208"/>
              <a:ext cx="1247622" cy="78536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00" name="CasellaDiTesto 99"/>
          <p:cNvSpPr txBox="1"/>
          <p:nvPr/>
        </p:nvSpPr>
        <p:spPr>
          <a:xfrm>
            <a:off x="8840783" y="5617132"/>
            <a:ext cx="106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Nuvoloso</a:t>
            </a:r>
          </a:p>
        </p:txBody>
      </p:sp>
      <p:grpSp>
        <p:nvGrpSpPr>
          <p:cNvPr id="3" name="Gruppo 2"/>
          <p:cNvGrpSpPr/>
          <p:nvPr/>
        </p:nvGrpSpPr>
        <p:grpSpPr>
          <a:xfrm>
            <a:off x="8543366" y="3543992"/>
            <a:ext cx="1800000" cy="1800000"/>
            <a:chOff x="8543366" y="3543992"/>
            <a:chExt cx="1800000" cy="1800000"/>
          </a:xfrm>
        </p:grpSpPr>
        <p:sp>
          <p:nvSpPr>
            <p:cNvPr id="120" name="Rettangolo 119"/>
            <p:cNvSpPr/>
            <p:nvPr/>
          </p:nvSpPr>
          <p:spPr>
            <a:xfrm>
              <a:off x="8543366" y="3543992"/>
              <a:ext cx="1800000" cy="18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21" name="Nuvola 120"/>
            <p:cNvSpPr/>
            <p:nvPr/>
          </p:nvSpPr>
          <p:spPr>
            <a:xfrm>
              <a:off x="8657666" y="4233748"/>
              <a:ext cx="1247622" cy="78536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33" name="Nuvola 132"/>
            <p:cNvSpPr/>
            <p:nvPr/>
          </p:nvSpPr>
          <p:spPr>
            <a:xfrm>
              <a:off x="9364632" y="3960609"/>
              <a:ext cx="833982" cy="610412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25228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/>
          <p:cNvGrpSpPr/>
          <p:nvPr/>
        </p:nvGrpSpPr>
        <p:grpSpPr>
          <a:xfrm>
            <a:off x="9704267" y="988772"/>
            <a:ext cx="1471156" cy="989590"/>
            <a:chOff x="4367092" y="2788523"/>
            <a:chExt cx="1471156" cy="989590"/>
          </a:xfrm>
        </p:grpSpPr>
        <p:sp>
          <p:nvSpPr>
            <p:cNvPr id="3" name="Arco 2"/>
            <p:cNvSpPr/>
            <p:nvPr/>
          </p:nvSpPr>
          <p:spPr>
            <a:xfrm rot="15257565">
              <a:off x="4569438" y="2893111"/>
              <a:ext cx="662098" cy="1066789"/>
            </a:xfrm>
            <a:prstGeom prst="arc">
              <a:avLst>
                <a:gd name="adj1" fmla="val 11806900"/>
                <a:gd name="adj2" fmla="val 20024545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" name="Arco 3"/>
            <p:cNvSpPr/>
            <p:nvPr/>
          </p:nvSpPr>
          <p:spPr>
            <a:xfrm rot="2180380">
              <a:off x="5167426" y="2891076"/>
              <a:ext cx="457013" cy="408071"/>
            </a:xfrm>
            <a:prstGeom prst="arc">
              <a:avLst>
                <a:gd name="adj1" fmla="val 11333933"/>
                <a:gd name="adj2" fmla="val 2099032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Arco 4"/>
            <p:cNvSpPr/>
            <p:nvPr/>
          </p:nvSpPr>
          <p:spPr>
            <a:xfrm rot="21127153">
              <a:off x="4652961" y="2788523"/>
              <a:ext cx="688850" cy="739947"/>
            </a:xfrm>
            <a:prstGeom prst="arc">
              <a:avLst>
                <a:gd name="adj1" fmla="val 10804855"/>
                <a:gd name="adj2" fmla="val 19830505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Arco 5"/>
            <p:cNvSpPr/>
            <p:nvPr/>
          </p:nvSpPr>
          <p:spPr>
            <a:xfrm rot="6726270">
              <a:off x="5132726" y="3068045"/>
              <a:ext cx="647880" cy="763165"/>
            </a:xfrm>
            <a:prstGeom prst="arc">
              <a:avLst>
                <a:gd name="adj1" fmla="val 10733869"/>
                <a:gd name="adj2" fmla="val 281018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Arco 6"/>
            <p:cNvSpPr/>
            <p:nvPr/>
          </p:nvSpPr>
          <p:spPr>
            <a:xfrm rot="10017498">
              <a:off x="4809771" y="3370042"/>
              <a:ext cx="887599" cy="408071"/>
            </a:xfrm>
            <a:prstGeom prst="arc">
              <a:avLst>
                <a:gd name="adj1" fmla="val 15190785"/>
                <a:gd name="adj2" fmla="val 2099032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" name="Ritardo 1"/>
          <p:cNvSpPr/>
          <p:nvPr/>
        </p:nvSpPr>
        <p:spPr>
          <a:xfrm rot="5400000">
            <a:off x="7057118" y="4249515"/>
            <a:ext cx="1416050" cy="1509486"/>
          </a:xfrm>
          <a:prstGeom prst="flowChartDelay">
            <a:avLst/>
          </a:prstGeom>
          <a:solidFill>
            <a:srgbClr val="2E6C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con angoli arrotondati 8"/>
          <p:cNvSpPr/>
          <p:nvPr/>
        </p:nvSpPr>
        <p:spPr>
          <a:xfrm rot="21294814">
            <a:off x="7063582" y="3932321"/>
            <a:ext cx="326600" cy="764911"/>
          </a:xfrm>
          <a:prstGeom prst="roundRect">
            <a:avLst>
              <a:gd name="adj" fmla="val 39953"/>
            </a:avLst>
          </a:prstGeom>
          <a:solidFill>
            <a:srgbClr val="2E6CA4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con angoli arrotondati 9"/>
          <p:cNvSpPr/>
          <p:nvPr/>
        </p:nvSpPr>
        <p:spPr>
          <a:xfrm rot="21294814">
            <a:off x="7394962" y="3774264"/>
            <a:ext cx="326600" cy="997612"/>
          </a:xfrm>
          <a:prstGeom prst="roundRect">
            <a:avLst>
              <a:gd name="adj" fmla="val 39953"/>
            </a:avLst>
          </a:prstGeom>
          <a:solidFill>
            <a:srgbClr val="2E6CA4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con angoli arrotondati 10"/>
          <p:cNvSpPr/>
          <p:nvPr/>
        </p:nvSpPr>
        <p:spPr>
          <a:xfrm rot="515912">
            <a:off x="7839591" y="2529069"/>
            <a:ext cx="401765" cy="1839843"/>
          </a:xfrm>
          <a:prstGeom prst="roundRect">
            <a:avLst>
              <a:gd name="adj" fmla="val 46985"/>
            </a:avLst>
          </a:prstGeom>
          <a:solidFill>
            <a:srgbClr val="2E6CA4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con angoli arrotondati 11"/>
          <p:cNvSpPr/>
          <p:nvPr/>
        </p:nvSpPr>
        <p:spPr>
          <a:xfrm rot="20553869">
            <a:off x="7918502" y="2630833"/>
            <a:ext cx="401765" cy="2011749"/>
          </a:xfrm>
          <a:prstGeom prst="roundRect">
            <a:avLst>
              <a:gd name="adj" fmla="val 50000"/>
            </a:avLst>
          </a:prstGeom>
          <a:solidFill>
            <a:srgbClr val="2E6CA4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con angoli arrotondati 12"/>
          <p:cNvSpPr/>
          <p:nvPr/>
        </p:nvSpPr>
        <p:spPr>
          <a:xfrm rot="17982440">
            <a:off x="7884840" y="3921174"/>
            <a:ext cx="418271" cy="1160777"/>
          </a:xfrm>
          <a:prstGeom prst="roundRect">
            <a:avLst>
              <a:gd name="adj" fmla="val 39953"/>
            </a:avLst>
          </a:prstGeom>
          <a:solidFill>
            <a:srgbClr val="2E6CA4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4" name="Gruppo 13"/>
          <p:cNvGrpSpPr/>
          <p:nvPr/>
        </p:nvGrpSpPr>
        <p:grpSpPr>
          <a:xfrm>
            <a:off x="5888013" y="2354175"/>
            <a:ext cx="1567835" cy="1551518"/>
            <a:chOff x="1159910" y="914043"/>
            <a:chExt cx="1567835" cy="1551518"/>
          </a:xfrm>
        </p:grpSpPr>
        <p:sp>
          <p:nvSpPr>
            <p:cNvPr id="15" name="Ovale 14"/>
            <p:cNvSpPr/>
            <p:nvPr/>
          </p:nvSpPr>
          <p:spPr>
            <a:xfrm>
              <a:off x="1584100" y="1339403"/>
              <a:ext cx="720000" cy="720000"/>
            </a:xfrm>
            <a:prstGeom prst="ellipse">
              <a:avLst/>
            </a:prstGeom>
            <a:noFill/>
            <a:ln w="57150">
              <a:solidFill>
                <a:srgbClr val="2E6C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6" name="Connettore diritto 15"/>
            <p:cNvCxnSpPr/>
            <p:nvPr/>
          </p:nvCxnSpPr>
          <p:spPr>
            <a:xfrm>
              <a:off x="1944531" y="914043"/>
              <a:ext cx="0" cy="360000"/>
            </a:xfrm>
            <a:prstGeom prst="line">
              <a:avLst/>
            </a:prstGeom>
            <a:ln w="38100">
              <a:solidFill>
                <a:srgbClr val="2E6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16"/>
            <p:cNvCxnSpPr/>
            <p:nvPr/>
          </p:nvCxnSpPr>
          <p:spPr>
            <a:xfrm>
              <a:off x="1943383" y="2123380"/>
              <a:ext cx="0" cy="327273"/>
            </a:xfrm>
            <a:prstGeom prst="line">
              <a:avLst/>
            </a:prstGeom>
            <a:ln w="38100">
              <a:solidFill>
                <a:srgbClr val="2E6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/>
            <p:cNvCxnSpPr/>
            <p:nvPr/>
          </p:nvCxnSpPr>
          <p:spPr>
            <a:xfrm flipH="1">
              <a:off x="2367745" y="1699403"/>
              <a:ext cx="360000" cy="1"/>
            </a:xfrm>
            <a:prstGeom prst="line">
              <a:avLst/>
            </a:prstGeom>
            <a:ln w="38100">
              <a:solidFill>
                <a:srgbClr val="2E6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/>
            <p:cNvCxnSpPr/>
            <p:nvPr/>
          </p:nvCxnSpPr>
          <p:spPr>
            <a:xfrm flipH="1">
              <a:off x="1160800" y="1697255"/>
              <a:ext cx="360000" cy="1"/>
            </a:xfrm>
            <a:prstGeom prst="line">
              <a:avLst/>
            </a:prstGeom>
            <a:ln w="38100">
              <a:solidFill>
                <a:srgbClr val="2E6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uppo 19"/>
            <p:cNvGrpSpPr/>
            <p:nvPr/>
          </p:nvGrpSpPr>
          <p:grpSpPr>
            <a:xfrm rot="2605835">
              <a:off x="1159910" y="928951"/>
              <a:ext cx="1566945" cy="1536610"/>
              <a:chOff x="4240550" y="1859435"/>
              <a:chExt cx="1566945" cy="1536610"/>
            </a:xfrm>
          </p:grpSpPr>
          <p:cxnSp>
            <p:nvCxnSpPr>
              <p:cNvPr id="21" name="Connettore diritto 20"/>
              <p:cNvCxnSpPr/>
              <p:nvPr/>
            </p:nvCxnSpPr>
            <p:spPr>
              <a:xfrm>
                <a:off x="5024281" y="1859435"/>
                <a:ext cx="0" cy="360000"/>
              </a:xfrm>
              <a:prstGeom prst="line">
                <a:avLst/>
              </a:prstGeom>
              <a:ln w="38100">
                <a:solidFill>
                  <a:srgbClr val="2E6C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ttore diritto 21"/>
              <p:cNvCxnSpPr/>
              <p:nvPr/>
            </p:nvCxnSpPr>
            <p:spPr>
              <a:xfrm>
                <a:off x="5023133" y="3068772"/>
                <a:ext cx="0" cy="327273"/>
              </a:xfrm>
              <a:prstGeom prst="line">
                <a:avLst/>
              </a:prstGeom>
              <a:ln w="38100">
                <a:solidFill>
                  <a:srgbClr val="2E6C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ttore diritto 22"/>
              <p:cNvCxnSpPr/>
              <p:nvPr/>
            </p:nvCxnSpPr>
            <p:spPr>
              <a:xfrm flipH="1">
                <a:off x="5447495" y="2644795"/>
                <a:ext cx="360000" cy="1"/>
              </a:xfrm>
              <a:prstGeom prst="line">
                <a:avLst/>
              </a:prstGeom>
              <a:ln w="38100">
                <a:solidFill>
                  <a:srgbClr val="2E6C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ttore diritto 23"/>
              <p:cNvCxnSpPr/>
              <p:nvPr/>
            </p:nvCxnSpPr>
            <p:spPr>
              <a:xfrm flipH="1">
                <a:off x="4240550" y="2642647"/>
                <a:ext cx="360000" cy="1"/>
              </a:xfrm>
              <a:prstGeom prst="line">
                <a:avLst/>
              </a:prstGeom>
              <a:ln w="38100">
                <a:solidFill>
                  <a:srgbClr val="2E6C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Immagine 2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62642" y="4167554"/>
            <a:ext cx="4924425" cy="1209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721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omma 13"/>
          <p:cNvSpPr/>
          <p:nvPr/>
        </p:nvSpPr>
        <p:spPr>
          <a:xfrm>
            <a:off x="669701" y="888641"/>
            <a:ext cx="1620000" cy="162000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9" name="Gruppo 8"/>
          <p:cNvGrpSpPr/>
          <p:nvPr/>
        </p:nvGrpSpPr>
        <p:grpSpPr>
          <a:xfrm>
            <a:off x="3210663" y="382240"/>
            <a:ext cx="2160000" cy="1800000"/>
            <a:chOff x="3210663" y="382240"/>
            <a:chExt cx="2160000" cy="1800000"/>
          </a:xfrm>
        </p:grpSpPr>
        <p:sp>
          <p:nvSpPr>
            <p:cNvPr id="27" name="Rettangolo 26"/>
            <p:cNvSpPr/>
            <p:nvPr/>
          </p:nvSpPr>
          <p:spPr>
            <a:xfrm>
              <a:off x="3210663" y="382240"/>
              <a:ext cx="2160000" cy="1800000"/>
            </a:xfrm>
            <a:prstGeom prst="rect">
              <a:avLst/>
            </a:prstGeom>
            <a:solidFill>
              <a:srgbClr val="0157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7" name="Gruppo 6"/>
            <p:cNvGrpSpPr/>
            <p:nvPr/>
          </p:nvGrpSpPr>
          <p:grpSpPr>
            <a:xfrm>
              <a:off x="3231833" y="522208"/>
              <a:ext cx="2133525" cy="1520801"/>
              <a:chOff x="5954908" y="639774"/>
              <a:chExt cx="2133525" cy="1520801"/>
            </a:xfrm>
          </p:grpSpPr>
          <p:sp>
            <p:nvSpPr>
              <p:cNvPr id="3" name="Ovale 2"/>
              <p:cNvSpPr/>
              <p:nvPr/>
            </p:nvSpPr>
            <p:spPr>
              <a:xfrm>
                <a:off x="6674908" y="1068599"/>
                <a:ext cx="684000" cy="68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2" name="Arco 1"/>
              <p:cNvSpPr/>
              <p:nvPr/>
            </p:nvSpPr>
            <p:spPr>
              <a:xfrm>
                <a:off x="5954908" y="1044575"/>
                <a:ext cx="2124000" cy="1116000"/>
              </a:xfrm>
              <a:prstGeom prst="arc">
                <a:avLst>
                  <a:gd name="adj1" fmla="val 11454010"/>
                  <a:gd name="adj2" fmla="val 20996600"/>
                </a:avLst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6" name="Arco 45"/>
              <p:cNvSpPr/>
              <p:nvPr/>
            </p:nvSpPr>
            <p:spPr>
              <a:xfrm rot="10800000">
                <a:off x="5964433" y="639774"/>
                <a:ext cx="2124000" cy="1116000"/>
              </a:xfrm>
              <a:prstGeom prst="arc">
                <a:avLst>
                  <a:gd name="adj1" fmla="val 11454010"/>
                  <a:gd name="adj2" fmla="val 20996600"/>
                </a:avLst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" name="Arco 4"/>
              <p:cNvSpPr/>
              <p:nvPr/>
            </p:nvSpPr>
            <p:spPr>
              <a:xfrm rot="16200000">
                <a:off x="6741583" y="1152863"/>
                <a:ext cx="720000" cy="720000"/>
              </a:xfrm>
              <a:prstGeom prst="arc">
                <a:avLst>
                  <a:gd name="adj1" fmla="val 17956501"/>
                  <a:gd name="adj2" fmla="val 20409424"/>
                </a:avLst>
              </a:prstGeom>
              <a:noFill/>
              <a:ln w="76200">
                <a:solidFill>
                  <a:srgbClr val="01579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4" name="Gruppo 3"/>
          <p:cNvGrpSpPr/>
          <p:nvPr/>
        </p:nvGrpSpPr>
        <p:grpSpPr>
          <a:xfrm>
            <a:off x="5512483" y="382240"/>
            <a:ext cx="2160000" cy="1800000"/>
            <a:chOff x="5012750" y="2095779"/>
            <a:chExt cx="2160000" cy="1800000"/>
          </a:xfrm>
        </p:grpSpPr>
        <p:sp>
          <p:nvSpPr>
            <p:cNvPr id="36" name="Rettangolo 35"/>
            <p:cNvSpPr/>
            <p:nvPr/>
          </p:nvSpPr>
          <p:spPr>
            <a:xfrm>
              <a:off x="5012750" y="2095779"/>
              <a:ext cx="2160000" cy="1800000"/>
            </a:xfrm>
            <a:prstGeom prst="rect">
              <a:avLst/>
            </a:prstGeom>
            <a:solidFill>
              <a:srgbClr val="0157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29" name="Gruppo 28"/>
            <p:cNvGrpSpPr/>
            <p:nvPr/>
          </p:nvGrpSpPr>
          <p:grpSpPr>
            <a:xfrm>
              <a:off x="5355833" y="2324305"/>
              <a:ext cx="1471156" cy="989590"/>
              <a:chOff x="4367092" y="2610723"/>
              <a:chExt cx="1471156" cy="989590"/>
            </a:xfrm>
          </p:grpSpPr>
          <p:sp>
            <p:nvSpPr>
              <p:cNvPr id="30" name="Arco 29"/>
              <p:cNvSpPr/>
              <p:nvPr/>
            </p:nvSpPr>
            <p:spPr>
              <a:xfrm rot="15257565">
                <a:off x="4569438" y="2715311"/>
                <a:ext cx="662098" cy="1066789"/>
              </a:xfrm>
              <a:prstGeom prst="arc">
                <a:avLst>
                  <a:gd name="adj1" fmla="val 11806900"/>
                  <a:gd name="adj2" fmla="val 20024545"/>
                </a:avLst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1" name="Arco 30"/>
              <p:cNvSpPr/>
              <p:nvPr/>
            </p:nvSpPr>
            <p:spPr>
              <a:xfrm rot="2180380">
                <a:off x="5167426" y="2713276"/>
                <a:ext cx="457013" cy="408071"/>
              </a:xfrm>
              <a:prstGeom prst="arc">
                <a:avLst>
                  <a:gd name="adj1" fmla="val 11333933"/>
                  <a:gd name="adj2" fmla="val 20990327"/>
                </a:avLst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2" name="Arco 31"/>
              <p:cNvSpPr/>
              <p:nvPr/>
            </p:nvSpPr>
            <p:spPr>
              <a:xfrm rot="21127153">
                <a:off x="4652961" y="2610723"/>
                <a:ext cx="688850" cy="739947"/>
              </a:xfrm>
              <a:prstGeom prst="arc">
                <a:avLst>
                  <a:gd name="adj1" fmla="val 10804855"/>
                  <a:gd name="adj2" fmla="val 19830505"/>
                </a:avLst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3" name="Arco 32"/>
              <p:cNvSpPr/>
              <p:nvPr/>
            </p:nvSpPr>
            <p:spPr>
              <a:xfrm rot="6726270">
                <a:off x="5132726" y="2890245"/>
                <a:ext cx="647880" cy="763165"/>
              </a:xfrm>
              <a:prstGeom prst="arc">
                <a:avLst>
                  <a:gd name="adj1" fmla="val 10733869"/>
                  <a:gd name="adj2" fmla="val 281018"/>
                </a:avLst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4" name="Arco 33"/>
              <p:cNvSpPr/>
              <p:nvPr/>
            </p:nvSpPr>
            <p:spPr>
              <a:xfrm rot="10017498">
                <a:off x="4809771" y="3192242"/>
                <a:ext cx="887599" cy="408071"/>
              </a:xfrm>
              <a:prstGeom prst="arc">
                <a:avLst>
                  <a:gd name="adj1" fmla="val 15190785"/>
                  <a:gd name="adj2" fmla="val 20990327"/>
                </a:avLst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sp>
        <p:nvSpPr>
          <p:cNvPr id="38" name="Unità di visualizzazione grafica 37"/>
          <p:cNvSpPr/>
          <p:nvPr/>
        </p:nvSpPr>
        <p:spPr>
          <a:xfrm rot="3847648">
            <a:off x="6025383" y="1839133"/>
            <a:ext cx="288000" cy="72000"/>
          </a:xfrm>
          <a:prstGeom prst="flowChartDisp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Unità di visualizzazione grafica 38"/>
          <p:cNvSpPr/>
          <p:nvPr/>
        </p:nvSpPr>
        <p:spPr>
          <a:xfrm rot="3847648">
            <a:off x="6322958" y="1824865"/>
            <a:ext cx="288000" cy="72000"/>
          </a:xfrm>
          <a:prstGeom prst="flowChartDisp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Unità di visualizzazione grafica 39"/>
          <p:cNvSpPr/>
          <p:nvPr/>
        </p:nvSpPr>
        <p:spPr>
          <a:xfrm rot="3847648">
            <a:off x="6620534" y="1831519"/>
            <a:ext cx="288000" cy="72000"/>
          </a:xfrm>
          <a:prstGeom prst="flowChartDisp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Unità di visualizzazione grafica 40"/>
          <p:cNvSpPr/>
          <p:nvPr/>
        </p:nvSpPr>
        <p:spPr>
          <a:xfrm rot="3847648">
            <a:off x="6905236" y="1831520"/>
            <a:ext cx="288000" cy="72000"/>
          </a:xfrm>
          <a:prstGeom prst="flowChartDisp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ttangolo 46"/>
          <p:cNvSpPr/>
          <p:nvPr/>
        </p:nvSpPr>
        <p:spPr>
          <a:xfrm>
            <a:off x="7851306" y="393033"/>
            <a:ext cx="2160000" cy="18000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6" name="Gruppo 5"/>
          <p:cNvGrpSpPr/>
          <p:nvPr/>
        </p:nvGrpSpPr>
        <p:grpSpPr>
          <a:xfrm>
            <a:off x="8643306" y="635351"/>
            <a:ext cx="576000" cy="1285992"/>
            <a:chOff x="8643306" y="635351"/>
            <a:chExt cx="576000" cy="1285992"/>
          </a:xfrm>
        </p:grpSpPr>
        <p:sp>
          <p:nvSpPr>
            <p:cNvPr id="48" name="Arco 47"/>
            <p:cNvSpPr/>
            <p:nvPr/>
          </p:nvSpPr>
          <p:spPr>
            <a:xfrm rot="3944990">
              <a:off x="8643306" y="1345343"/>
              <a:ext cx="576000" cy="576000"/>
            </a:xfrm>
            <a:prstGeom prst="arc">
              <a:avLst>
                <a:gd name="adj1" fmla="val 13910424"/>
                <a:gd name="adj2" fmla="val 10556461"/>
              </a:avLst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1" name="Connettore diritto 50"/>
            <p:cNvCxnSpPr/>
            <p:nvPr/>
          </p:nvCxnSpPr>
          <p:spPr>
            <a:xfrm>
              <a:off x="9077920" y="799741"/>
              <a:ext cx="0" cy="6120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diritto 51"/>
            <p:cNvCxnSpPr/>
            <p:nvPr/>
          </p:nvCxnSpPr>
          <p:spPr>
            <a:xfrm>
              <a:off x="8785820" y="799741"/>
              <a:ext cx="0" cy="6120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Arco 54"/>
            <p:cNvSpPr/>
            <p:nvPr/>
          </p:nvSpPr>
          <p:spPr>
            <a:xfrm rot="16200000">
              <a:off x="8753920" y="671351"/>
              <a:ext cx="360000" cy="288000"/>
            </a:xfrm>
            <a:prstGeom prst="arc">
              <a:avLst>
                <a:gd name="adj1" fmla="val 16177640"/>
                <a:gd name="adj2" fmla="val 5563629"/>
              </a:avLst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58" name="Connettore diritto 57"/>
          <p:cNvCxnSpPr/>
          <p:nvPr/>
        </p:nvCxnSpPr>
        <p:spPr>
          <a:xfrm flipV="1">
            <a:off x="8789919" y="888641"/>
            <a:ext cx="180000" cy="769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diritto 58"/>
          <p:cNvCxnSpPr/>
          <p:nvPr/>
        </p:nvCxnSpPr>
        <p:spPr>
          <a:xfrm flipV="1">
            <a:off x="8789919" y="1034691"/>
            <a:ext cx="180000" cy="769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diritto 59"/>
          <p:cNvCxnSpPr/>
          <p:nvPr/>
        </p:nvCxnSpPr>
        <p:spPr>
          <a:xfrm flipV="1">
            <a:off x="8789919" y="1161691"/>
            <a:ext cx="180000" cy="769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po 16"/>
          <p:cNvGrpSpPr/>
          <p:nvPr/>
        </p:nvGrpSpPr>
        <p:grpSpPr>
          <a:xfrm>
            <a:off x="3190588" y="2539131"/>
            <a:ext cx="2160000" cy="1800000"/>
            <a:chOff x="3190588" y="2539131"/>
            <a:chExt cx="2160000" cy="1800000"/>
          </a:xfrm>
        </p:grpSpPr>
        <p:sp>
          <p:nvSpPr>
            <p:cNvPr id="61" name="Rettangolo 60"/>
            <p:cNvSpPr/>
            <p:nvPr/>
          </p:nvSpPr>
          <p:spPr>
            <a:xfrm>
              <a:off x="3190588" y="2539131"/>
              <a:ext cx="2160000" cy="1800000"/>
            </a:xfrm>
            <a:prstGeom prst="rect">
              <a:avLst/>
            </a:prstGeom>
            <a:solidFill>
              <a:srgbClr val="0157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16" name="Gruppo 15"/>
            <p:cNvGrpSpPr/>
            <p:nvPr/>
          </p:nvGrpSpPr>
          <p:grpSpPr>
            <a:xfrm>
              <a:off x="3617263" y="3107117"/>
              <a:ext cx="1268550" cy="940618"/>
              <a:chOff x="3657467" y="2999167"/>
              <a:chExt cx="1268550" cy="940618"/>
            </a:xfrm>
          </p:grpSpPr>
          <p:sp>
            <p:nvSpPr>
              <p:cNvPr id="64" name="Goccia 63"/>
              <p:cNvSpPr/>
              <p:nvPr/>
            </p:nvSpPr>
            <p:spPr>
              <a:xfrm rot="18860224">
                <a:off x="4134017" y="2999167"/>
                <a:ext cx="792000" cy="792000"/>
              </a:xfrm>
              <a:prstGeom prst="teardrop">
                <a:avLst>
                  <a:gd name="adj" fmla="val 120335"/>
                </a:avLst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3" name="Goccia 62"/>
              <p:cNvSpPr/>
              <p:nvPr/>
            </p:nvSpPr>
            <p:spPr>
              <a:xfrm rot="18860224">
                <a:off x="3895742" y="3075367"/>
                <a:ext cx="792000" cy="792000"/>
              </a:xfrm>
              <a:prstGeom prst="teardrop">
                <a:avLst>
                  <a:gd name="adj" fmla="val 120335"/>
                </a:avLst>
              </a:prstGeom>
              <a:solidFill>
                <a:srgbClr val="01579B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5" name="Goccia 14"/>
              <p:cNvSpPr/>
              <p:nvPr/>
            </p:nvSpPr>
            <p:spPr>
              <a:xfrm rot="18860224">
                <a:off x="3657467" y="3147785"/>
                <a:ext cx="792000" cy="792000"/>
              </a:xfrm>
              <a:prstGeom prst="teardrop">
                <a:avLst>
                  <a:gd name="adj" fmla="val 120335"/>
                </a:avLst>
              </a:prstGeom>
              <a:solidFill>
                <a:srgbClr val="01579B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sp>
        <p:nvSpPr>
          <p:cNvPr id="65" name="Rettangolo 64"/>
          <p:cNvSpPr/>
          <p:nvPr/>
        </p:nvSpPr>
        <p:spPr>
          <a:xfrm>
            <a:off x="5512483" y="2539131"/>
            <a:ext cx="2160000" cy="18000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6" name="Arco 65"/>
          <p:cNvSpPr/>
          <p:nvPr/>
        </p:nvSpPr>
        <p:spPr>
          <a:xfrm rot="905421">
            <a:off x="5326192" y="3750565"/>
            <a:ext cx="1948943" cy="1404000"/>
          </a:xfrm>
          <a:prstGeom prst="arc">
            <a:avLst>
              <a:gd name="adj1" fmla="val 12291665"/>
              <a:gd name="adj2" fmla="val 19926403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/>
          <p:cNvSpPr/>
          <p:nvPr/>
        </p:nvSpPr>
        <p:spPr>
          <a:xfrm>
            <a:off x="6536676" y="2800250"/>
            <a:ext cx="216000" cy="21600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perazione manuale 22"/>
          <p:cNvSpPr/>
          <p:nvPr/>
        </p:nvSpPr>
        <p:spPr>
          <a:xfrm rot="10800000">
            <a:off x="6318421" y="3043958"/>
            <a:ext cx="652511" cy="524782"/>
          </a:xfrm>
          <a:prstGeom prst="flowChartManualOperation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ttangolo 75"/>
          <p:cNvSpPr/>
          <p:nvPr/>
        </p:nvSpPr>
        <p:spPr>
          <a:xfrm>
            <a:off x="7858594" y="2539131"/>
            <a:ext cx="2160000" cy="18000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9" name="Arco 78"/>
          <p:cNvSpPr/>
          <p:nvPr/>
        </p:nvSpPr>
        <p:spPr>
          <a:xfrm rot="5554153">
            <a:off x="9264506" y="2920082"/>
            <a:ext cx="540000" cy="540000"/>
          </a:xfrm>
          <a:prstGeom prst="arc">
            <a:avLst>
              <a:gd name="adj1" fmla="val 5417431"/>
              <a:gd name="adj2" fmla="val 21395240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Arco 79"/>
          <p:cNvSpPr/>
          <p:nvPr/>
        </p:nvSpPr>
        <p:spPr>
          <a:xfrm rot="10577261">
            <a:off x="9183211" y="3658899"/>
            <a:ext cx="216000" cy="216000"/>
          </a:xfrm>
          <a:prstGeom prst="arc">
            <a:avLst>
              <a:gd name="adj1" fmla="val 5720900"/>
              <a:gd name="adj2" fmla="val 281018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73" name="Gruppo 72"/>
          <p:cNvGrpSpPr/>
          <p:nvPr/>
        </p:nvGrpSpPr>
        <p:grpSpPr>
          <a:xfrm>
            <a:off x="8111132" y="2886882"/>
            <a:ext cx="1011788" cy="397746"/>
            <a:chOff x="8141919" y="2723855"/>
            <a:chExt cx="1011788" cy="397746"/>
          </a:xfrm>
        </p:grpSpPr>
        <p:sp>
          <p:nvSpPr>
            <p:cNvPr id="77" name="Arco 76"/>
            <p:cNvSpPr/>
            <p:nvPr/>
          </p:nvSpPr>
          <p:spPr>
            <a:xfrm rot="5554153">
              <a:off x="8793707" y="2723855"/>
              <a:ext cx="360000" cy="360000"/>
            </a:xfrm>
            <a:prstGeom prst="arc">
              <a:avLst>
                <a:gd name="adj1" fmla="val 5417431"/>
                <a:gd name="adj2" fmla="val 281018"/>
              </a:avLst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6" name="Connettore diritto 25"/>
            <p:cNvCxnSpPr/>
            <p:nvPr/>
          </p:nvCxnSpPr>
          <p:spPr>
            <a:xfrm>
              <a:off x="8290682" y="3086980"/>
              <a:ext cx="684000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Unità di visualizzazione grafica 83"/>
            <p:cNvSpPr/>
            <p:nvPr/>
          </p:nvSpPr>
          <p:spPr>
            <a:xfrm rot="10800000">
              <a:off x="8141919" y="3046001"/>
              <a:ext cx="288000" cy="75600"/>
            </a:xfrm>
            <a:prstGeom prst="flowChartDisp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85" name="Connettore diritto 84"/>
          <p:cNvCxnSpPr/>
          <p:nvPr/>
        </p:nvCxnSpPr>
        <p:spPr>
          <a:xfrm flipV="1">
            <a:off x="8101014" y="3462440"/>
            <a:ext cx="1440000" cy="711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Unità di visualizzazione grafica 88"/>
          <p:cNvSpPr/>
          <p:nvPr/>
        </p:nvSpPr>
        <p:spPr>
          <a:xfrm rot="10800000">
            <a:off x="7923301" y="3427517"/>
            <a:ext cx="288000" cy="75600"/>
          </a:xfrm>
          <a:prstGeom prst="flowChartDisp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93" name="Connettore diritto 92"/>
          <p:cNvCxnSpPr/>
          <p:nvPr/>
        </p:nvCxnSpPr>
        <p:spPr>
          <a:xfrm>
            <a:off x="8445776" y="3656498"/>
            <a:ext cx="864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Unità di visualizzazione grafica 93"/>
          <p:cNvSpPr/>
          <p:nvPr/>
        </p:nvSpPr>
        <p:spPr>
          <a:xfrm rot="10800000">
            <a:off x="8262431" y="3621440"/>
            <a:ext cx="288000" cy="72000"/>
          </a:xfrm>
          <a:prstGeom prst="flowChartDisp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6" name="Rettangolo 95"/>
          <p:cNvSpPr/>
          <p:nvPr/>
        </p:nvSpPr>
        <p:spPr>
          <a:xfrm>
            <a:off x="3190588" y="4484054"/>
            <a:ext cx="2160000" cy="18000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7" name="Esagono 96"/>
          <p:cNvSpPr/>
          <p:nvPr/>
        </p:nvSpPr>
        <p:spPr>
          <a:xfrm>
            <a:off x="4072588" y="5204054"/>
            <a:ext cx="396000" cy="360000"/>
          </a:xfrm>
          <a:prstGeom prst="hexagon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Stella a 6 punte 97"/>
          <p:cNvSpPr/>
          <p:nvPr/>
        </p:nvSpPr>
        <p:spPr>
          <a:xfrm>
            <a:off x="4202250" y="5317379"/>
            <a:ext cx="144000" cy="144000"/>
          </a:xfrm>
          <a:prstGeom prst="star6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0" name="Connettore diritto 99"/>
          <p:cNvCxnSpPr/>
          <p:nvPr/>
        </p:nvCxnSpPr>
        <p:spPr>
          <a:xfrm flipV="1">
            <a:off x="4394588" y="4772054"/>
            <a:ext cx="324000" cy="4320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ttore diritto 103"/>
          <p:cNvCxnSpPr/>
          <p:nvPr/>
        </p:nvCxnSpPr>
        <p:spPr>
          <a:xfrm flipV="1">
            <a:off x="3845990" y="5564054"/>
            <a:ext cx="324000" cy="4320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ttore diritto 104"/>
          <p:cNvCxnSpPr/>
          <p:nvPr/>
        </p:nvCxnSpPr>
        <p:spPr>
          <a:xfrm flipH="1" flipV="1">
            <a:off x="4378508" y="5542308"/>
            <a:ext cx="324000" cy="4320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ttore diritto 106"/>
          <p:cNvCxnSpPr/>
          <p:nvPr/>
        </p:nvCxnSpPr>
        <p:spPr>
          <a:xfrm flipH="1" flipV="1">
            <a:off x="3836668" y="4782556"/>
            <a:ext cx="324000" cy="4320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ttore diritto 107"/>
          <p:cNvCxnSpPr/>
          <p:nvPr/>
        </p:nvCxnSpPr>
        <p:spPr>
          <a:xfrm>
            <a:off x="4466474" y="5393958"/>
            <a:ext cx="403976" cy="279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ttore diritto 110"/>
          <p:cNvCxnSpPr/>
          <p:nvPr/>
        </p:nvCxnSpPr>
        <p:spPr>
          <a:xfrm>
            <a:off x="3670726" y="5381258"/>
            <a:ext cx="403976" cy="279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diritto 111"/>
          <p:cNvCxnSpPr/>
          <p:nvPr/>
        </p:nvCxnSpPr>
        <p:spPr>
          <a:xfrm flipV="1">
            <a:off x="4675038" y="4765201"/>
            <a:ext cx="208462" cy="5990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ttore diritto 114"/>
          <p:cNvCxnSpPr/>
          <p:nvPr/>
        </p:nvCxnSpPr>
        <p:spPr>
          <a:xfrm flipV="1">
            <a:off x="4689302" y="4626500"/>
            <a:ext cx="13206" cy="19282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uppo 120"/>
          <p:cNvGrpSpPr/>
          <p:nvPr/>
        </p:nvGrpSpPr>
        <p:grpSpPr>
          <a:xfrm rot="11015637">
            <a:off x="3658231" y="5971105"/>
            <a:ext cx="208462" cy="198610"/>
            <a:chOff x="3453271" y="5797444"/>
            <a:chExt cx="208462" cy="198610"/>
          </a:xfrm>
        </p:grpSpPr>
        <p:cxnSp>
          <p:nvCxnSpPr>
            <p:cNvPr id="119" name="Connettore diritto 118"/>
            <p:cNvCxnSpPr/>
            <p:nvPr/>
          </p:nvCxnSpPr>
          <p:spPr>
            <a:xfrm flipV="1">
              <a:off x="3453271" y="5936145"/>
              <a:ext cx="208462" cy="59909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diritto 119"/>
            <p:cNvCxnSpPr/>
            <p:nvPr/>
          </p:nvCxnSpPr>
          <p:spPr>
            <a:xfrm flipV="1">
              <a:off x="3467535" y="5797444"/>
              <a:ext cx="13206" cy="192826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uppo 123"/>
          <p:cNvGrpSpPr/>
          <p:nvPr/>
        </p:nvGrpSpPr>
        <p:grpSpPr>
          <a:xfrm rot="6311075">
            <a:off x="4651466" y="5987269"/>
            <a:ext cx="208462" cy="198610"/>
            <a:chOff x="4827438" y="4778900"/>
            <a:chExt cx="208462" cy="198610"/>
          </a:xfrm>
        </p:grpSpPr>
        <p:cxnSp>
          <p:nvCxnSpPr>
            <p:cNvPr id="122" name="Connettore diritto 121"/>
            <p:cNvCxnSpPr/>
            <p:nvPr/>
          </p:nvCxnSpPr>
          <p:spPr>
            <a:xfrm flipV="1">
              <a:off x="4827438" y="4917601"/>
              <a:ext cx="208462" cy="59909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diritto 122"/>
            <p:cNvCxnSpPr/>
            <p:nvPr/>
          </p:nvCxnSpPr>
          <p:spPr>
            <a:xfrm flipV="1">
              <a:off x="4841702" y="4778900"/>
              <a:ext cx="13206" cy="192826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uppo 124"/>
          <p:cNvGrpSpPr/>
          <p:nvPr/>
        </p:nvGrpSpPr>
        <p:grpSpPr>
          <a:xfrm rot="17172174">
            <a:off x="3704721" y="4630998"/>
            <a:ext cx="208462" cy="198610"/>
            <a:chOff x="4827438" y="4778900"/>
            <a:chExt cx="208462" cy="198610"/>
          </a:xfrm>
        </p:grpSpPr>
        <p:cxnSp>
          <p:nvCxnSpPr>
            <p:cNvPr id="126" name="Connettore diritto 125"/>
            <p:cNvCxnSpPr/>
            <p:nvPr/>
          </p:nvCxnSpPr>
          <p:spPr>
            <a:xfrm flipV="1">
              <a:off x="4827438" y="4917601"/>
              <a:ext cx="208462" cy="59909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diritto 126"/>
            <p:cNvCxnSpPr/>
            <p:nvPr/>
          </p:nvCxnSpPr>
          <p:spPr>
            <a:xfrm flipV="1">
              <a:off x="4841702" y="4778900"/>
              <a:ext cx="13206" cy="192826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uppo 127"/>
          <p:cNvGrpSpPr/>
          <p:nvPr/>
        </p:nvGrpSpPr>
        <p:grpSpPr>
          <a:xfrm rot="3475277">
            <a:off x="4886442" y="5323694"/>
            <a:ext cx="208462" cy="198610"/>
            <a:chOff x="4827438" y="4778900"/>
            <a:chExt cx="208462" cy="198610"/>
          </a:xfrm>
        </p:grpSpPr>
        <p:cxnSp>
          <p:nvCxnSpPr>
            <p:cNvPr id="129" name="Connettore diritto 128"/>
            <p:cNvCxnSpPr/>
            <p:nvPr/>
          </p:nvCxnSpPr>
          <p:spPr>
            <a:xfrm flipV="1">
              <a:off x="4827438" y="4917601"/>
              <a:ext cx="208462" cy="59909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diritto 129"/>
            <p:cNvCxnSpPr/>
            <p:nvPr/>
          </p:nvCxnSpPr>
          <p:spPr>
            <a:xfrm flipV="1">
              <a:off x="4841702" y="4778900"/>
              <a:ext cx="13206" cy="192826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uppo 130"/>
          <p:cNvGrpSpPr/>
          <p:nvPr/>
        </p:nvGrpSpPr>
        <p:grpSpPr>
          <a:xfrm rot="14027174">
            <a:off x="3438946" y="5265341"/>
            <a:ext cx="208462" cy="198610"/>
            <a:chOff x="4827438" y="4778900"/>
            <a:chExt cx="208462" cy="198610"/>
          </a:xfrm>
        </p:grpSpPr>
        <p:cxnSp>
          <p:nvCxnSpPr>
            <p:cNvPr id="132" name="Connettore diritto 131"/>
            <p:cNvCxnSpPr/>
            <p:nvPr/>
          </p:nvCxnSpPr>
          <p:spPr>
            <a:xfrm flipV="1">
              <a:off x="4827438" y="4917601"/>
              <a:ext cx="208462" cy="59909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ttore diritto 132"/>
            <p:cNvCxnSpPr/>
            <p:nvPr/>
          </p:nvCxnSpPr>
          <p:spPr>
            <a:xfrm flipV="1">
              <a:off x="4841702" y="4778900"/>
              <a:ext cx="13206" cy="192826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uppo 12"/>
          <p:cNvGrpSpPr/>
          <p:nvPr/>
        </p:nvGrpSpPr>
        <p:grpSpPr>
          <a:xfrm>
            <a:off x="4605676" y="5309448"/>
            <a:ext cx="127140" cy="177204"/>
            <a:chOff x="4605676" y="5309448"/>
            <a:chExt cx="127140" cy="177204"/>
          </a:xfrm>
        </p:grpSpPr>
        <p:cxnSp>
          <p:nvCxnSpPr>
            <p:cNvPr id="135" name="Connettore diritto 134"/>
            <p:cNvCxnSpPr/>
            <p:nvPr/>
          </p:nvCxnSpPr>
          <p:spPr>
            <a:xfrm>
              <a:off x="4605676" y="5388579"/>
              <a:ext cx="116831" cy="98073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diritto 135"/>
            <p:cNvCxnSpPr/>
            <p:nvPr/>
          </p:nvCxnSpPr>
          <p:spPr>
            <a:xfrm flipV="1">
              <a:off x="4613604" y="5309448"/>
              <a:ext cx="119212" cy="7816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uppo 85"/>
          <p:cNvGrpSpPr/>
          <p:nvPr/>
        </p:nvGrpSpPr>
        <p:grpSpPr>
          <a:xfrm rot="10640553">
            <a:off x="3812167" y="5286793"/>
            <a:ext cx="127140" cy="177204"/>
            <a:chOff x="4605676" y="5309448"/>
            <a:chExt cx="127140" cy="177204"/>
          </a:xfrm>
        </p:grpSpPr>
        <p:cxnSp>
          <p:nvCxnSpPr>
            <p:cNvPr id="87" name="Connettore diritto 86"/>
            <p:cNvCxnSpPr/>
            <p:nvPr/>
          </p:nvCxnSpPr>
          <p:spPr>
            <a:xfrm>
              <a:off x="4605676" y="5388579"/>
              <a:ext cx="116831" cy="98073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diritto 87"/>
            <p:cNvCxnSpPr/>
            <p:nvPr/>
          </p:nvCxnSpPr>
          <p:spPr>
            <a:xfrm flipV="1">
              <a:off x="4613604" y="5309448"/>
              <a:ext cx="119212" cy="7816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uppo 89"/>
          <p:cNvGrpSpPr/>
          <p:nvPr/>
        </p:nvGrpSpPr>
        <p:grpSpPr>
          <a:xfrm rot="13716637">
            <a:off x="3957119" y="4930605"/>
            <a:ext cx="127140" cy="177204"/>
            <a:chOff x="4605676" y="5309448"/>
            <a:chExt cx="127140" cy="177204"/>
          </a:xfrm>
        </p:grpSpPr>
        <p:cxnSp>
          <p:nvCxnSpPr>
            <p:cNvPr id="91" name="Connettore diritto 90"/>
            <p:cNvCxnSpPr/>
            <p:nvPr/>
          </p:nvCxnSpPr>
          <p:spPr>
            <a:xfrm>
              <a:off x="4605676" y="5388579"/>
              <a:ext cx="116831" cy="98073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diritto 91"/>
            <p:cNvCxnSpPr/>
            <p:nvPr/>
          </p:nvCxnSpPr>
          <p:spPr>
            <a:xfrm flipV="1">
              <a:off x="4613604" y="5309448"/>
              <a:ext cx="119212" cy="7816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uppo 94"/>
          <p:cNvGrpSpPr/>
          <p:nvPr/>
        </p:nvGrpSpPr>
        <p:grpSpPr>
          <a:xfrm rot="17889765">
            <a:off x="4499160" y="4902286"/>
            <a:ext cx="127140" cy="177204"/>
            <a:chOff x="4605676" y="5309448"/>
            <a:chExt cx="127140" cy="177204"/>
          </a:xfrm>
        </p:grpSpPr>
        <p:cxnSp>
          <p:nvCxnSpPr>
            <p:cNvPr id="99" name="Connettore diritto 98"/>
            <p:cNvCxnSpPr/>
            <p:nvPr/>
          </p:nvCxnSpPr>
          <p:spPr>
            <a:xfrm>
              <a:off x="4605676" y="5388579"/>
              <a:ext cx="116831" cy="98073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diritto 100"/>
            <p:cNvCxnSpPr/>
            <p:nvPr/>
          </p:nvCxnSpPr>
          <p:spPr>
            <a:xfrm flipV="1">
              <a:off x="4613604" y="5309448"/>
              <a:ext cx="119212" cy="7816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uppo 101"/>
          <p:cNvGrpSpPr/>
          <p:nvPr/>
        </p:nvGrpSpPr>
        <p:grpSpPr>
          <a:xfrm rot="7414439">
            <a:off x="3944419" y="5691452"/>
            <a:ext cx="127140" cy="177204"/>
            <a:chOff x="4605676" y="5309448"/>
            <a:chExt cx="127140" cy="177204"/>
          </a:xfrm>
        </p:grpSpPr>
        <p:cxnSp>
          <p:nvCxnSpPr>
            <p:cNvPr id="103" name="Connettore diritto 102"/>
            <p:cNvCxnSpPr/>
            <p:nvPr/>
          </p:nvCxnSpPr>
          <p:spPr>
            <a:xfrm>
              <a:off x="4605676" y="5388579"/>
              <a:ext cx="116831" cy="98073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diritto 105"/>
            <p:cNvCxnSpPr/>
            <p:nvPr/>
          </p:nvCxnSpPr>
          <p:spPr>
            <a:xfrm flipV="1">
              <a:off x="4613604" y="5309448"/>
              <a:ext cx="119212" cy="7816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uppo 108"/>
          <p:cNvGrpSpPr/>
          <p:nvPr/>
        </p:nvGrpSpPr>
        <p:grpSpPr>
          <a:xfrm rot="2950353">
            <a:off x="4488411" y="5696661"/>
            <a:ext cx="127140" cy="177204"/>
            <a:chOff x="4605676" y="5309448"/>
            <a:chExt cx="127140" cy="177204"/>
          </a:xfrm>
        </p:grpSpPr>
        <p:cxnSp>
          <p:nvCxnSpPr>
            <p:cNvPr id="110" name="Connettore diritto 109"/>
            <p:cNvCxnSpPr/>
            <p:nvPr/>
          </p:nvCxnSpPr>
          <p:spPr>
            <a:xfrm>
              <a:off x="4605676" y="5388579"/>
              <a:ext cx="116831" cy="98073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diritto 112"/>
            <p:cNvCxnSpPr/>
            <p:nvPr/>
          </p:nvCxnSpPr>
          <p:spPr>
            <a:xfrm flipV="1">
              <a:off x="4613604" y="5309448"/>
              <a:ext cx="119212" cy="7816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Rettangolo 113"/>
          <p:cNvSpPr/>
          <p:nvPr/>
        </p:nvSpPr>
        <p:spPr>
          <a:xfrm>
            <a:off x="5535673" y="4487608"/>
            <a:ext cx="2160000" cy="18000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50" name="Gruppo 49"/>
          <p:cNvGrpSpPr/>
          <p:nvPr/>
        </p:nvGrpSpPr>
        <p:grpSpPr>
          <a:xfrm>
            <a:off x="5608668" y="4913082"/>
            <a:ext cx="2021912" cy="905331"/>
            <a:chOff x="5568843" y="4990957"/>
            <a:chExt cx="2021912" cy="905331"/>
          </a:xfrm>
        </p:grpSpPr>
        <p:grpSp>
          <p:nvGrpSpPr>
            <p:cNvPr id="187" name="Gruppo 186"/>
            <p:cNvGrpSpPr/>
            <p:nvPr/>
          </p:nvGrpSpPr>
          <p:grpSpPr>
            <a:xfrm>
              <a:off x="5599463" y="4990957"/>
              <a:ext cx="1991292" cy="193757"/>
              <a:chOff x="5612364" y="5744288"/>
              <a:chExt cx="1991292" cy="193757"/>
            </a:xfrm>
          </p:grpSpPr>
          <p:grpSp>
            <p:nvGrpSpPr>
              <p:cNvPr id="188" name="Gruppo 187"/>
              <p:cNvGrpSpPr/>
              <p:nvPr/>
            </p:nvGrpSpPr>
            <p:grpSpPr>
              <a:xfrm>
                <a:off x="5612364" y="5755578"/>
                <a:ext cx="1736070" cy="182467"/>
                <a:chOff x="5713772" y="6006837"/>
                <a:chExt cx="1736070" cy="182467"/>
              </a:xfrm>
            </p:grpSpPr>
            <p:sp>
              <p:nvSpPr>
                <p:cNvPr id="190" name="Figura a mano libera: forma 189"/>
                <p:cNvSpPr/>
                <p:nvPr/>
              </p:nvSpPr>
              <p:spPr>
                <a:xfrm>
                  <a:off x="5713772" y="6014631"/>
                  <a:ext cx="742950" cy="174673"/>
                </a:xfrm>
                <a:custGeom>
                  <a:avLst/>
                  <a:gdLst>
                    <a:gd name="connsiteX0" fmla="*/ 0 w 742950"/>
                    <a:gd name="connsiteY0" fmla="*/ 174673 h 174673"/>
                    <a:gd name="connsiteX1" fmla="*/ 76200 w 742950"/>
                    <a:gd name="connsiteY1" fmla="*/ 161973 h 174673"/>
                    <a:gd name="connsiteX2" fmla="*/ 146050 w 742950"/>
                    <a:gd name="connsiteY2" fmla="*/ 111173 h 174673"/>
                    <a:gd name="connsiteX3" fmla="*/ 228600 w 742950"/>
                    <a:gd name="connsiteY3" fmla="*/ 34973 h 174673"/>
                    <a:gd name="connsiteX4" fmla="*/ 279400 w 742950"/>
                    <a:gd name="connsiteY4" fmla="*/ 3223 h 174673"/>
                    <a:gd name="connsiteX5" fmla="*/ 349250 w 742950"/>
                    <a:gd name="connsiteY5" fmla="*/ 3223 h 174673"/>
                    <a:gd name="connsiteX6" fmla="*/ 387350 w 742950"/>
                    <a:gd name="connsiteY6" fmla="*/ 22273 h 174673"/>
                    <a:gd name="connsiteX7" fmla="*/ 361950 w 742950"/>
                    <a:gd name="connsiteY7" fmla="*/ 60373 h 174673"/>
                    <a:gd name="connsiteX8" fmla="*/ 393700 w 742950"/>
                    <a:gd name="connsiteY8" fmla="*/ 130223 h 174673"/>
                    <a:gd name="connsiteX9" fmla="*/ 438150 w 742950"/>
                    <a:gd name="connsiteY9" fmla="*/ 161973 h 174673"/>
                    <a:gd name="connsiteX10" fmla="*/ 495300 w 742950"/>
                    <a:gd name="connsiteY10" fmla="*/ 168323 h 174673"/>
                    <a:gd name="connsiteX11" fmla="*/ 571500 w 742950"/>
                    <a:gd name="connsiteY11" fmla="*/ 149273 h 174673"/>
                    <a:gd name="connsiteX12" fmla="*/ 641350 w 742950"/>
                    <a:gd name="connsiteY12" fmla="*/ 104823 h 174673"/>
                    <a:gd name="connsiteX13" fmla="*/ 692150 w 742950"/>
                    <a:gd name="connsiteY13" fmla="*/ 54023 h 174673"/>
                    <a:gd name="connsiteX14" fmla="*/ 742950 w 742950"/>
                    <a:gd name="connsiteY14" fmla="*/ 15923 h 174673"/>
                    <a:gd name="connsiteX0" fmla="*/ 0 w 742950"/>
                    <a:gd name="connsiteY0" fmla="*/ 174673 h 174673"/>
                    <a:gd name="connsiteX1" fmla="*/ 76200 w 742950"/>
                    <a:gd name="connsiteY1" fmla="*/ 161973 h 174673"/>
                    <a:gd name="connsiteX2" fmla="*/ 146050 w 742950"/>
                    <a:gd name="connsiteY2" fmla="*/ 111173 h 174673"/>
                    <a:gd name="connsiteX3" fmla="*/ 228600 w 742950"/>
                    <a:gd name="connsiteY3" fmla="*/ 34973 h 174673"/>
                    <a:gd name="connsiteX4" fmla="*/ 279400 w 742950"/>
                    <a:gd name="connsiteY4" fmla="*/ 3223 h 174673"/>
                    <a:gd name="connsiteX5" fmla="*/ 349250 w 742950"/>
                    <a:gd name="connsiteY5" fmla="*/ 3223 h 174673"/>
                    <a:gd name="connsiteX6" fmla="*/ 387350 w 742950"/>
                    <a:gd name="connsiteY6" fmla="*/ 22273 h 174673"/>
                    <a:gd name="connsiteX7" fmla="*/ 361950 w 742950"/>
                    <a:gd name="connsiteY7" fmla="*/ 60373 h 174673"/>
                    <a:gd name="connsiteX8" fmla="*/ 361950 w 742950"/>
                    <a:gd name="connsiteY8" fmla="*/ 130223 h 174673"/>
                    <a:gd name="connsiteX9" fmla="*/ 438150 w 742950"/>
                    <a:gd name="connsiteY9" fmla="*/ 161973 h 174673"/>
                    <a:gd name="connsiteX10" fmla="*/ 495300 w 742950"/>
                    <a:gd name="connsiteY10" fmla="*/ 168323 h 174673"/>
                    <a:gd name="connsiteX11" fmla="*/ 571500 w 742950"/>
                    <a:gd name="connsiteY11" fmla="*/ 149273 h 174673"/>
                    <a:gd name="connsiteX12" fmla="*/ 641350 w 742950"/>
                    <a:gd name="connsiteY12" fmla="*/ 104823 h 174673"/>
                    <a:gd name="connsiteX13" fmla="*/ 692150 w 742950"/>
                    <a:gd name="connsiteY13" fmla="*/ 54023 h 174673"/>
                    <a:gd name="connsiteX14" fmla="*/ 742950 w 742950"/>
                    <a:gd name="connsiteY14" fmla="*/ 15923 h 17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42950" h="174673">
                      <a:moveTo>
                        <a:pt x="0" y="174673"/>
                      </a:moveTo>
                      <a:cubicBezTo>
                        <a:pt x="25929" y="173614"/>
                        <a:pt x="51858" y="172556"/>
                        <a:pt x="76200" y="161973"/>
                      </a:cubicBezTo>
                      <a:cubicBezTo>
                        <a:pt x="100542" y="151390"/>
                        <a:pt x="120650" y="132340"/>
                        <a:pt x="146050" y="111173"/>
                      </a:cubicBezTo>
                      <a:cubicBezTo>
                        <a:pt x="171450" y="90006"/>
                        <a:pt x="206375" y="52965"/>
                        <a:pt x="228600" y="34973"/>
                      </a:cubicBezTo>
                      <a:cubicBezTo>
                        <a:pt x="250825" y="16981"/>
                        <a:pt x="259292" y="8515"/>
                        <a:pt x="279400" y="3223"/>
                      </a:cubicBezTo>
                      <a:cubicBezTo>
                        <a:pt x="299508" y="-2069"/>
                        <a:pt x="331258" y="48"/>
                        <a:pt x="349250" y="3223"/>
                      </a:cubicBezTo>
                      <a:cubicBezTo>
                        <a:pt x="367242" y="6398"/>
                        <a:pt x="385233" y="12748"/>
                        <a:pt x="387350" y="22273"/>
                      </a:cubicBezTo>
                      <a:cubicBezTo>
                        <a:pt x="389467" y="31798"/>
                        <a:pt x="366183" y="42381"/>
                        <a:pt x="361950" y="60373"/>
                      </a:cubicBezTo>
                      <a:cubicBezTo>
                        <a:pt x="357717" y="78365"/>
                        <a:pt x="349250" y="113290"/>
                        <a:pt x="361950" y="130223"/>
                      </a:cubicBezTo>
                      <a:cubicBezTo>
                        <a:pt x="374650" y="147156"/>
                        <a:pt x="415925" y="155623"/>
                        <a:pt x="438150" y="161973"/>
                      </a:cubicBezTo>
                      <a:cubicBezTo>
                        <a:pt x="460375" y="168323"/>
                        <a:pt x="473075" y="170440"/>
                        <a:pt x="495300" y="168323"/>
                      </a:cubicBezTo>
                      <a:cubicBezTo>
                        <a:pt x="517525" y="166206"/>
                        <a:pt x="547158" y="159856"/>
                        <a:pt x="571500" y="149273"/>
                      </a:cubicBezTo>
                      <a:cubicBezTo>
                        <a:pt x="595842" y="138690"/>
                        <a:pt x="621242" y="120698"/>
                        <a:pt x="641350" y="104823"/>
                      </a:cubicBezTo>
                      <a:cubicBezTo>
                        <a:pt x="661458" y="88948"/>
                        <a:pt x="675217" y="68840"/>
                        <a:pt x="692150" y="54023"/>
                      </a:cubicBezTo>
                      <a:cubicBezTo>
                        <a:pt x="709083" y="39206"/>
                        <a:pt x="726016" y="27564"/>
                        <a:pt x="742950" y="15923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91" name="Figura a mano libera: forma 190"/>
                <p:cNvSpPr/>
                <p:nvPr/>
              </p:nvSpPr>
              <p:spPr>
                <a:xfrm>
                  <a:off x="6209357" y="6012350"/>
                  <a:ext cx="742950" cy="174673"/>
                </a:xfrm>
                <a:custGeom>
                  <a:avLst/>
                  <a:gdLst>
                    <a:gd name="connsiteX0" fmla="*/ 0 w 742950"/>
                    <a:gd name="connsiteY0" fmla="*/ 174673 h 174673"/>
                    <a:gd name="connsiteX1" fmla="*/ 76200 w 742950"/>
                    <a:gd name="connsiteY1" fmla="*/ 161973 h 174673"/>
                    <a:gd name="connsiteX2" fmla="*/ 146050 w 742950"/>
                    <a:gd name="connsiteY2" fmla="*/ 111173 h 174673"/>
                    <a:gd name="connsiteX3" fmla="*/ 228600 w 742950"/>
                    <a:gd name="connsiteY3" fmla="*/ 34973 h 174673"/>
                    <a:gd name="connsiteX4" fmla="*/ 279400 w 742950"/>
                    <a:gd name="connsiteY4" fmla="*/ 3223 h 174673"/>
                    <a:gd name="connsiteX5" fmla="*/ 349250 w 742950"/>
                    <a:gd name="connsiteY5" fmla="*/ 3223 h 174673"/>
                    <a:gd name="connsiteX6" fmla="*/ 387350 w 742950"/>
                    <a:gd name="connsiteY6" fmla="*/ 22273 h 174673"/>
                    <a:gd name="connsiteX7" fmla="*/ 361950 w 742950"/>
                    <a:gd name="connsiteY7" fmla="*/ 60373 h 174673"/>
                    <a:gd name="connsiteX8" fmla="*/ 393700 w 742950"/>
                    <a:gd name="connsiteY8" fmla="*/ 130223 h 174673"/>
                    <a:gd name="connsiteX9" fmla="*/ 438150 w 742950"/>
                    <a:gd name="connsiteY9" fmla="*/ 161973 h 174673"/>
                    <a:gd name="connsiteX10" fmla="*/ 495300 w 742950"/>
                    <a:gd name="connsiteY10" fmla="*/ 168323 h 174673"/>
                    <a:gd name="connsiteX11" fmla="*/ 571500 w 742950"/>
                    <a:gd name="connsiteY11" fmla="*/ 149273 h 174673"/>
                    <a:gd name="connsiteX12" fmla="*/ 641350 w 742950"/>
                    <a:gd name="connsiteY12" fmla="*/ 104823 h 174673"/>
                    <a:gd name="connsiteX13" fmla="*/ 692150 w 742950"/>
                    <a:gd name="connsiteY13" fmla="*/ 54023 h 174673"/>
                    <a:gd name="connsiteX14" fmla="*/ 742950 w 742950"/>
                    <a:gd name="connsiteY14" fmla="*/ 15923 h 174673"/>
                    <a:gd name="connsiteX0" fmla="*/ 0 w 742950"/>
                    <a:gd name="connsiteY0" fmla="*/ 174673 h 174673"/>
                    <a:gd name="connsiteX1" fmla="*/ 76200 w 742950"/>
                    <a:gd name="connsiteY1" fmla="*/ 161973 h 174673"/>
                    <a:gd name="connsiteX2" fmla="*/ 146050 w 742950"/>
                    <a:gd name="connsiteY2" fmla="*/ 111173 h 174673"/>
                    <a:gd name="connsiteX3" fmla="*/ 228600 w 742950"/>
                    <a:gd name="connsiteY3" fmla="*/ 34973 h 174673"/>
                    <a:gd name="connsiteX4" fmla="*/ 279400 w 742950"/>
                    <a:gd name="connsiteY4" fmla="*/ 3223 h 174673"/>
                    <a:gd name="connsiteX5" fmla="*/ 349250 w 742950"/>
                    <a:gd name="connsiteY5" fmla="*/ 3223 h 174673"/>
                    <a:gd name="connsiteX6" fmla="*/ 387350 w 742950"/>
                    <a:gd name="connsiteY6" fmla="*/ 22273 h 174673"/>
                    <a:gd name="connsiteX7" fmla="*/ 361950 w 742950"/>
                    <a:gd name="connsiteY7" fmla="*/ 60373 h 174673"/>
                    <a:gd name="connsiteX8" fmla="*/ 361950 w 742950"/>
                    <a:gd name="connsiteY8" fmla="*/ 130223 h 174673"/>
                    <a:gd name="connsiteX9" fmla="*/ 438150 w 742950"/>
                    <a:gd name="connsiteY9" fmla="*/ 161973 h 174673"/>
                    <a:gd name="connsiteX10" fmla="*/ 495300 w 742950"/>
                    <a:gd name="connsiteY10" fmla="*/ 168323 h 174673"/>
                    <a:gd name="connsiteX11" fmla="*/ 571500 w 742950"/>
                    <a:gd name="connsiteY11" fmla="*/ 149273 h 174673"/>
                    <a:gd name="connsiteX12" fmla="*/ 641350 w 742950"/>
                    <a:gd name="connsiteY12" fmla="*/ 104823 h 174673"/>
                    <a:gd name="connsiteX13" fmla="*/ 692150 w 742950"/>
                    <a:gd name="connsiteY13" fmla="*/ 54023 h 174673"/>
                    <a:gd name="connsiteX14" fmla="*/ 742950 w 742950"/>
                    <a:gd name="connsiteY14" fmla="*/ 15923 h 17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42950" h="174673">
                      <a:moveTo>
                        <a:pt x="0" y="174673"/>
                      </a:moveTo>
                      <a:cubicBezTo>
                        <a:pt x="25929" y="173614"/>
                        <a:pt x="51858" y="172556"/>
                        <a:pt x="76200" y="161973"/>
                      </a:cubicBezTo>
                      <a:cubicBezTo>
                        <a:pt x="100542" y="151390"/>
                        <a:pt x="120650" y="132340"/>
                        <a:pt x="146050" y="111173"/>
                      </a:cubicBezTo>
                      <a:cubicBezTo>
                        <a:pt x="171450" y="90006"/>
                        <a:pt x="206375" y="52965"/>
                        <a:pt x="228600" y="34973"/>
                      </a:cubicBezTo>
                      <a:cubicBezTo>
                        <a:pt x="250825" y="16981"/>
                        <a:pt x="259292" y="8515"/>
                        <a:pt x="279400" y="3223"/>
                      </a:cubicBezTo>
                      <a:cubicBezTo>
                        <a:pt x="299508" y="-2069"/>
                        <a:pt x="331258" y="48"/>
                        <a:pt x="349250" y="3223"/>
                      </a:cubicBezTo>
                      <a:cubicBezTo>
                        <a:pt x="367242" y="6398"/>
                        <a:pt x="385233" y="12748"/>
                        <a:pt x="387350" y="22273"/>
                      </a:cubicBezTo>
                      <a:cubicBezTo>
                        <a:pt x="389467" y="31798"/>
                        <a:pt x="366183" y="42381"/>
                        <a:pt x="361950" y="60373"/>
                      </a:cubicBezTo>
                      <a:cubicBezTo>
                        <a:pt x="357717" y="78365"/>
                        <a:pt x="349250" y="113290"/>
                        <a:pt x="361950" y="130223"/>
                      </a:cubicBezTo>
                      <a:cubicBezTo>
                        <a:pt x="374650" y="147156"/>
                        <a:pt x="415925" y="155623"/>
                        <a:pt x="438150" y="161973"/>
                      </a:cubicBezTo>
                      <a:cubicBezTo>
                        <a:pt x="460375" y="168323"/>
                        <a:pt x="473075" y="170440"/>
                        <a:pt x="495300" y="168323"/>
                      </a:cubicBezTo>
                      <a:cubicBezTo>
                        <a:pt x="517525" y="166206"/>
                        <a:pt x="547158" y="159856"/>
                        <a:pt x="571500" y="149273"/>
                      </a:cubicBezTo>
                      <a:cubicBezTo>
                        <a:pt x="595842" y="138690"/>
                        <a:pt x="621242" y="120698"/>
                        <a:pt x="641350" y="104823"/>
                      </a:cubicBezTo>
                      <a:cubicBezTo>
                        <a:pt x="661458" y="88948"/>
                        <a:pt x="675217" y="68840"/>
                        <a:pt x="692150" y="54023"/>
                      </a:cubicBezTo>
                      <a:cubicBezTo>
                        <a:pt x="709083" y="39206"/>
                        <a:pt x="726016" y="27564"/>
                        <a:pt x="742950" y="15923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92" name="Figura a mano libera: forma 191"/>
                <p:cNvSpPr/>
                <p:nvPr/>
              </p:nvSpPr>
              <p:spPr>
                <a:xfrm>
                  <a:off x="6706892" y="6006837"/>
                  <a:ext cx="742950" cy="174673"/>
                </a:xfrm>
                <a:custGeom>
                  <a:avLst/>
                  <a:gdLst>
                    <a:gd name="connsiteX0" fmla="*/ 0 w 742950"/>
                    <a:gd name="connsiteY0" fmla="*/ 174673 h 174673"/>
                    <a:gd name="connsiteX1" fmla="*/ 76200 w 742950"/>
                    <a:gd name="connsiteY1" fmla="*/ 161973 h 174673"/>
                    <a:gd name="connsiteX2" fmla="*/ 146050 w 742950"/>
                    <a:gd name="connsiteY2" fmla="*/ 111173 h 174673"/>
                    <a:gd name="connsiteX3" fmla="*/ 228600 w 742950"/>
                    <a:gd name="connsiteY3" fmla="*/ 34973 h 174673"/>
                    <a:gd name="connsiteX4" fmla="*/ 279400 w 742950"/>
                    <a:gd name="connsiteY4" fmla="*/ 3223 h 174673"/>
                    <a:gd name="connsiteX5" fmla="*/ 349250 w 742950"/>
                    <a:gd name="connsiteY5" fmla="*/ 3223 h 174673"/>
                    <a:gd name="connsiteX6" fmla="*/ 387350 w 742950"/>
                    <a:gd name="connsiteY6" fmla="*/ 22273 h 174673"/>
                    <a:gd name="connsiteX7" fmla="*/ 361950 w 742950"/>
                    <a:gd name="connsiteY7" fmla="*/ 60373 h 174673"/>
                    <a:gd name="connsiteX8" fmla="*/ 393700 w 742950"/>
                    <a:gd name="connsiteY8" fmla="*/ 130223 h 174673"/>
                    <a:gd name="connsiteX9" fmla="*/ 438150 w 742950"/>
                    <a:gd name="connsiteY9" fmla="*/ 161973 h 174673"/>
                    <a:gd name="connsiteX10" fmla="*/ 495300 w 742950"/>
                    <a:gd name="connsiteY10" fmla="*/ 168323 h 174673"/>
                    <a:gd name="connsiteX11" fmla="*/ 571500 w 742950"/>
                    <a:gd name="connsiteY11" fmla="*/ 149273 h 174673"/>
                    <a:gd name="connsiteX12" fmla="*/ 641350 w 742950"/>
                    <a:gd name="connsiteY12" fmla="*/ 104823 h 174673"/>
                    <a:gd name="connsiteX13" fmla="*/ 692150 w 742950"/>
                    <a:gd name="connsiteY13" fmla="*/ 54023 h 174673"/>
                    <a:gd name="connsiteX14" fmla="*/ 742950 w 742950"/>
                    <a:gd name="connsiteY14" fmla="*/ 15923 h 174673"/>
                    <a:gd name="connsiteX0" fmla="*/ 0 w 742950"/>
                    <a:gd name="connsiteY0" fmla="*/ 174673 h 174673"/>
                    <a:gd name="connsiteX1" fmla="*/ 76200 w 742950"/>
                    <a:gd name="connsiteY1" fmla="*/ 161973 h 174673"/>
                    <a:gd name="connsiteX2" fmla="*/ 146050 w 742950"/>
                    <a:gd name="connsiteY2" fmla="*/ 111173 h 174673"/>
                    <a:gd name="connsiteX3" fmla="*/ 228600 w 742950"/>
                    <a:gd name="connsiteY3" fmla="*/ 34973 h 174673"/>
                    <a:gd name="connsiteX4" fmla="*/ 279400 w 742950"/>
                    <a:gd name="connsiteY4" fmla="*/ 3223 h 174673"/>
                    <a:gd name="connsiteX5" fmla="*/ 349250 w 742950"/>
                    <a:gd name="connsiteY5" fmla="*/ 3223 h 174673"/>
                    <a:gd name="connsiteX6" fmla="*/ 387350 w 742950"/>
                    <a:gd name="connsiteY6" fmla="*/ 22273 h 174673"/>
                    <a:gd name="connsiteX7" fmla="*/ 361950 w 742950"/>
                    <a:gd name="connsiteY7" fmla="*/ 60373 h 174673"/>
                    <a:gd name="connsiteX8" fmla="*/ 361950 w 742950"/>
                    <a:gd name="connsiteY8" fmla="*/ 130223 h 174673"/>
                    <a:gd name="connsiteX9" fmla="*/ 438150 w 742950"/>
                    <a:gd name="connsiteY9" fmla="*/ 161973 h 174673"/>
                    <a:gd name="connsiteX10" fmla="*/ 495300 w 742950"/>
                    <a:gd name="connsiteY10" fmla="*/ 168323 h 174673"/>
                    <a:gd name="connsiteX11" fmla="*/ 571500 w 742950"/>
                    <a:gd name="connsiteY11" fmla="*/ 149273 h 174673"/>
                    <a:gd name="connsiteX12" fmla="*/ 641350 w 742950"/>
                    <a:gd name="connsiteY12" fmla="*/ 104823 h 174673"/>
                    <a:gd name="connsiteX13" fmla="*/ 692150 w 742950"/>
                    <a:gd name="connsiteY13" fmla="*/ 54023 h 174673"/>
                    <a:gd name="connsiteX14" fmla="*/ 742950 w 742950"/>
                    <a:gd name="connsiteY14" fmla="*/ 15923 h 17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42950" h="174673">
                      <a:moveTo>
                        <a:pt x="0" y="174673"/>
                      </a:moveTo>
                      <a:cubicBezTo>
                        <a:pt x="25929" y="173614"/>
                        <a:pt x="51858" y="172556"/>
                        <a:pt x="76200" y="161973"/>
                      </a:cubicBezTo>
                      <a:cubicBezTo>
                        <a:pt x="100542" y="151390"/>
                        <a:pt x="120650" y="132340"/>
                        <a:pt x="146050" y="111173"/>
                      </a:cubicBezTo>
                      <a:cubicBezTo>
                        <a:pt x="171450" y="90006"/>
                        <a:pt x="206375" y="52965"/>
                        <a:pt x="228600" y="34973"/>
                      </a:cubicBezTo>
                      <a:cubicBezTo>
                        <a:pt x="250825" y="16981"/>
                        <a:pt x="259292" y="8515"/>
                        <a:pt x="279400" y="3223"/>
                      </a:cubicBezTo>
                      <a:cubicBezTo>
                        <a:pt x="299508" y="-2069"/>
                        <a:pt x="331258" y="48"/>
                        <a:pt x="349250" y="3223"/>
                      </a:cubicBezTo>
                      <a:cubicBezTo>
                        <a:pt x="367242" y="6398"/>
                        <a:pt x="385233" y="12748"/>
                        <a:pt x="387350" y="22273"/>
                      </a:cubicBezTo>
                      <a:cubicBezTo>
                        <a:pt x="389467" y="31798"/>
                        <a:pt x="366183" y="42381"/>
                        <a:pt x="361950" y="60373"/>
                      </a:cubicBezTo>
                      <a:cubicBezTo>
                        <a:pt x="357717" y="78365"/>
                        <a:pt x="349250" y="113290"/>
                        <a:pt x="361950" y="130223"/>
                      </a:cubicBezTo>
                      <a:cubicBezTo>
                        <a:pt x="374650" y="147156"/>
                        <a:pt x="415925" y="155623"/>
                        <a:pt x="438150" y="161973"/>
                      </a:cubicBezTo>
                      <a:cubicBezTo>
                        <a:pt x="460375" y="168323"/>
                        <a:pt x="473075" y="170440"/>
                        <a:pt x="495300" y="168323"/>
                      </a:cubicBezTo>
                      <a:cubicBezTo>
                        <a:pt x="517525" y="166206"/>
                        <a:pt x="547158" y="159856"/>
                        <a:pt x="571500" y="149273"/>
                      </a:cubicBezTo>
                      <a:cubicBezTo>
                        <a:pt x="595842" y="138690"/>
                        <a:pt x="621242" y="120698"/>
                        <a:pt x="641350" y="104823"/>
                      </a:cubicBezTo>
                      <a:cubicBezTo>
                        <a:pt x="661458" y="88948"/>
                        <a:pt x="675217" y="68840"/>
                        <a:pt x="692150" y="54023"/>
                      </a:cubicBezTo>
                      <a:cubicBezTo>
                        <a:pt x="709083" y="39206"/>
                        <a:pt x="726016" y="27564"/>
                        <a:pt x="742950" y="15923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sp>
            <p:nvSpPr>
              <p:cNvPr id="189" name="Figura a mano libera: forma 188"/>
              <p:cNvSpPr/>
              <p:nvPr/>
            </p:nvSpPr>
            <p:spPr>
              <a:xfrm>
                <a:off x="7108356" y="5744288"/>
                <a:ext cx="495300" cy="174673"/>
              </a:xfrm>
              <a:custGeom>
                <a:avLst/>
                <a:gdLst>
                  <a:gd name="connsiteX0" fmla="*/ 0 w 742950"/>
                  <a:gd name="connsiteY0" fmla="*/ 174673 h 174673"/>
                  <a:gd name="connsiteX1" fmla="*/ 76200 w 742950"/>
                  <a:gd name="connsiteY1" fmla="*/ 161973 h 174673"/>
                  <a:gd name="connsiteX2" fmla="*/ 146050 w 742950"/>
                  <a:gd name="connsiteY2" fmla="*/ 111173 h 174673"/>
                  <a:gd name="connsiteX3" fmla="*/ 228600 w 742950"/>
                  <a:gd name="connsiteY3" fmla="*/ 34973 h 174673"/>
                  <a:gd name="connsiteX4" fmla="*/ 279400 w 742950"/>
                  <a:gd name="connsiteY4" fmla="*/ 3223 h 174673"/>
                  <a:gd name="connsiteX5" fmla="*/ 349250 w 742950"/>
                  <a:gd name="connsiteY5" fmla="*/ 3223 h 174673"/>
                  <a:gd name="connsiteX6" fmla="*/ 387350 w 742950"/>
                  <a:gd name="connsiteY6" fmla="*/ 22273 h 174673"/>
                  <a:gd name="connsiteX7" fmla="*/ 361950 w 742950"/>
                  <a:gd name="connsiteY7" fmla="*/ 60373 h 174673"/>
                  <a:gd name="connsiteX8" fmla="*/ 393700 w 742950"/>
                  <a:gd name="connsiteY8" fmla="*/ 130223 h 174673"/>
                  <a:gd name="connsiteX9" fmla="*/ 438150 w 742950"/>
                  <a:gd name="connsiteY9" fmla="*/ 161973 h 174673"/>
                  <a:gd name="connsiteX10" fmla="*/ 495300 w 742950"/>
                  <a:gd name="connsiteY10" fmla="*/ 168323 h 174673"/>
                  <a:gd name="connsiteX11" fmla="*/ 571500 w 742950"/>
                  <a:gd name="connsiteY11" fmla="*/ 149273 h 174673"/>
                  <a:gd name="connsiteX12" fmla="*/ 641350 w 742950"/>
                  <a:gd name="connsiteY12" fmla="*/ 104823 h 174673"/>
                  <a:gd name="connsiteX13" fmla="*/ 692150 w 742950"/>
                  <a:gd name="connsiteY13" fmla="*/ 54023 h 174673"/>
                  <a:gd name="connsiteX14" fmla="*/ 742950 w 742950"/>
                  <a:gd name="connsiteY14" fmla="*/ 15923 h 174673"/>
                  <a:gd name="connsiteX0" fmla="*/ 0 w 742950"/>
                  <a:gd name="connsiteY0" fmla="*/ 174673 h 174673"/>
                  <a:gd name="connsiteX1" fmla="*/ 76200 w 742950"/>
                  <a:gd name="connsiteY1" fmla="*/ 161973 h 174673"/>
                  <a:gd name="connsiteX2" fmla="*/ 146050 w 742950"/>
                  <a:gd name="connsiteY2" fmla="*/ 111173 h 174673"/>
                  <a:gd name="connsiteX3" fmla="*/ 228600 w 742950"/>
                  <a:gd name="connsiteY3" fmla="*/ 34973 h 174673"/>
                  <a:gd name="connsiteX4" fmla="*/ 279400 w 742950"/>
                  <a:gd name="connsiteY4" fmla="*/ 3223 h 174673"/>
                  <a:gd name="connsiteX5" fmla="*/ 349250 w 742950"/>
                  <a:gd name="connsiteY5" fmla="*/ 3223 h 174673"/>
                  <a:gd name="connsiteX6" fmla="*/ 387350 w 742950"/>
                  <a:gd name="connsiteY6" fmla="*/ 22273 h 174673"/>
                  <a:gd name="connsiteX7" fmla="*/ 361950 w 742950"/>
                  <a:gd name="connsiteY7" fmla="*/ 60373 h 174673"/>
                  <a:gd name="connsiteX8" fmla="*/ 361950 w 742950"/>
                  <a:gd name="connsiteY8" fmla="*/ 130223 h 174673"/>
                  <a:gd name="connsiteX9" fmla="*/ 438150 w 742950"/>
                  <a:gd name="connsiteY9" fmla="*/ 161973 h 174673"/>
                  <a:gd name="connsiteX10" fmla="*/ 495300 w 742950"/>
                  <a:gd name="connsiteY10" fmla="*/ 168323 h 174673"/>
                  <a:gd name="connsiteX11" fmla="*/ 571500 w 742950"/>
                  <a:gd name="connsiteY11" fmla="*/ 149273 h 174673"/>
                  <a:gd name="connsiteX12" fmla="*/ 641350 w 742950"/>
                  <a:gd name="connsiteY12" fmla="*/ 104823 h 174673"/>
                  <a:gd name="connsiteX13" fmla="*/ 692150 w 742950"/>
                  <a:gd name="connsiteY13" fmla="*/ 54023 h 174673"/>
                  <a:gd name="connsiteX14" fmla="*/ 742950 w 742950"/>
                  <a:gd name="connsiteY14" fmla="*/ 15923 h 174673"/>
                  <a:gd name="connsiteX0" fmla="*/ 0 w 692150"/>
                  <a:gd name="connsiteY0" fmla="*/ 174673 h 174673"/>
                  <a:gd name="connsiteX1" fmla="*/ 76200 w 692150"/>
                  <a:gd name="connsiteY1" fmla="*/ 161973 h 174673"/>
                  <a:gd name="connsiteX2" fmla="*/ 146050 w 692150"/>
                  <a:gd name="connsiteY2" fmla="*/ 111173 h 174673"/>
                  <a:gd name="connsiteX3" fmla="*/ 228600 w 692150"/>
                  <a:gd name="connsiteY3" fmla="*/ 34973 h 174673"/>
                  <a:gd name="connsiteX4" fmla="*/ 279400 w 692150"/>
                  <a:gd name="connsiteY4" fmla="*/ 3223 h 174673"/>
                  <a:gd name="connsiteX5" fmla="*/ 349250 w 692150"/>
                  <a:gd name="connsiteY5" fmla="*/ 3223 h 174673"/>
                  <a:gd name="connsiteX6" fmla="*/ 387350 w 692150"/>
                  <a:gd name="connsiteY6" fmla="*/ 22273 h 174673"/>
                  <a:gd name="connsiteX7" fmla="*/ 361950 w 692150"/>
                  <a:gd name="connsiteY7" fmla="*/ 60373 h 174673"/>
                  <a:gd name="connsiteX8" fmla="*/ 361950 w 692150"/>
                  <a:gd name="connsiteY8" fmla="*/ 130223 h 174673"/>
                  <a:gd name="connsiteX9" fmla="*/ 438150 w 692150"/>
                  <a:gd name="connsiteY9" fmla="*/ 161973 h 174673"/>
                  <a:gd name="connsiteX10" fmla="*/ 495300 w 692150"/>
                  <a:gd name="connsiteY10" fmla="*/ 168323 h 174673"/>
                  <a:gd name="connsiteX11" fmla="*/ 571500 w 692150"/>
                  <a:gd name="connsiteY11" fmla="*/ 149273 h 174673"/>
                  <a:gd name="connsiteX12" fmla="*/ 641350 w 692150"/>
                  <a:gd name="connsiteY12" fmla="*/ 104823 h 174673"/>
                  <a:gd name="connsiteX13" fmla="*/ 692150 w 692150"/>
                  <a:gd name="connsiteY13" fmla="*/ 54023 h 174673"/>
                  <a:gd name="connsiteX0" fmla="*/ 0 w 641350"/>
                  <a:gd name="connsiteY0" fmla="*/ 174673 h 174673"/>
                  <a:gd name="connsiteX1" fmla="*/ 76200 w 641350"/>
                  <a:gd name="connsiteY1" fmla="*/ 161973 h 174673"/>
                  <a:gd name="connsiteX2" fmla="*/ 146050 w 641350"/>
                  <a:gd name="connsiteY2" fmla="*/ 111173 h 174673"/>
                  <a:gd name="connsiteX3" fmla="*/ 228600 w 641350"/>
                  <a:gd name="connsiteY3" fmla="*/ 34973 h 174673"/>
                  <a:gd name="connsiteX4" fmla="*/ 279400 w 641350"/>
                  <a:gd name="connsiteY4" fmla="*/ 3223 h 174673"/>
                  <a:gd name="connsiteX5" fmla="*/ 349250 w 641350"/>
                  <a:gd name="connsiteY5" fmla="*/ 3223 h 174673"/>
                  <a:gd name="connsiteX6" fmla="*/ 387350 w 641350"/>
                  <a:gd name="connsiteY6" fmla="*/ 22273 h 174673"/>
                  <a:gd name="connsiteX7" fmla="*/ 361950 w 641350"/>
                  <a:gd name="connsiteY7" fmla="*/ 60373 h 174673"/>
                  <a:gd name="connsiteX8" fmla="*/ 361950 w 641350"/>
                  <a:gd name="connsiteY8" fmla="*/ 130223 h 174673"/>
                  <a:gd name="connsiteX9" fmla="*/ 438150 w 641350"/>
                  <a:gd name="connsiteY9" fmla="*/ 161973 h 174673"/>
                  <a:gd name="connsiteX10" fmla="*/ 495300 w 641350"/>
                  <a:gd name="connsiteY10" fmla="*/ 168323 h 174673"/>
                  <a:gd name="connsiteX11" fmla="*/ 571500 w 641350"/>
                  <a:gd name="connsiteY11" fmla="*/ 149273 h 174673"/>
                  <a:gd name="connsiteX12" fmla="*/ 641350 w 641350"/>
                  <a:gd name="connsiteY12" fmla="*/ 104823 h 174673"/>
                  <a:gd name="connsiteX0" fmla="*/ 0 w 571500"/>
                  <a:gd name="connsiteY0" fmla="*/ 174673 h 174673"/>
                  <a:gd name="connsiteX1" fmla="*/ 76200 w 571500"/>
                  <a:gd name="connsiteY1" fmla="*/ 161973 h 174673"/>
                  <a:gd name="connsiteX2" fmla="*/ 146050 w 571500"/>
                  <a:gd name="connsiteY2" fmla="*/ 111173 h 174673"/>
                  <a:gd name="connsiteX3" fmla="*/ 228600 w 571500"/>
                  <a:gd name="connsiteY3" fmla="*/ 34973 h 174673"/>
                  <a:gd name="connsiteX4" fmla="*/ 279400 w 571500"/>
                  <a:gd name="connsiteY4" fmla="*/ 3223 h 174673"/>
                  <a:gd name="connsiteX5" fmla="*/ 349250 w 571500"/>
                  <a:gd name="connsiteY5" fmla="*/ 3223 h 174673"/>
                  <a:gd name="connsiteX6" fmla="*/ 387350 w 571500"/>
                  <a:gd name="connsiteY6" fmla="*/ 22273 h 174673"/>
                  <a:gd name="connsiteX7" fmla="*/ 361950 w 571500"/>
                  <a:gd name="connsiteY7" fmla="*/ 60373 h 174673"/>
                  <a:gd name="connsiteX8" fmla="*/ 361950 w 571500"/>
                  <a:gd name="connsiteY8" fmla="*/ 130223 h 174673"/>
                  <a:gd name="connsiteX9" fmla="*/ 438150 w 571500"/>
                  <a:gd name="connsiteY9" fmla="*/ 161973 h 174673"/>
                  <a:gd name="connsiteX10" fmla="*/ 495300 w 571500"/>
                  <a:gd name="connsiteY10" fmla="*/ 168323 h 174673"/>
                  <a:gd name="connsiteX11" fmla="*/ 571500 w 571500"/>
                  <a:gd name="connsiteY11" fmla="*/ 149273 h 174673"/>
                  <a:gd name="connsiteX0" fmla="*/ 0 w 495300"/>
                  <a:gd name="connsiteY0" fmla="*/ 174673 h 174673"/>
                  <a:gd name="connsiteX1" fmla="*/ 76200 w 495300"/>
                  <a:gd name="connsiteY1" fmla="*/ 161973 h 174673"/>
                  <a:gd name="connsiteX2" fmla="*/ 146050 w 495300"/>
                  <a:gd name="connsiteY2" fmla="*/ 111173 h 174673"/>
                  <a:gd name="connsiteX3" fmla="*/ 228600 w 495300"/>
                  <a:gd name="connsiteY3" fmla="*/ 34973 h 174673"/>
                  <a:gd name="connsiteX4" fmla="*/ 279400 w 495300"/>
                  <a:gd name="connsiteY4" fmla="*/ 3223 h 174673"/>
                  <a:gd name="connsiteX5" fmla="*/ 349250 w 495300"/>
                  <a:gd name="connsiteY5" fmla="*/ 3223 h 174673"/>
                  <a:gd name="connsiteX6" fmla="*/ 387350 w 495300"/>
                  <a:gd name="connsiteY6" fmla="*/ 22273 h 174673"/>
                  <a:gd name="connsiteX7" fmla="*/ 361950 w 495300"/>
                  <a:gd name="connsiteY7" fmla="*/ 60373 h 174673"/>
                  <a:gd name="connsiteX8" fmla="*/ 361950 w 495300"/>
                  <a:gd name="connsiteY8" fmla="*/ 130223 h 174673"/>
                  <a:gd name="connsiteX9" fmla="*/ 438150 w 495300"/>
                  <a:gd name="connsiteY9" fmla="*/ 161973 h 174673"/>
                  <a:gd name="connsiteX10" fmla="*/ 495300 w 495300"/>
                  <a:gd name="connsiteY10" fmla="*/ 168323 h 174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5300" h="174673">
                    <a:moveTo>
                      <a:pt x="0" y="174673"/>
                    </a:moveTo>
                    <a:cubicBezTo>
                      <a:pt x="25929" y="173614"/>
                      <a:pt x="51858" y="172556"/>
                      <a:pt x="76200" y="161973"/>
                    </a:cubicBezTo>
                    <a:cubicBezTo>
                      <a:pt x="100542" y="151390"/>
                      <a:pt x="120650" y="132340"/>
                      <a:pt x="146050" y="111173"/>
                    </a:cubicBezTo>
                    <a:cubicBezTo>
                      <a:pt x="171450" y="90006"/>
                      <a:pt x="206375" y="52965"/>
                      <a:pt x="228600" y="34973"/>
                    </a:cubicBezTo>
                    <a:cubicBezTo>
                      <a:pt x="250825" y="16981"/>
                      <a:pt x="259292" y="8515"/>
                      <a:pt x="279400" y="3223"/>
                    </a:cubicBezTo>
                    <a:cubicBezTo>
                      <a:pt x="299508" y="-2069"/>
                      <a:pt x="331258" y="48"/>
                      <a:pt x="349250" y="3223"/>
                    </a:cubicBezTo>
                    <a:cubicBezTo>
                      <a:pt x="367242" y="6398"/>
                      <a:pt x="385233" y="12748"/>
                      <a:pt x="387350" y="22273"/>
                    </a:cubicBezTo>
                    <a:cubicBezTo>
                      <a:pt x="389467" y="31798"/>
                      <a:pt x="366183" y="42381"/>
                      <a:pt x="361950" y="60373"/>
                    </a:cubicBezTo>
                    <a:cubicBezTo>
                      <a:pt x="357717" y="78365"/>
                      <a:pt x="349250" y="113290"/>
                      <a:pt x="361950" y="130223"/>
                    </a:cubicBezTo>
                    <a:cubicBezTo>
                      <a:pt x="374650" y="147156"/>
                      <a:pt x="415925" y="155623"/>
                      <a:pt x="438150" y="161973"/>
                    </a:cubicBezTo>
                    <a:cubicBezTo>
                      <a:pt x="460375" y="168323"/>
                      <a:pt x="473075" y="170440"/>
                      <a:pt x="495300" y="168323"/>
                    </a:cubicBezTo>
                  </a:path>
                </a:pathLst>
              </a:cu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grpSp>
          <p:nvGrpSpPr>
            <p:cNvPr id="49" name="Gruppo 48"/>
            <p:cNvGrpSpPr/>
            <p:nvPr/>
          </p:nvGrpSpPr>
          <p:grpSpPr>
            <a:xfrm>
              <a:off x="5568843" y="5346724"/>
              <a:ext cx="1986529" cy="549564"/>
              <a:chOff x="5568843" y="5346724"/>
              <a:chExt cx="1986529" cy="549564"/>
            </a:xfrm>
          </p:grpSpPr>
          <p:grpSp>
            <p:nvGrpSpPr>
              <p:cNvPr id="45" name="Gruppo 44"/>
              <p:cNvGrpSpPr/>
              <p:nvPr/>
            </p:nvGrpSpPr>
            <p:grpSpPr>
              <a:xfrm>
                <a:off x="5568843" y="5697768"/>
                <a:ext cx="1986529" cy="198520"/>
                <a:chOff x="5617127" y="5744288"/>
                <a:chExt cx="1986529" cy="198520"/>
              </a:xfrm>
            </p:grpSpPr>
            <p:grpSp>
              <p:nvGrpSpPr>
                <p:cNvPr id="43" name="Gruppo 42"/>
                <p:cNvGrpSpPr/>
                <p:nvPr/>
              </p:nvGrpSpPr>
              <p:grpSpPr>
                <a:xfrm>
                  <a:off x="5617127" y="5755578"/>
                  <a:ext cx="1731307" cy="187230"/>
                  <a:chOff x="5718535" y="6006837"/>
                  <a:chExt cx="1731307" cy="187230"/>
                </a:xfrm>
              </p:grpSpPr>
              <p:sp>
                <p:nvSpPr>
                  <p:cNvPr id="42" name="Figura a mano libera: forma 41"/>
                  <p:cNvSpPr/>
                  <p:nvPr/>
                </p:nvSpPr>
                <p:spPr>
                  <a:xfrm>
                    <a:off x="5718535" y="6019394"/>
                    <a:ext cx="742950" cy="174673"/>
                  </a:xfrm>
                  <a:custGeom>
                    <a:avLst/>
                    <a:gdLst>
                      <a:gd name="connsiteX0" fmla="*/ 0 w 742950"/>
                      <a:gd name="connsiteY0" fmla="*/ 174673 h 174673"/>
                      <a:gd name="connsiteX1" fmla="*/ 76200 w 742950"/>
                      <a:gd name="connsiteY1" fmla="*/ 161973 h 174673"/>
                      <a:gd name="connsiteX2" fmla="*/ 146050 w 742950"/>
                      <a:gd name="connsiteY2" fmla="*/ 111173 h 174673"/>
                      <a:gd name="connsiteX3" fmla="*/ 228600 w 742950"/>
                      <a:gd name="connsiteY3" fmla="*/ 34973 h 174673"/>
                      <a:gd name="connsiteX4" fmla="*/ 279400 w 742950"/>
                      <a:gd name="connsiteY4" fmla="*/ 3223 h 174673"/>
                      <a:gd name="connsiteX5" fmla="*/ 349250 w 742950"/>
                      <a:gd name="connsiteY5" fmla="*/ 3223 h 174673"/>
                      <a:gd name="connsiteX6" fmla="*/ 387350 w 742950"/>
                      <a:gd name="connsiteY6" fmla="*/ 22273 h 174673"/>
                      <a:gd name="connsiteX7" fmla="*/ 361950 w 742950"/>
                      <a:gd name="connsiteY7" fmla="*/ 60373 h 174673"/>
                      <a:gd name="connsiteX8" fmla="*/ 393700 w 742950"/>
                      <a:gd name="connsiteY8" fmla="*/ 130223 h 174673"/>
                      <a:gd name="connsiteX9" fmla="*/ 438150 w 742950"/>
                      <a:gd name="connsiteY9" fmla="*/ 161973 h 174673"/>
                      <a:gd name="connsiteX10" fmla="*/ 495300 w 742950"/>
                      <a:gd name="connsiteY10" fmla="*/ 168323 h 174673"/>
                      <a:gd name="connsiteX11" fmla="*/ 571500 w 742950"/>
                      <a:gd name="connsiteY11" fmla="*/ 149273 h 174673"/>
                      <a:gd name="connsiteX12" fmla="*/ 641350 w 742950"/>
                      <a:gd name="connsiteY12" fmla="*/ 104823 h 174673"/>
                      <a:gd name="connsiteX13" fmla="*/ 692150 w 742950"/>
                      <a:gd name="connsiteY13" fmla="*/ 54023 h 174673"/>
                      <a:gd name="connsiteX14" fmla="*/ 742950 w 742950"/>
                      <a:gd name="connsiteY14" fmla="*/ 15923 h 174673"/>
                      <a:gd name="connsiteX0" fmla="*/ 0 w 742950"/>
                      <a:gd name="connsiteY0" fmla="*/ 174673 h 174673"/>
                      <a:gd name="connsiteX1" fmla="*/ 76200 w 742950"/>
                      <a:gd name="connsiteY1" fmla="*/ 161973 h 174673"/>
                      <a:gd name="connsiteX2" fmla="*/ 146050 w 742950"/>
                      <a:gd name="connsiteY2" fmla="*/ 111173 h 174673"/>
                      <a:gd name="connsiteX3" fmla="*/ 228600 w 742950"/>
                      <a:gd name="connsiteY3" fmla="*/ 34973 h 174673"/>
                      <a:gd name="connsiteX4" fmla="*/ 279400 w 742950"/>
                      <a:gd name="connsiteY4" fmla="*/ 3223 h 174673"/>
                      <a:gd name="connsiteX5" fmla="*/ 349250 w 742950"/>
                      <a:gd name="connsiteY5" fmla="*/ 3223 h 174673"/>
                      <a:gd name="connsiteX6" fmla="*/ 387350 w 742950"/>
                      <a:gd name="connsiteY6" fmla="*/ 22273 h 174673"/>
                      <a:gd name="connsiteX7" fmla="*/ 361950 w 742950"/>
                      <a:gd name="connsiteY7" fmla="*/ 60373 h 174673"/>
                      <a:gd name="connsiteX8" fmla="*/ 361950 w 742950"/>
                      <a:gd name="connsiteY8" fmla="*/ 130223 h 174673"/>
                      <a:gd name="connsiteX9" fmla="*/ 438150 w 742950"/>
                      <a:gd name="connsiteY9" fmla="*/ 161973 h 174673"/>
                      <a:gd name="connsiteX10" fmla="*/ 495300 w 742950"/>
                      <a:gd name="connsiteY10" fmla="*/ 168323 h 174673"/>
                      <a:gd name="connsiteX11" fmla="*/ 571500 w 742950"/>
                      <a:gd name="connsiteY11" fmla="*/ 149273 h 174673"/>
                      <a:gd name="connsiteX12" fmla="*/ 641350 w 742950"/>
                      <a:gd name="connsiteY12" fmla="*/ 104823 h 174673"/>
                      <a:gd name="connsiteX13" fmla="*/ 692150 w 742950"/>
                      <a:gd name="connsiteY13" fmla="*/ 54023 h 174673"/>
                      <a:gd name="connsiteX14" fmla="*/ 742950 w 742950"/>
                      <a:gd name="connsiteY14" fmla="*/ 15923 h 1746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742950" h="174673">
                        <a:moveTo>
                          <a:pt x="0" y="174673"/>
                        </a:moveTo>
                        <a:cubicBezTo>
                          <a:pt x="25929" y="173614"/>
                          <a:pt x="51858" y="172556"/>
                          <a:pt x="76200" y="161973"/>
                        </a:cubicBezTo>
                        <a:cubicBezTo>
                          <a:pt x="100542" y="151390"/>
                          <a:pt x="120650" y="132340"/>
                          <a:pt x="146050" y="111173"/>
                        </a:cubicBezTo>
                        <a:cubicBezTo>
                          <a:pt x="171450" y="90006"/>
                          <a:pt x="206375" y="52965"/>
                          <a:pt x="228600" y="34973"/>
                        </a:cubicBezTo>
                        <a:cubicBezTo>
                          <a:pt x="250825" y="16981"/>
                          <a:pt x="259292" y="8515"/>
                          <a:pt x="279400" y="3223"/>
                        </a:cubicBezTo>
                        <a:cubicBezTo>
                          <a:pt x="299508" y="-2069"/>
                          <a:pt x="331258" y="48"/>
                          <a:pt x="349250" y="3223"/>
                        </a:cubicBezTo>
                        <a:cubicBezTo>
                          <a:pt x="367242" y="6398"/>
                          <a:pt x="385233" y="12748"/>
                          <a:pt x="387350" y="22273"/>
                        </a:cubicBezTo>
                        <a:cubicBezTo>
                          <a:pt x="389467" y="31798"/>
                          <a:pt x="366183" y="42381"/>
                          <a:pt x="361950" y="60373"/>
                        </a:cubicBezTo>
                        <a:cubicBezTo>
                          <a:pt x="357717" y="78365"/>
                          <a:pt x="349250" y="113290"/>
                          <a:pt x="361950" y="130223"/>
                        </a:cubicBezTo>
                        <a:cubicBezTo>
                          <a:pt x="374650" y="147156"/>
                          <a:pt x="415925" y="155623"/>
                          <a:pt x="438150" y="161973"/>
                        </a:cubicBezTo>
                        <a:cubicBezTo>
                          <a:pt x="460375" y="168323"/>
                          <a:pt x="473075" y="170440"/>
                          <a:pt x="495300" y="168323"/>
                        </a:cubicBezTo>
                        <a:cubicBezTo>
                          <a:pt x="517525" y="166206"/>
                          <a:pt x="547158" y="159856"/>
                          <a:pt x="571500" y="149273"/>
                        </a:cubicBezTo>
                        <a:cubicBezTo>
                          <a:pt x="595842" y="138690"/>
                          <a:pt x="621242" y="120698"/>
                          <a:pt x="641350" y="104823"/>
                        </a:cubicBezTo>
                        <a:cubicBezTo>
                          <a:pt x="661458" y="88948"/>
                          <a:pt x="675217" y="68840"/>
                          <a:pt x="692150" y="54023"/>
                        </a:cubicBezTo>
                        <a:cubicBezTo>
                          <a:pt x="709083" y="39206"/>
                          <a:pt x="726016" y="27564"/>
                          <a:pt x="742950" y="15923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4" name="Figura a mano libera: forma 173"/>
                  <p:cNvSpPr/>
                  <p:nvPr/>
                </p:nvSpPr>
                <p:spPr>
                  <a:xfrm>
                    <a:off x="6209357" y="6012350"/>
                    <a:ext cx="742950" cy="174673"/>
                  </a:xfrm>
                  <a:custGeom>
                    <a:avLst/>
                    <a:gdLst>
                      <a:gd name="connsiteX0" fmla="*/ 0 w 742950"/>
                      <a:gd name="connsiteY0" fmla="*/ 174673 h 174673"/>
                      <a:gd name="connsiteX1" fmla="*/ 76200 w 742950"/>
                      <a:gd name="connsiteY1" fmla="*/ 161973 h 174673"/>
                      <a:gd name="connsiteX2" fmla="*/ 146050 w 742950"/>
                      <a:gd name="connsiteY2" fmla="*/ 111173 h 174673"/>
                      <a:gd name="connsiteX3" fmla="*/ 228600 w 742950"/>
                      <a:gd name="connsiteY3" fmla="*/ 34973 h 174673"/>
                      <a:gd name="connsiteX4" fmla="*/ 279400 w 742950"/>
                      <a:gd name="connsiteY4" fmla="*/ 3223 h 174673"/>
                      <a:gd name="connsiteX5" fmla="*/ 349250 w 742950"/>
                      <a:gd name="connsiteY5" fmla="*/ 3223 h 174673"/>
                      <a:gd name="connsiteX6" fmla="*/ 387350 w 742950"/>
                      <a:gd name="connsiteY6" fmla="*/ 22273 h 174673"/>
                      <a:gd name="connsiteX7" fmla="*/ 361950 w 742950"/>
                      <a:gd name="connsiteY7" fmla="*/ 60373 h 174673"/>
                      <a:gd name="connsiteX8" fmla="*/ 393700 w 742950"/>
                      <a:gd name="connsiteY8" fmla="*/ 130223 h 174673"/>
                      <a:gd name="connsiteX9" fmla="*/ 438150 w 742950"/>
                      <a:gd name="connsiteY9" fmla="*/ 161973 h 174673"/>
                      <a:gd name="connsiteX10" fmla="*/ 495300 w 742950"/>
                      <a:gd name="connsiteY10" fmla="*/ 168323 h 174673"/>
                      <a:gd name="connsiteX11" fmla="*/ 571500 w 742950"/>
                      <a:gd name="connsiteY11" fmla="*/ 149273 h 174673"/>
                      <a:gd name="connsiteX12" fmla="*/ 641350 w 742950"/>
                      <a:gd name="connsiteY12" fmla="*/ 104823 h 174673"/>
                      <a:gd name="connsiteX13" fmla="*/ 692150 w 742950"/>
                      <a:gd name="connsiteY13" fmla="*/ 54023 h 174673"/>
                      <a:gd name="connsiteX14" fmla="*/ 742950 w 742950"/>
                      <a:gd name="connsiteY14" fmla="*/ 15923 h 174673"/>
                      <a:gd name="connsiteX0" fmla="*/ 0 w 742950"/>
                      <a:gd name="connsiteY0" fmla="*/ 174673 h 174673"/>
                      <a:gd name="connsiteX1" fmla="*/ 76200 w 742950"/>
                      <a:gd name="connsiteY1" fmla="*/ 161973 h 174673"/>
                      <a:gd name="connsiteX2" fmla="*/ 146050 w 742950"/>
                      <a:gd name="connsiteY2" fmla="*/ 111173 h 174673"/>
                      <a:gd name="connsiteX3" fmla="*/ 228600 w 742950"/>
                      <a:gd name="connsiteY3" fmla="*/ 34973 h 174673"/>
                      <a:gd name="connsiteX4" fmla="*/ 279400 w 742950"/>
                      <a:gd name="connsiteY4" fmla="*/ 3223 h 174673"/>
                      <a:gd name="connsiteX5" fmla="*/ 349250 w 742950"/>
                      <a:gd name="connsiteY5" fmla="*/ 3223 h 174673"/>
                      <a:gd name="connsiteX6" fmla="*/ 387350 w 742950"/>
                      <a:gd name="connsiteY6" fmla="*/ 22273 h 174673"/>
                      <a:gd name="connsiteX7" fmla="*/ 361950 w 742950"/>
                      <a:gd name="connsiteY7" fmla="*/ 60373 h 174673"/>
                      <a:gd name="connsiteX8" fmla="*/ 361950 w 742950"/>
                      <a:gd name="connsiteY8" fmla="*/ 130223 h 174673"/>
                      <a:gd name="connsiteX9" fmla="*/ 438150 w 742950"/>
                      <a:gd name="connsiteY9" fmla="*/ 161973 h 174673"/>
                      <a:gd name="connsiteX10" fmla="*/ 495300 w 742950"/>
                      <a:gd name="connsiteY10" fmla="*/ 168323 h 174673"/>
                      <a:gd name="connsiteX11" fmla="*/ 571500 w 742950"/>
                      <a:gd name="connsiteY11" fmla="*/ 149273 h 174673"/>
                      <a:gd name="connsiteX12" fmla="*/ 641350 w 742950"/>
                      <a:gd name="connsiteY12" fmla="*/ 104823 h 174673"/>
                      <a:gd name="connsiteX13" fmla="*/ 692150 w 742950"/>
                      <a:gd name="connsiteY13" fmla="*/ 54023 h 174673"/>
                      <a:gd name="connsiteX14" fmla="*/ 742950 w 742950"/>
                      <a:gd name="connsiteY14" fmla="*/ 15923 h 1746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742950" h="174673">
                        <a:moveTo>
                          <a:pt x="0" y="174673"/>
                        </a:moveTo>
                        <a:cubicBezTo>
                          <a:pt x="25929" y="173614"/>
                          <a:pt x="51858" y="172556"/>
                          <a:pt x="76200" y="161973"/>
                        </a:cubicBezTo>
                        <a:cubicBezTo>
                          <a:pt x="100542" y="151390"/>
                          <a:pt x="120650" y="132340"/>
                          <a:pt x="146050" y="111173"/>
                        </a:cubicBezTo>
                        <a:cubicBezTo>
                          <a:pt x="171450" y="90006"/>
                          <a:pt x="206375" y="52965"/>
                          <a:pt x="228600" y="34973"/>
                        </a:cubicBezTo>
                        <a:cubicBezTo>
                          <a:pt x="250825" y="16981"/>
                          <a:pt x="259292" y="8515"/>
                          <a:pt x="279400" y="3223"/>
                        </a:cubicBezTo>
                        <a:cubicBezTo>
                          <a:pt x="299508" y="-2069"/>
                          <a:pt x="331258" y="48"/>
                          <a:pt x="349250" y="3223"/>
                        </a:cubicBezTo>
                        <a:cubicBezTo>
                          <a:pt x="367242" y="6398"/>
                          <a:pt x="385233" y="12748"/>
                          <a:pt x="387350" y="22273"/>
                        </a:cubicBezTo>
                        <a:cubicBezTo>
                          <a:pt x="389467" y="31798"/>
                          <a:pt x="366183" y="42381"/>
                          <a:pt x="361950" y="60373"/>
                        </a:cubicBezTo>
                        <a:cubicBezTo>
                          <a:pt x="357717" y="78365"/>
                          <a:pt x="349250" y="113290"/>
                          <a:pt x="361950" y="130223"/>
                        </a:cubicBezTo>
                        <a:cubicBezTo>
                          <a:pt x="374650" y="147156"/>
                          <a:pt x="415925" y="155623"/>
                          <a:pt x="438150" y="161973"/>
                        </a:cubicBezTo>
                        <a:cubicBezTo>
                          <a:pt x="460375" y="168323"/>
                          <a:pt x="473075" y="170440"/>
                          <a:pt x="495300" y="168323"/>
                        </a:cubicBezTo>
                        <a:cubicBezTo>
                          <a:pt x="517525" y="166206"/>
                          <a:pt x="547158" y="159856"/>
                          <a:pt x="571500" y="149273"/>
                        </a:cubicBezTo>
                        <a:cubicBezTo>
                          <a:pt x="595842" y="138690"/>
                          <a:pt x="621242" y="120698"/>
                          <a:pt x="641350" y="104823"/>
                        </a:cubicBezTo>
                        <a:cubicBezTo>
                          <a:pt x="661458" y="88948"/>
                          <a:pt x="675217" y="68840"/>
                          <a:pt x="692150" y="54023"/>
                        </a:cubicBezTo>
                        <a:cubicBezTo>
                          <a:pt x="709083" y="39206"/>
                          <a:pt x="726016" y="27564"/>
                          <a:pt x="742950" y="15923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5" name="Figura a mano libera: forma 174"/>
                  <p:cNvSpPr/>
                  <p:nvPr/>
                </p:nvSpPr>
                <p:spPr>
                  <a:xfrm>
                    <a:off x="6706892" y="6006837"/>
                    <a:ext cx="742950" cy="174673"/>
                  </a:xfrm>
                  <a:custGeom>
                    <a:avLst/>
                    <a:gdLst>
                      <a:gd name="connsiteX0" fmla="*/ 0 w 742950"/>
                      <a:gd name="connsiteY0" fmla="*/ 174673 h 174673"/>
                      <a:gd name="connsiteX1" fmla="*/ 76200 w 742950"/>
                      <a:gd name="connsiteY1" fmla="*/ 161973 h 174673"/>
                      <a:gd name="connsiteX2" fmla="*/ 146050 w 742950"/>
                      <a:gd name="connsiteY2" fmla="*/ 111173 h 174673"/>
                      <a:gd name="connsiteX3" fmla="*/ 228600 w 742950"/>
                      <a:gd name="connsiteY3" fmla="*/ 34973 h 174673"/>
                      <a:gd name="connsiteX4" fmla="*/ 279400 w 742950"/>
                      <a:gd name="connsiteY4" fmla="*/ 3223 h 174673"/>
                      <a:gd name="connsiteX5" fmla="*/ 349250 w 742950"/>
                      <a:gd name="connsiteY5" fmla="*/ 3223 h 174673"/>
                      <a:gd name="connsiteX6" fmla="*/ 387350 w 742950"/>
                      <a:gd name="connsiteY6" fmla="*/ 22273 h 174673"/>
                      <a:gd name="connsiteX7" fmla="*/ 361950 w 742950"/>
                      <a:gd name="connsiteY7" fmla="*/ 60373 h 174673"/>
                      <a:gd name="connsiteX8" fmla="*/ 393700 w 742950"/>
                      <a:gd name="connsiteY8" fmla="*/ 130223 h 174673"/>
                      <a:gd name="connsiteX9" fmla="*/ 438150 w 742950"/>
                      <a:gd name="connsiteY9" fmla="*/ 161973 h 174673"/>
                      <a:gd name="connsiteX10" fmla="*/ 495300 w 742950"/>
                      <a:gd name="connsiteY10" fmla="*/ 168323 h 174673"/>
                      <a:gd name="connsiteX11" fmla="*/ 571500 w 742950"/>
                      <a:gd name="connsiteY11" fmla="*/ 149273 h 174673"/>
                      <a:gd name="connsiteX12" fmla="*/ 641350 w 742950"/>
                      <a:gd name="connsiteY12" fmla="*/ 104823 h 174673"/>
                      <a:gd name="connsiteX13" fmla="*/ 692150 w 742950"/>
                      <a:gd name="connsiteY13" fmla="*/ 54023 h 174673"/>
                      <a:gd name="connsiteX14" fmla="*/ 742950 w 742950"/>
                      <a:gd name="connsiteY14" fmla="*/ 15923 h 174673"/>
                      <a:gd name="connsiteX0" fmla="*/ 0 w 742950"/>
                      <a:gd name="connsiteY0" fmla="*/ 174673 h 174673"/>
                      <a:gd name="connsiteX1" fmla="*/ 76200 w 742950"/>
                      <a:gd name="connsiteY1" fmla="*/ 161973 h 174673"/>
                      <a:gd name="connsiteX2" fmla="*/ 146050 w 742950"/>
                      <a:gd name="connsiteY2" fmla="*/ 111173 h 174673"/>
                      <a:gd name="connsiteX3" fmla="*/ 228600 w 742950"/>
                      <a:gd name="connsiteY3" fmla="*/ 34973 h 174673"/>
                      <a:gd name="connsiteX4" fmla="*/ 279400 w 742950"/>
                      <a:gd name="connsiteY4" fmla="*/ 3223 h 174673"/>
                      <a:gd name="connsiteX5" fmla="*/ 349250 w 742950"/>
                      <a:gd name="connsiteY5" fmla="*/ 3223 h 174673"/>
                      <a:gd name="connsiteX6" fmla="*/ 387350 w 742950"/>
                      <a:gd name="connsiteY6" fmla="*/ 22273 h 174673"/>
                      <a:gd name="connsiteX7" fmla="*/ 361950 w 742950"/>
                      <a:gd name="connsiteY7" fmla="*/ 60373 h 174673"/>
                      <a:gd name="connsiteX8" fmla="*/ 361950 w 742950"/>
                      <a:gd name="connsiteY8" fmla="*/ 130223 h 174673"/>
                      <a:gd name="connsiteX9" fmla="*/ 438150 w 742950"/>
                      <a:gd name="connsiteY9" fmla="*/ 161973 h 174673"/>
                      <a:gd name="connsiteX10" fmla="*/ 495300 w 742950"/>
                      <a:gd name="connsiteY10" fmla="*/ 168323 h 174673"/>
                      <a:gd name="connsiteX11" fmla="*/ 571500 w 742950"/>
                      <a:gd name="connsiteY11" fmla="*/ 149273 h 174673"/>
                      <a:gd name="connsiteX12" fmla="*/ 641350 w 742950"/>
                      <a:gd name="connsiteY12" fmla="*/ 104823 h 174673"/>
                      <a:gd name="connsiteX13" fmla="*/ 692150 w 742950"/>
                      <a:gd name="connsiteY13" fmla="*/ 54023 h 174673"/>
                      <a:gd name="connsiteX14" fmla="*/ 742950 w 742950"/>
                      <a:gd name="connsiteY14" fmla="*/ 15923 h 1746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742950" h="174673">
                        <a:moveTo>
                          <a:pt x="0" y="174673"/>
                        </a:moveTo>
                        <a:cubicBezTo>
                          <a:pt x="25929" y="173614"/>
                          <a:pt x="51858" y="172556"/>
                          <a:pt x="76200" y="161973"/>
                        </a:cubicBezTo>
                        <a:cubicBezTo>
                          <a:pt x="100542" y="151390"/>
                          <a:pt x="120650" y="132340"/>
                          <a:pt x="146050" y="111173"/>
                        </a:cubicBezTo>
                        <a:cubicBezTo>
                          <a:pt x="171450" y="90006"/>
                          <a:pt x="206375" y="52965"/>
                          <a:pt x="228600" y="34973"/>
                        </a:cubicBezTo>
                        <a:cubicBezTo>
                          <a:pt x="250825" y="16981"/>
                          <a:pt x="259292" y="8515"/>
                          <a:pt x="279400" y="3223"/>
                        </a:cubicBezTo>
                        <a:cubicBezTo>
                          <a:pt x="299508" y="-2069"/>
                          <a:pt x="331258" y="48"/>
                          <a:pt x="349250" y="3223"/>
                        </a:cubicBezTo>
                        <a:cubicBezTo>
                          <a:pt x="367242" y="6398"/>
                          <a:pt x="385233" y="12748"/>
                          <a:pt x="387350" y="22273"/>
                        </a:cubicBezTo>
                        <a:cubicBezTo>
                          <a:pt x="389467" y="31798"/>
                          <a:pt x="366183" y="42381"/>
                          <a:pt x="361950" y="60373"/>
                        </a:cubicBezTo>
                        <a:cubicBezTo>
                          <a:pt x="357717" y="78365"/>
                          <a:pt x="349250" y="113290"/>
                          <a:pt x="361950" y="130223"/>
                        </a:cubicBezTo>
                        <a:cubicBezTo>
                          <a:pt x="374650" y="147156"/>
                          <a:pt x="415925" y="155623"/>
                          <a:pt x="438150" y="161973"/>
                        </a:cubicBezTo>
                        <a:cubicBezTo>
                          <a:pt x="460375" y="168323"/>
                          <a:pt x="473075" y="170440"/>
                          <a:pt x="495300" y="168323"/>
                        </a:cubicBezTo>
                        <a:cubicBezTo>
                          <a:pt x="517525" y="166206"/>
                          <a:pt x="547158" y="159856"/>
                          <a:pt x="571500" y="149273"/>
                        </a:cubicBezTo>
                        <a:cubicBezTo>
                          <a:pt x="595842" y="138690"/>
                          <a:pt x="621242" y="120698"/>
                          <a:pt x="641350" y="104823"/>
                        </a:cubicBezTo>
                        <a:cubicBezTo>
                          <a:pt x="661458" y="88948"/>
                          <a:pt x="675217" y="68840"/>
                          <a:pt x="692150" y="54023"/>
                        </a:cubicBezTo>
                        <a:cubicBezTo>
                          <a:pt x="709083" y="39206"/>
                          <a:pt x="726016" y="27564"/>
                          <a:pt x="742950" y="15923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sp>
              <p:nvSpPr>
                <p:cNvPr id="180" name="Figura a mano libera: forma 179"/>
                <p:cNvSpPr/>
                <p:nvPr/>
              </p:nvSpPr>
              <p:spPr>
                <a:xfrm>
                  <a:off x="7108356" y="5744288"/>
                  <a:ext cx="495300" cy="174673"/>
                </a:xfrm>
                <a:custGeom>
                  <a:avLst/>
                  <a:gdLst>
                    <a:gd name="connsiteX0" fmla="*/ 0 w 742950"/>
                    <a:gd name="connsiteY0" fmla="*/ 174673 h 174673"/>
                    <a:gd name="connsiteX1" fmla="*/ 76200 w 742950"/>
                    <a:gd name="connsiteY1" fmla="*/ 161973 h 174673"/>
                    <a:gd name="connsiteX2" fmla="*/ 146050 w 742950"/>
                    <a:gd name="connsiteY2" fmla="*/ 111173 h 174673"/>
                    <a:gd name="connsiteX3" fmla="*/ 228600 w 742950"/>
                    <a:gd name="connsiteY3" fmla="*/ 34973 h 174673"/>
                    <a:gd name="connsiteX4" fmla="*/ 279400 w 742950"/>
                    <a:gd name="connsiteY4" fmla="*/ 3223 h 174673"/>
                    <a:gd name="connsiteX5" fmla="*/ 349250 w 742950"/>
                    <a:gd name="connsiteY5" fmla="*/ 3223 h 174673"/>
                    <a:gd name="connsiteX6" fmla="*/ 387350 w 742950"/>
                    <a:gd name="connsiteY6" fmla="*/ 22273 h 174673"/>
                    <a:gd name="connsiteX7" fmla="*/ 361950 w 742950"/>
                    <a:gd name="connsiteY7" fmla="*/ 60373 h 174673"/>
                    <a:gd name="connsiteX8" fmla="*/ 393700 w 742950"/>
                    <a:gd name="connsiteY8" fmla="*/ 130223 h 174673"/>
                    <a:gd name="connsiteX9" fmla="*/ 438150 w 742950"/>
                    <a:gd name="connsiteY9" fmla="*/ 161973 h 174673"/>
                    <a:gd name="connsiteX10" fmla="*/ 495300 w 742950"/>
                    <a:gd name="connsiteY10" fmla="*/ 168323 h 174673"/>
                    <a:gd name="connsiteX11" fmla="*/ 571500 w 742950"/>
                    <a:gd name="connsiteY11" fmla="*/ 149273 h 174673"/>
                    <a:gd name="connsiteX12" fmla="*/ 641350 w 742950"/>
                    <a:gd name="connsiteY12" fmla="*/ 104823 h 174673"/>
                    <a:gd name="connsiteX13" fmla="*/ 692150 w 742950"/>
                    <a:gd name="connsiteY13" fmla="*/ 54023 h 174673"/>
                    <a:gd name="connsiteX14" fmla="*/ 742950 w 742950"/>
                    <a:gd name="connsiteY14" fmla="*/ 15923 h 174673"/>
                    <a:gd name="connsiteX0" fmla="*/ 0 w 742950"/>
                    <a:gd name="connsiteY0" fmla="*/ 174673 h 174673"/>
                    <a:gd name="connsiteX1" fmla="*/ 76200 w 742950"/>
                    <a:gd name="connsiteY1" fmla="*/ 161973 h 174673"/>
                    <a:gd name="connsiteX2" fmla="*/ 146050 w 742950"/>
                    <a:gd name="connsiteY2" fmla="*/ 111173 h 174673"/>
                    <a:gd name="connsiteX3" fmla="*/ 228600 w 742950"/>
                    <a:gd name="connsiteY3" fmla="*/ 34973 h 174673"/>
                    <a:gd name="connsiteX4" fmla="*/ 279400 w 742950"/>
                    <a:gd name="connsiteY4" fmla="*/ 3223 h 174673"/>
                    <a:gd name="connsiteX5" fmla="*/ 349250 w 742950"/>
                    <a:gd name="connsiteY5" fmla="*/ 3223 h 174673"/>
                    <a:gd name="connsiteX6" fmla="*/ 387350 w 742950"/>
                    <a:gd name="connsiteY6" fmla="*/ 22273 h 174673"/>
                    <a:gd name="connsiteX7" fmla="*/ 361950 w 742950"/>
                    <a:gd name="connsiteY7" fmla="*/ 60373 h 174673"/>
                    <a:gd name="connsiteX8" fmla="*/ 361950 w 742950"/>
                    <a:gd name="connsiteY8" fmla="*/ 130223 h 174673"/>
                    <a:gd name="connsiteX9" fmla="*/ 438150 w 742950"/>
                    <a:gd name="connsiteY9" fmla="*/ 161973 h 174673"/>
                    <a:gd name="connsiteX10" fmla="*/ 495300 w 742950"/>
                    <a:gd name="connsiteY10" fmla="*/ 168323 h 174673"/>
                    <a:gd name="connsiteX11" fmla="*/ 571500 w 742950"/>
                    <a:gd name="connsiteY11" fmla="*/ 149273 h 174673"/>
                    <a:gd name="connsiteX12" fmla="*/ 641350 w 742950"/>
                    <a:gd name="connsiteY12" fmla="*/ 104823 h 174673"/>
                    <a:gd name="connsiteX13" fmla="*/ 692150 w 742950"/>
                    <a:gd name="connsiteY13" fmla="*/ 54023 h 174673"/>
                    <a:gd name="connsiteX14" fmla="*/ 742950 w 742950"/>
                    <a:gd name="connsiteY14" fmla="*/ 15923 h 174673"/>
                    <a:gd name="connsiteX0" fmla="*/ 0 w 692150"/>
                    <a:gd name="connsiteY0" fmla="*/ 174673 h 174673"/>
                    <a:gd name="connsiteX1" fmla="*/ 76200 w 692150"/>
                    <a:gd name="connsiteY1" fmla="*/ 161973 h 174673"/>
                    <a:gd name="connsiteX2" fmla="*/ 146050 w 692150"/>
                    <a:gd name="connsiteY2" fmla="*/ 111173 h 174673"/>
                    <a:gd name="connsiteX3" fmla="*/ 228600 w 692150"/>
                    <a:gd name="connsiteY3" fmla="*/ 34973 h 174673"/>
                    <a:gd name="connsiteX4" fmla="*/ 279400 w 692150"/>
                    <a:gd name="connsiteY4" fmla="*/ 3223 h 174673"/>
                    <a:gd name="connsiteX5" fmla="*/ 349250 w 692150"/>
                    <a:gd name="connsiteY5" fmla="*/ 3223 h 174673"/>
                    <a:gd name="connsiteX6" fmla="*/ 387350 w 692150"/>
                    <a:gd name="connsiteY6" fmla="*/ 22273 h 174673"/>
                    <a:gd name="connsiteX7" fmla="*/ 361950 w 692150"/>
                    <a:gd name="connsiteY7" fmla="*/ 60373 h 174673"/>
                    <a:gd name="connsiteX8" fmla="*/ 361950 w 692150"/>
                    <a:gd name="connsiteY8" fmla="*/ 130223 h 174673"/>
                    <a:gd name="connsiteX9" fmla="*/ 438150 w 692150"/>
                    <a:gd name="connsiteY9" fmla="*/ 161973 h 174673"/>
                    <a:gd name="connsiteX10" fmla="*/ 495300 w 692150"/>
                    <a:gd name="connsiteY10" fmla="*/ 168323 h 174673"/>
                    <a:gd name="connsiteX11" fmla="*/ 571500 w 692150"/>
                    <a:gd name="connsiteY11" fmla="*/ 149273 h 174673"/>
                    <a:gd name="connsiteX12" fmla="*/ 641350 w 692150"/>
                    <a:gd name="connsiteY12" fmla="*/ 104823 h 174673"/>
                    <a:gd name="connsiteX13" fmla="*/ 692150 w 692150"/>
                    <a:gd name="connsiteY13" fmla="*/ 54023 h 174673"/>
                    <a:gd name="connsiteX0" fmla="*/ 0 w 641350"/>
                    <a:gd name="connsiteY0" fmla="*/ 174673 h 174673"/>
                    <a:gd name="connsiteX1" fmla="*/ 76200 w 641350"/>
                    <a:gd name="connsiteY1" fmla="*/ 161973 h 174673"/>
                    <a:gd name="connsiteX2" fmla="*/ 146050 w 641350"/>
                    <a:gd name="connsiteY2" fmla="*/ 111173 h 174673"/>
                    <a:gd name="connsiteX3" fmla="*/ 228600 w 641350"/>
                    <a:gd name="connsiteY3" fmla="*/ 34973 h 174673"/>
                    <a:gd name="connsiteX4" fmla="*/ 279400 w 641350"/>
                    <a:gd name="connsiteY4" fmla="*/ 3223 h 174673"/>
                    <a:gd name="connsiteX5" fmla="*/ 349250 w 641350"/>
                    <a:gd name="connsiteY5" fmla="*/ 3223 h 174673"/>
                    <a:gd name="connsiteX6" fmla="*/ 387350 w 641350"/>
                    <a:gd name="connsiteY6" fmla="*/ 22273 h 174673"/>
                    <a:gd name="connsiteX7" fmla="*/ 361950 w 641350"/>
                    <a:gd name="connsiteY7" fmla="*/ 60373 h 174673"/>
                    <a:gd name="connsiteX8" fmla="*/ 361950 w 641350"/>
                    <a:gd name="connsiteY8" fmla="*/ 130223 h 174673"/>
                    <a:gd name="connsiteX9" fmla="*/ 438150 w 641350"/>
                    <a:gd name="connsiteY9" fmla="*/ 161973 h 174673"/>
                    <a:gd name="connsiteX10" fmla="*/ 495300 w 641350"/>
                    <a:gd name="connsiteY10" fmla="*/ 168323 h 174673"/>
                    <a:gd name="connsiteX11" fmla="*/ 571500 w 641350"/>
                    <a:gd name="connsiteY11" fmla="*/ 149273 h 174673"/>
                    <a:gd name="connsiteX12" fmla="*/ 641350 w 641350"/>
                    <a:gd name="connsiteY12" fmla="*/ 104823 h 174673"/>
                    <a:gd name="connsiteX0" fmla="*/ 0 w 571500"/>
                    <a:gd name="connsiteY0" fmla="*/ 174673 h 174673"/>
                    <a:gd name="connsiteX1" fmla="*/ 76200 w 571500"/>
                    <a:gd name="connsiteY1" fmla="*/ 161973 h 174673"/>
                    <a:gd name="connsiteX2" fmla="*/ 146050 w 571500"/>
                    <a:gd name="connsiteY2" fmla="*/ 111173 h 174673"/>
                    <a:gd name="connsiteX3" fmla="*/ 228600 w 571500"/>
                    <a:gd name="connsiteY3" fmla="*/ 34973 h 174673"/>
                    <a:gd name="connsiteX4" fmla="*/ 279400 w 571500"/>
                    <a:gd name="connsiteY4" fmla="*/ 3223 h 174673"/>
                    <a:gd name="connsiteX5" fmla="*/ 349250 w 571500"/>
                    <a:gd name="connsiteY5" fmla="*/ 3223 h 174673"/>
                    <a:gd name="connsiteX6" fmla="*/ 387350 w 571500"/>
                    <a:gd name="connsiteY6" fmla="*/ 22273 h 174673"/>
                    <a:gd name="connsiteX7" fmla="*/ 361950 w 571500"/>
                    <a:gd name="connsiteY7" fmla="*/ 60373 h 174673"/>
                    <a:gd name="connsiteX8" fmla="*/ 361950 w 571500"/>
                    <a:gd name="connsiteY8" fmla="*/ 130223 h 174673"/>
                    <a:gd name="connsiteX9" fmla="*/ 438150 w 571500"/>
                    <a:gd name="connsiteY9" fmla="*/ 161973 h 174673"/>
                    <a:gd name="connsiteX10" fmla="*/ 495300 w 571500"/>
                    <a:gd name="connsiteY10" fmla="*/ 168323 h 174673"/>
                    <a:gd name="connsiteX11" fmla="*/ 571500 w 571500"/>
                    <a:gd name="connsiteY11" fmla="*/ 149273 h 174673"/>
                    <a:gd name="connsiteX0" fmla="*/ 0 w 495300"/>
                    <a:gd name="connsiteY0" fmla="*/ 174673 h 174673"/>
                    <a:gd name="connsiteX1" fmla="*/ 76200 w 495300"/>
                    <a:gd name="connsiteY1" fmla="*/ 161973 h 174673"/>
                    <a:gd name="connsiteX2" fmla="*/ 146050 w 495300"/>
                    <a:gd name="connsiteY2" fmla="*/ 111173 h 174673"/>
                    <a:gd name="connsiteX3" fmla="*/ 228600 w 495300"/>
                    <a:gd name="connsiteY3" fmla="*/ 34973 h 174673"/>
                    <a:gd name="connsiteX4" fmla="*/ 279400 w 495300"/>
                    <a:gd name="connsiteY4" fmla="*/ 3223 h 174673"/>
                    <a:gd name="connsiteX5" fmla="*/ 349250 w 495300"/>
                    <a:gd name="connsiteY5" fmla="*/ 3223 h 174673"/>
                    <a:gd name="connsiteX6" fmla="*/ 387350 w 495300"/>
                    <a:gd name="connsiteY6" fmla="*/ 22273 h 174673"/>
                    <a:gd name="connsiteX7" fmla="*/ 361950 w 495300"/>
                    <a:gd name="connsiteY7" fmla="*/ 60373 h 174673"/>
                    <a:gd name="connsiteX8" fmla="*/ 361950 w 495300"/>
                    <a:gd name="connsiteY8" fmla="*/ 130223 h 174673"/>
                    <a:gd name="connsiteX9" fmla="*/ 438150 w 495300"/>
                    <a:gd name="connsiteY9" fmla="*/ 161973 h 174673"/>
                    <a:gd name="connsiteX10" fmla="*/ 495300 w 495300"/>
                    <a:gd name="connsiteY10" fmla="*/ 168323 h 17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95300" h="174673">
                      <a:moveTo>
                        <a:pt x="0" y="174673"/>
                      </a:moveTo>
                      <a:cubicBezTo>
                        <a:pt x="25929" y="173614"/>
                        <a:pt x="51858" y="172556"/>
                        <a:pt x="76200" y="161973"/>
                      </a:cubicBezTo>
                      <a:cubicBezTo>
                        <a:pt x="100542" y="151390"/>
                        <a:pt x="120650" y="132340"/>
                        <a:pt x="146050" y="111173"/>
                      </a:cubicBezTo>
                      <a:cubicBezTo>
                        <a:pt x="171450" y="90006"/>
                        <a:pt x="206375" y="52965"/>
                        <a:pt x="228600" y="34973"/>
                      </a:cubicBezTo>
                      <a:cubicBezTo>
                        <a:pt x="250825" y="16981"/>
                        <a:pt x="259292" y="8515"/>
                        <a:pt x="279400" y="3223"/>
                      </a:cubicBezTo>
                      <a:cubicBezTo>
                        <a:pt x="299508" y="-2069"/>
                        <a:pt x="331258" y="48"/>
                        <a:pt x="349250" y="3223"/>
                      </a:cubicBezTo>
                      <a:cubicBezTo>
                        <a:pt x="367242" y="6398"/>
                        <a:pt x="385233" y="12748"/>
                        <a:pt x="387350" y="22273"/>
                      </a:cubicBezTo>
                      <a:cubicBezTo>
                        <a:pt x="389467" y="31798"/>
                        <a:pt x="366183" y="42381"/>
                        <a:pt x="361950" y="60373"/>
                      </a:cubicBezTo>
                      <a:cubicBezTo>
                        <a:pt x="357717" y="78365"/>
                        <a:pt x="349250" y="113290"/>
                        <a:pt x="361950" y="130223"/>
                      </a:cubicBezTo>
                      <a:cubicBezTo>
                        <a:pt x="374650" y="147156"/>
                        <a:pt x="415925" y="155623"/>
                        <a:pt x="438150" y="161973"/>
                      </a:cubicBezTo>
                      <a:cubicBezTo>
                        <a:pt x="460375" y="168323"/>
                        <a:pt x="473075" y="170440"/>
                        <a:pt x="495300" y="168323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grpSp>
            <p:nvGrpSpPr>
              <p:cNvPr id="182" name="Gruppo 181"/>
              <p:cNvGrpSpPr/>
              <p:nvPr/>
            </p:nvGrpSpPr>
            <p:grpSpPr>
              <a:xfrm>
                <a:off x="5796507" y="5349278"/>
                <a:ext cx="1243298" cy="181717"/>
                <a:chOff x="5709009" y="6007587"/>
                <a:chExt cx="1243298" cy="181717"/>
              </a:xfrm>
            </p:grpSpPr>
            <p:sp>
              <p:nvSpPr>
                <p:cNvPr id="184" name="Figura a mano libera: forma 183"/>
                <p:cNvSpPr/>
                <p:nvPr/>
              </p:nvSpPr>
              <p:spPr>
                <a:xfrm>
                  <a:off x="5709009" y="6014631"/>
                  <a:ext cx="742950" cy="174673"/>
                </a:xfrm>
                <a:custGeom>
                  <a:avLst/>
                  <a:gdLst>
                    <a:gd name="connsiteX0" fmla="*/ 0 w 742950"/>
                    <a:gd name="connsiteY0" fmla="*/ 174673 h 174673"/>
                    <a:gd name="connsiteX1" fmla="*/ 76200 w 742950"/>
                    <a:gd name="connsiteY1" fmla="*/ 161973 h 174673"/>
                    <a:gd name="connsiteX2" fmla="*/ 146050 w 742950"/>
                    <a:gd name="connsiteY2" fmla="*/ 111173 h 174673"/>
                    <a:gd name="connsiteX3" fmla="*/ 228600 w 742950"/>
                    <a:gd name="connsiteY3" fmla="*/ 34973 h 174673"/>
                    <a:gd name="connsiteX4" fmla="*/ 279400 w 742950"/>
                    <a:gd name="connsiteY4" fmla="*/ 3223 h 174673"/>
                    <a:gd name="connsiteX5" fmla="*/ 349250 w 742950"/>
                    <a:gd name="connsiteY5" fmla="*/ 3223 h 174673"/>
                    <a:gd name="connsiteX6" fmla="*/ 387350 w 742950"/>
                    <a:gd name="connsiteY6" fmla="*/ 22273 h 174673"/>
                    <a:gd name="connsiteX7" fmla="*/ 361950 w 742950"/>
                    <a:gd name="connsiteY7" fmla="*/ 60373 h 174673"/>
                    <a:gd name="connsiteX8" fmla="*/ 393700 w 742950"/>
                    <a:gd name="connsiteY8" fmla="*/ 130223 h 174673"/>
                    <a:gd name="connsiteX9" fmla="*/ 438150 w 742950"/>
                    <a:gd name="connsiteY9" fmla="*/ 161973 h 174673"/>
                    <a:gd name="connsiteX10" fmla="*/ 495300 w 742950"/>
                    <a:gd name="connsiteY10" fmla="*/ 168323 h 174673"/>
                    <a:gd name="connsiteX11" fmla="*/ 571500 w 742950"/>
                    <a:gd name="connsiteY11" fmla="*/ 149273 h 174673"/>
                    <a:gd name="connsiteX12" fmla="*/ 641350 w 742950"/>
                    <a:gd name="connsiteY12" fmla="*/ 104823 h 174673"/>
                    <a:gd name="connsiteX13" fmla="*/ 692150 w 742950"/>
                    <a:gd name="connsiteY13" fmla="*/ 54023 h 174673"/>
                    <a:gd name="connsiteX14" fmla="*/ 742950 w 742950"/>
                    <a:gd name="connsiteY14" fmla="*/ 15923 h 174673"/>
                    <a:gd name="connsiteX0" fmla="*/ 0 w 742950"/>
                    <a:gd name="connsiteY0" fmla="*/ 174673 h 174673"/>
                    <a:gd name="connsiteX1" fmla="*/ 76200 w 742950"/>
                    <a:gd name="connsiteY1" fmla="*/ 161973 h 174673"/>
                    <a:gd name="connsiteX2" fmla="*/ 146050 w 742950"/>
                    <a:gd name="connsiteY2" fmla="*/ 111173 h 174673"/>
                    <a:gd name="connsiteX3" fmla="*/ 228600 w 742950"/>
                    <a:gd name="connsiteY3" fmla="*/ 34973 h 174673"/>
                    <a:gd name="connsiteX4" fmla="*/ 279400 w 742950"/>
                    <a:gd name="connsiteY4" fmla="*/ 3223 h 174673"/>
                    <a:gd name="connsiteX5" fmla="*/ 349250 w 742950"/>
                    <a:gd name="connsiteY5" fmla="*/ 3223 h 174673"/>
                    <a:gd name="connsiteX6" fmla="*/ 387350 w 742950"/>
                    <a:gd name="connsiteY6" fmla="*/ 22273 h 174673"/>
                    <a:gd name="connsiteX7" fmla="*/ 361950 w 742950"/>
                    <a:gd name="connsiteY7" fmla="*/ 60373 h 174673"/>
                    <a:gd name="connsiteX8" fmla="*/ 361950 w 742950"/>
                    <a:gd name="connsiteY8" fmla="*/ 130223 h 174673"/>
                    <a:gd name="connsiteX9" fmla="*/ 438150 w 742950"/>
                    <a:gd name="connsiteY9" fmla="*/ 161973 h 174673"/>
                    <a:gd name="connsiteX10" fmla="*/ 495300 w 742950"/>
                    <a:gd name="connsiteY10" fmla="*/ 168323 h 174673"/>
                    <a:gd name="connsiteX11" fmla="*/ 571500 w 742950"/>
                    <a:gd name="connsiteY11" fmla="*/ 149273 h 174673"/>
                    <a:gd name="connsiteX12" fmla="*/ 641350 w 742950"/>
                    <a:gd name="connsiteY12" fmla="*/ 104823 h 174673"/>
                    <a:gd name="connsiteX13" fmla="*/ 692150 w 742950"/>
                    <a:gd name="connsiteY13" fmla="*/ 54023 h 174673"/>
                    <a:gd name="connsiteX14" fmla="*/ 742950 w 742950"/>
                    <a:gd name="connsiteY14" fmla="*/ 15923 h 17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42950" h="174673">
                      <a:moveTo>
                        <a:pt x="0" y="174673"/>
                      </a:moveTo>
                      <a:cubicBezTo>
                        <a:pt x="25929" y="173614"/>
                        <a:pt x="51858" y="172556"/>
                        <a:pt x="76200" y="161973"/>
                      </a:cubicBezTo>
                      <a:cubicBezTo>
                        <a:pt x="100542" y="151390"/>
                        <a:pt x="120650" y="132340"/>
                        <a:pt x="146050" y="111173"/>
                      </a:cubicBezTo>
                      <a:cubicBezTo>
                        <a:pt x="171450" y="90006"/>
                        <a:pt x="206375" y="52965"/>
                        <a:pt x="228600" y="34973"/>
                      </a:cubicBezTo>
                      <a:cubicBezTo>
                        <a:pt x="250825" y="16981"/>
                        <a:pt x="259292" y="8515"/>
                        <a:pt x="279400" y="3223"/>
                      </a:cubicBezTo>
                      <a:cubicBezTo>
                        <a:pt x="299508" y="-2069"/>
                        <a:pt x="331258" y="48"/>
                        <a:pt x="349250" y="3223"/>
                      </a:cubicBezTo>
                      <a:cubicBezTo>
                        <a:pt x="367242" y="6398"/>
                        <a:pt x="385233" y="12748"/>
                        <a:pt x="387350" y="22273"/>
                      </a:cubicBezTo>
                      <a:cubicBezTo>
                        <a:pt x="389467" y="31798"/>
                        <a:pt x="366183" y="42381"/>
                        <a:pt x="361950" y="60373"/>
                      </a:cubicBezTo>
                      <a:cubicBezTo>
                        <a:pt x="357717" y="78365"/>
                        <a:pt x="349250" y="113290"/>
                        <a:pt x="361950" y="130223"/>
                      </a:cubicBezTo>
                      <a:cubicBezTo>
                        <a:pt x="374650" y="147156"/>
                        <a:pt x="415925" y="155623"/>
                        <a:pt x="438150" y="161973"/>
                      </a:cubicBezTo>
                      <a:cubicBezTo>
                        <a:pt x="460375" y="168323"/>
                        <a:pt x="473075" y="170440"/>
                        <a:pt x="495300" y="168323"/>
                      </a:cubicBezTo>
                      <a:cubicBezTo>
                        <a:pt x="517525" y="166206"/>
                        <a:pt x="547158" y="159856"/>
                        <a:pt x="571500" y="149273"/>
                      </a:cubicBezTo>
                      <a:cubicBezTo>
                        <a:pt x="595842" y="138690"/>
                        <a:pt x="621242" y="120698"/>
                        <a:pt x="641350" y="104823"/>
                      </a:cubicBezTo>
                      <a:cubicBezTo>
                        <a:pt x="661458" y="88948"/>
                        <a:pt x="675217" y="68840"/>
                        <a:pt x="692150" y="54023"/>
                      </a:cubicBezTo>
                      <a:cubicBezTo>
                        <a:pt x="709083" y="39206"/>
                        <a:pt x="726016" y="27564"/>
                        <a:pt x="742950" y="15923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85" name="Figura a mano libera: forma 184"/>
                <p:cNvSpPr/>
                <p:nvPr/>
              </p:nvSpPr>
              <p:spPr>
                <a:xfrm>
                  <a:off x="6209357" y="6007587"/>
                  <a:ext cx="742950" cy="174673"/>
                </a:xfrm>
                <a:custGeom>
                  <a:avLst/>
                  <a:gdLst>
                    <a:gd name="connsiteX0" fmla="*/ 0 w 742950"/>
                    <a:gd name="connsiteY0" fmla="*/ 174673 h 174673"/>
                    <a:gd name="connsiteX1" fmla="*/ 76200 w 742950"/>
                    <a:gd name="connsiteY1" fmla="*/ 161973 h 174673"/>
                    <a:gd name="connsiteX2" fmla="*/ 146050 w 742950"/>
                    <a:gd name="connsiteY2" fmla="*/ 111173 h 174673"/>
                    <a:gd name="connsiteX3" fmla="*/ 228600 w 742950"/>
                    <a:gd name="connsiteY3" fmla="*/ 34973 h 174673"/>
                    <a:gd name="connsiteX4" fmla="*/ 279400 w 742950"/>
                    <a:gd name="connsiteY4" fmla="*/ 3223 h 174673"/>
                    <a:gd name="connsiteX5" fmla="*/ 349250 w 742950"/>
                    <a:gd name="connsiteY5" fmla="*/ 3223 h 174673"/>
                    <a:gd name="connsiteX6" fmla="*/ 387350 w 742950"/>
                    <a:gd name="connsiteY6" fmla="*/ 22273 h 174673"/>
                    <a:gd name="connsiteX7" fmla="*/ 361950 w 742950"/>
                    <a:gd name="connsiteY7" fmla="*/ 60373 h 174673"/>
                    <a:gd name="connsiteX8" fmla="*/ 393700 w 742950"/>
                    <a:gd name="connsiteY8" fmla="*/ 130223 h 174673"/>
                    <a:gd name="connsiteX9" fmla="*/ 438150 w 742950"/>
                    <a:gd name="connsiteY9" fmla="*/ 161973 h 174673"/>
                    <a:gd name="connsiteX10" fmla="*/ 495300 w 742950"/>
                    <a:gd name="connsiteY10" fmla="*/ 168323 h 174673"/>
                    <a:gd name="connsiteX11" fmla="*/ 571500 w 742950"/>
                    <a:gd name="connsiteY11" fmla="*/ 149273 h 174673"/>
                    <a:gd name="connsiteX12" fmla="*/ 641350 w 742950"/>
                    <a:gd name="connsiteY12" fmla="*/ 104823 h 174673"/>
                    <a:gd name="connsiteX13" fmla="*/ 692150 w 742950"/>
                    <a:gd name="connsiteY13" fmla="*/ 54023 h 174673"/>
                    <a:gd name="connsiteX14" fmla="*/ 742950 w 742950"/>
                    <a:gd name="connsiteY14" fmla="*/ 15923 h 174673"/>
                    <a:gd name="connsiteX0" fmla="*/ 0 w 742950"/>
                    <a:gd name="connsiteY0" fmla="*/ 174673 h 174673"/>
                    <a:gd name="connsiteX1" fmla="*/ 76200 w 742950"/>
                    <a:gd name="connsiteY1" fmla="*/ 161973 h 174673"/>
                    <a:gd name="connsiteX2" fmla="*/ 146050 w 742950"/>
                    <a:gd name="connsiteY2" fmla="*/ 111173 h 174673"/>
                    <a:gd name="connsiteX3" fmla="*/ 228600 w 742950"/>
                    <a:gd name="connsiteY3" fmla="*/ 34973 h 174673"/>
                    <a:gd name="connsiteX4" fmla="*/ 279400 w 742950"/>
                    <a:gd name="connsiteY4" fmla="*/ 3223 h 174673"/>
                    <a:gd name="connsiteX5" fmla="*/ 349250 w 742950"/>
                    <a:gd name="connsiteY5" fmla="*/ 3223 h 174673"/>
                    <a:gd name="connsiteX6" fmla="*/ 387350 w 742950"/>
                    <a:gd name="connsiteY6" fmla="*/ 22273 h 174673"/>
                    <a:gd name="connsiteX7" fmla="*/ 361950 w 742950"/>
                    <a:gd name="connsiteY7" fmla="*/ 60373 h 174673"/>
                    <a:gd name="connsiteX8" fmla="*/ 361950 w 742950"/>
                    <a:gd name="connsiteY8" fmla="*/ 130223 h 174673"/>
                    <a:gd name="connsiteX9" fmla="*/ 438150 w 742950"/>
                    <a:gd name="connsiteY9" fmla="*/ 161973 h 174673"/>
                    <a:gd name="connsiteX10" fmla="*/ 495300 w 742950"/>
                    <a:gd name="connsiteY10" fmla="*/ 168323 h 174673"/>
                    <a:gd name="connsiteX11" fmla="*/ 571500 w 742950"/>
                    <a:gd name="connsiteY11" fmla="*/ 149273 h 174673"/>
                    <a:gd name="connsiteX12" fmla="*/ 641350 w 742950"/>
                    <a:gd name="connsiteY12" fmla="*/ 104823 h 174673"/>
                    <a:gd name="connsiteX13" fmla="*/ 692150 w 742950"/>
                    <a:gd name="connsiteY13" fmla="*/ 54023 h 174673"/>
                    <a:gd name="connsiteX14" fmla="*/ 742950 w 742950"/>
                    <a:gd name="connsiteY14" fmla="*/ 15923 h 17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42950" h="174673">
                      <a:moveTo>
                        <a:pt x="0" y="174673"/>
                      </a:moveTo>
                      <a:cubicBezTo>
                        <a:pt x="25929" y="173614"/>
                        <a:pt x="51858" y="172556"/>
                        <a:pt x="76200" y="161973"/>
                      </a:cubicBezTo>
                      <a:cubicBezTo>
                        <a:pt x="100542" y="151390"/>
                        <a:pt x="120650" y="132340"/>
                        <a:pt x="146050" y="111173"/>
                      </a:cubicBezTo>
                      <a:cubicBezTo>
                        <a:pt x="171450" y="90006"/>
                        <a:pt x="206375" y="52965"/>
                        <a:pt x="228600" y="34973"/>
                      </a:cubicBezTo>
                      <a:cubicBezTo>
                        <a:pt x="250825" y="16981"/>
                        <a:pt x="259292" y="8515"/>
                        <a:pt x="279400" y="3223"/>
                      </a:cubicBezTo>
                      <a:cubicBezTo>
                        <a:pt x="299508" y="-2069"/>
                        <a:pt x="331258" y="48"/>
                        <a:pt x="349250" y="3223"/>
                      </a:cubicBezTo>
                      <a:cubicBezTo>
                        <a:pt x="367242" y="6398"/>
                        <a:pt x="385233" y="12748"/>
                        <a:pt x="387350" y="22273"/>
                      </a:cubicBezTo>
                      <a:cubicBezTo>
                        <a:pt x="389467" y="31798"/>
                        <a:pt x="366183" y="42381"/>
                        <a:pt x="361950" y="60373"/>
                      </a:cubicBezTo>
                      <a:cubicBezTo>
                        <a:pt x="357717" y="78365"/>
                        <a:pt x="349250" y="113290"/>
                        <a:pt x="361950" y="130223"/>
                      </a:cubicBezTo>
                      <a:cubicBezTo>
                        <a:pt x="374650" y="147156"/>
                        <a:pt x="415925" y="155623"/>
                        <a:pt x="438150" y="161973"/>
                      </a:cubicBezTo>
                      <a:cubicBezTo>
                        <a:pt x="460375" y="168323"/>
                        <a:pt x="473075" y="170440"/>
                        <a:pt x="495300" y="168323"/>
                      </a:cubicBezTo>
                      <a:cubicBezTo>
                        <a:pt x="517525" y="166206"/>
                        <a:pt x="547158" y="159856"/>
                        <a:pt x="571500" y="149273"/>
                      </a:cubicBezTo>
                      <a:cubicBezTo>
                        <a:pt x="595842" y="138690"/>
                        <a:pt x="621242" y="120698"/>
                        <a:pt x="641350" y="104823"/>
                      </a:cubicBezTo>
                      <a:cubicBezTo>
                        <a:pt x="661458" y="88948"/>
                        <a:pt x="675217" y="68840"/>
                        <a:pt x="692150" y="54023"/>
                      </a:cubicBezTo>
                      <a:cubicBezTo>
                        <a:pt x="709083" y="39206"/>
                        <a:pt x="726016" y="27564"/>
                        <a:pt x="742950" y="15923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sp>
            <p:nvSpPr>
              <p:cNvPr id="199" name="Figura a mano libera: forma 198"/>
              <p:cNvSpPr/>
              <p:nvPr/>
            </p:nvSpPr>
            <p:spPr>
              <a:xfrm>
                <a:off x="6790810" y="5346724"/>
                <a:ext cx="495300" cy="174673"/>
              </a:xfrm>
              <a:custGeom>
                <a:avLst/>
                <a:gdLst>
                  <a:gd name="connsiteX0" fmla="*/ 0 w 742950"/>
                  <a:gd name="connsiteY0" fmla="*/ 174673 h 174673"/>
                  <a:gd name="connsiteX1" fmla="*/ 76200 w 742950"/>
                  <a:gd name="connsiteY1" fmla="*/ 161973 h 174673"/>
                  <a:gd name="connsiteX2" fmla="*/ 146050 w 742950"/>
                  <a:gd name="connsiteY2" fmla="*/ 111173 h 174673"/>
                  <a:gd name="connsiteX3" fmla="*/ 228600 w 742950"/>
                  <a:gd name="connsiteY3" fmla="*/ 34973 h 174673"/>
                  <a:gd name="connsiteX4" fmla="*/ 279400 w 742950"/>
                  <a:gd name="connsiteY4" fmla="*/ 3223 h 174673"/>
                  <a:gd name="connsiteX5" fmla="*/ 349250 w 742950"/>
                  <a:gd name="connsiteY5" fmla="*/ 3223 h 174673"/>
                  <a:gd name="connsiteX6" fmla="*/ 387350 w 742950"/>
                  <a:gd name="connsiteY6" fmla="*/ 22273 h 174673"/>
                  <a:gd name="connsiteX7" fmla="*/ 361950 w 742950"/>
                  <a:gd name="connsiteY7" fmla="*/ 60373 h 174673"/>
                  <a:gd name="connsiteX8" fmla="*/ 393700 w 742950"/>
                  <a:gd name="connsiteY8" fmla="*/ 130223 h 174673"/>
                  <a:gd name="connsiteX9" fmla="*/ 438150 w 742950"/>
                  <a:gd name="connsiteY9" fmla="*/ 161973 h 174673"/>
                  <a:gd name="connsiteX10" fmla="*/ 495300 w 742950"/>
                  <a:gd name="connsiteY10" fmla="*/ 168323 h 174673"/>
                  <a:gd name="connsiteX11" fmla="*/ 571500 w 742950"/>
                  <a:gd name="connsiteY11" fmla="*/ 149273 h 174673"/>
                  <a:gd name="connsiteX12" fmla="*/ 641350 w 742950"/>
                  <a:gd name="connsiteY12" fmla="*/ 104823 h 174673"/>
                  <a:gd name="connsiteX13" fmla="*/ 692150 w 742950"/>
                  <a:gd name="connsiteY13" fmla="*/ 54023 h 174673"/>
                  <a:gd name="connsiteX14" fmla="*/ 742950 w 742950"/>
                  <a:gd name="connsiteY14" fmla="*/ 15923 h 174673"/>
                  <a:gd name="connsiteX0" fmla="*/ 0 w 742950"/>
                  <a:gd name="connsiteY0" fmla="*/ 174673 h 174673"/>
                  <a:gd name="connsiteX1" fmla="*/ 76200 w 742950"/>
                  <a:gd name="connsiteY1" fmla="*/ 161973 h 174673"/>
                  <a:gd name="connsiteX2" fmla="*/ 146050 w 742950"/>
                  <a:gd name="connsiteY2" fmla="*/ 111173 h 174673"/>
                  <a:gd name="connsiteX3" fmla="*/ 228600 w 742950"/>
                  <a:gd name="connsiteY3" fmla="*/ 34973 h 174673"/>
                  <a:gd name="connsiteX4" fmla="*/ 279400 w 742950"/>
                  <a:gd name="connsiteY4" fmla="*/ 3223 h 174673"/>
                  <a:gd name="connsiteX5" fmla="*/ 349250 w 742950"/>
                  <a:gd name="connsiteY5" fmla="*/ 3223 h 174673"/>
                  <a:gd name="connsiteX6" fmla="*/ 387350 w 742950"/>
                  <a:gd name="connsiteY6" fmla="*/ 22273 h 174673"/>
                  <a:gd name="connsiteX7" fmla="*/ 361950 w 742950"/>
                  <a:gd name="connsiteY7" fmla="*/ 60373 h 174673"/>
                  <a:gd name="connsiteX8" fmla="*/ 361950 w 742950"/>
                  <a:gd name="connsiteY8" fmla="*/ 130223 h 174673"/>
                  <a:gd name="connsiteX9" fmla="*/ 438150 w 742950"/>
                  <a:gd name="connsiteY9" fmla="*/ 161973 h 174673"/>
                  <a:gd name="connsiteX10" fmla="*/ 495300 w 742950"/>
                  <a:gd name="connsiteY10" fmla="*/ 168323 h 174673"/>
                  <a:gd name="connsiteX11" fmla="*/ 571500 w 742950"/>
                  <a:gd name="connsiteY11" fmla="*/ 149273 h 174673"/>
                  <a:gd name="connsiteX12" fmla="*/ 641350 w 742950"/>
                  <a:gd name="connsiteY12" fmla="*/ 104823 h 174673"/>
                  <a:gd name="connsiteX13" fmla="*/ 692150 w 742950"/>
                  <a:gd name="connsiteY13" fmla="*/ 54023 h 174673"/>
                  <a:gd name="connsiteX14" fmla="*/ 742950 w 742950"/>
                  <a:gd name="connsiteY14" fmla="*/ 15923 h 174673"/>
                  <a:gd name="connsiteX0" fmla="*/ 0 w 692150"/>
                  <a:gd name="connsiteY0" fmla="*/ 174673 h 174673"/>
                  <a:gd name="connsiteX1" fmla="*/ 76200 w 692150"/>
                  <a:gd name="connsiteY1" fmla="*/ 161973 h 174673"/>
                  <a:gd name="connsiteX2" fmla="*/ 146050 w 692150"/>
                  <a:gd name="connsiteY2" fmla="*/ 111173 h 174673"/>
                  <a:gd name="connsiteX3" fmla="*/ 228600 w 692150"/>
                  <a:gd name="connsiteY3" fmla="*/ 34973 h 174673"/>
                  <a:gd name="connsiteX4" fmla="*/ 279400 w 692150"/>
                  <a:gd name="connsiteY4" fmla="*/ 3223 h 174673"/>
                  <a:gd name="connsiteX5" fmla="*/ 349250 w 692150"/>
                  <a:gd name="connsiteY5" fmla="*/ 3223 h 174673"/>
                  <a:gd name="connsiteX6" fmla="*/ 387350 w 692150"/>
                  <a:gd name="connsiteY6" fmla="*/ 22273 h 174673"/>
                  <a:gd name="connsiteX7" fmla="*/ 361950 w 692150"/>
                  <a:gd name="connsiteY7" fmla="*/ 60373 h 174673"/>
                  <a:gd name="connsiteX8" fmla="*/ 361950 w 692150"/>
                  <a:gd name="connsiteY8" fmla="*/ 130223 h 174673"/>
                  <a:gd name="connsiteX9" fmla="*/ 438150 w 692150"/>
                  <a:gd name="connsiteY9" fmla="*/ 161973 h 174673"/>
                  <a:gd name="connsiteX10" fmla="*/ 495300 w 692150"/>
                  <a:gd name="connsiteY10" fmla="*/ 168323 h 174673"/>
                  <a:gd name="connsiteX11" fmla="*/ 571500 w 692150"/>
                  <a:gd name="connsiteY11" fmla="*/ 149273 h 174673"/>
                  <a:gd name="connsiteX12" fmla="*/ 641350 w 692150"/>
                  <a:gd name="connsiteY12" fmla="*/ 104823 h 174673"/>
                  <a:gd name="connsiteX13" fmla="*/ 692150 w 692150"/>
                  <a:gd name="connsiteY13" fmla="*/ 54023 h 174673"/>
                  <a:gd name="connsiteX0" fmla="*/ 0 w 641350"/>
                  <a:gd name="connsiteY0" fmla="*/ 174673 h 174673"/>
                  <a:gd name="connsiteX1" fmla="*/ 76200 w 641350"/>
                  <a:gd name="connsiteY1" fmla="*/ 161973 h 174673"/>
                  <a:gd name="connsiteX2" fmla="*/ 146050 w 641350"/>
                  <a:gd name="connsiteY2" fmla="*/ 111173 h 174673"/>
                  <a:gd name="connsiteX3" fmla="*/ 228600 w 641350"/>
                  <a:gd name="connsiteY3" fmla="*/ 34973 h 174673"/>
                  <a:gd name="connsiteX4" fmla="*/ 279400 w 641350"/>
                  <a:gd name="connsiteY4" fmla="*/ 3223 h 174673"/>
                  <a:gd name="connsiteX5" fmla="*/ 349250 w 641350"/>
                  <a:gd name="connsiteY5" fmla="*/ 3223 h 174673"/>
                  <a:gd name="connsiteX6" fmla="*/ 387350 w 641350"/>
                  <a:gd name="connsiteY6" fmla="*/ 22273 h 174673"/>
                  <a:gd name="connsiteX7" fmla="*/ 361950 w 641350"/>
                  <a:gd name="connsiteY7" fmla="*/ 60373 h 174673"/>
                  <a:gd name="connsiteX8" fmla="*/ 361950 w 641350"/>
                  <a:gd name="connsiteY8" fmla="*/ 130223 h 174673"/>
                  <a:gd name="connsiteX9" fmla="*/ 438150 w 641350"/>
                  <a:gd name="connsiteY9" fmla="*/ 161973 h 174673"/>
                  <a:gd name="connsiteX10" fmla="*/ 495300 w 641350"/>
                  <a:gd name="connsiteY10" fmla="*/ 168323 h 174673"/>
                  <a:gd name="connsiteX11" fmla="*/ 571500 w 641350"/>
                  <a:gd name="connsiteY11" fmla="*/ 149273 h 174673"/>
                  <a:gd name="connsiteX12" fmla="*/ 641350 w 641350"/>
                  <a:gd name="connsiteY12" fmla="*/ 104823 h 174673"/>
                  <a:gd name="connsiteX0" fmla="*/ 0 w 571500"/>
                  <a:gd name="connsiteY0" fmla="*/ 174673 h 174673"/>
                  <a:gd name="connsiteX1" fmla="*/ 76200 w 571500"/>
                  <a:gd name="connsiteY1" fmla="*/ 161973 h 174673"/>
                  <a:gd name="connsiteX2" fmla="*/ 146050 w 571500"/>
                  <a:gd name="connsiteY2" fmla="*/ 111173 h 174673"/>
                  <a:gd name="connsiteX3" fmla="*/ 228600 w 571500"/>
                  <a:gd name="connsiteY3" fmla="*/ 34973 h 174673"/>
                  <a:gd name="connsiteX4" fmla="*/ 279400 w 571500"/>
                  <a:gd name="connsiteY4" fmla="*/ 3223 h 174673"/>
                  <a:gd name="connsiteX5" fmla="*/ 349250 w 571500"/>
                  <a:gd name="connsiteY5" fmla="*/ 3223 h 174673"/>
                  <a:gd name="connsiteX6" fmla="*/ 387350 w 571500"/>
                  <a:gd name="connsiteY6" fmla="*/ 22273 h 174673"/>
                  <a:gd name="connsiteX7" fmla="*/ 361950 w 571500"/>
                  <a:gd name="connsiteY7" fmla="*/ 60373 h 174673"/>
                  <a:gd name="connsiteX8" fmla="*/ 361950 w 571500"/>
                  <a:gd name="connsiteY8" fmla="*/ 130223 h 174673"/>
                  <a:gd name="connsiteX9" fmla="*/ 438150 w 571500"/>
                  <a:gd name="connsiteY9" fmla="*/ 161973 h 174673"/>
                  <a:gd name="connsiteX10" fmla="*/ 495300 w 571500"/>
                  <a:gd name="connsiteY10" fmla="*/ 168323 h 174673"/>
                  <a:gd name="connsiteX11" fmla="*/ 571500 w 571500"/>
                  <a:gd name="connsiteY11" fmla="*/ 149273 h 174673"/>
                  <a:gd name="connsiteX0" fmla="*/ 0 w 495300"/>
                  <a:gd name="connsiteY0" fmla="*/ 174673 h 174673"/>
                  <a:gd name="connsiteX1" fmla="*/ 76200 w 495300"/>
                  <a:gd name="connsiteY1" fmla="*/ 161973 h 174673"/>
                  <a:gd name="connsiteX2" fmla="*/ 146050 w 495300"/>
                  <a:gd name="connsiteY2" fmla="*/ 111173 h 174673"/>
                  <a:gd name="connsiteX3" fmla="*/ 228600 w 495300"/>
                  <a:gd name="connsiteY3" fmla="*/ 34973 h 174673"/>
                  <a:gd name="connsiteX4" fmla="*/ 279400 w 495300"/>
                  <a:gd name="connsiteY4" fmla="*/ 3223 h 174673"/>
                  <a:gd name="connsiteX5" fmla="*/ 349250 w 495300"/>
                  <a:gd name="connsiteY5" fmla="*/ 3223 h 174673"/>
                  <a:gd name="connsiteX6" fmla="*/ 387350 w 495300"/>
                  <a:gd name="connsiteY6" fmla="*/ 22273 h 174673"/>
                  <a:gd name="connsiteX7" fmla="*/ 361950 w 495300"/>
                  <a:gd name="connsiteY7" fmla="*/ 60373 h 174673"/>
                  <a:gd name="connsiteX8" fmla="*/ 361950 w 495300"/>
                  <a:gd name="connsiteY8" fmla="*/ 130223 h 174673"/>
                  <a:gd name="connsiteX9" fmla="*/ 438150 w 495300"/>
                  <a:gd name="connsiteY9" fmla="*/ 161973 h 174673"/>
                  <a:gd name="connsiteX10" fmla="*/ 495300 w 495300"/>
                  <a:gd name="connsiteY10" fmla="*/ 168323 h 174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5300" h="174673">
                    <a:moveTo>
                      <a:pt x="0" y="174673"/>
                    </a:moveTo>
                    <a:cubicBezTo>
                      <a:pt x="25929" y="173614"/>
                      <a:pt x="51858" y="172556"/>
                      <a:pt x="76200" y="161973"/>
                    </a:cubicBezTo>
                    <a:cubicBezTo>
                      <a:pt x="100542" y="151390"/>
                      <a:pt x="120650" y="132340"/>
                      <a:pt x="146050" y="111173"/>
                    </a:cubicBezTo>
                    <a:cubicBezTo>
                      <a:pt x="171450" y="90006"/>
                      <a:pt x="206375" y="52965"/>
                      <a:pt x="228600" y="34973"/>
                    </a:cubicBezTo>
                    <a:cubicBezTo>
                      <a:pt x="250825" y="16981"/>
                      <a:pt x="259292" y="8515"/>
                      <a:pt x="279400" y="3223"/>
                    </a:cubicBezTo>
                    <a:cubicBezTo>
                      <a:pt x="299508" y="-2069"/>
                      <a:pt x="331258" y="48"/>
                      <a:pt x="349250" y="3223"/>
                    </a:cubicBezTo>
                    <a:cubicBezTo>
                      <a:pt x="367242" y="6398"/>
                      <a:pt x="385233" y="12748"/>
                      <a:pt x="387350" y="22273"/>
                    </a:cubicBezTo>
                    <a:cubicBezTo>
                      <a:pt x="389467" y="31798"/>
                      <a:pt x="366183" y="42381"/>
                      <a:pt x="361950" y="60373"/>
                    </a:cubicBezTo>
                    <a:cubicBezTo>
                      <a:pt x="357717" y="78365"/>
                      <a:pt x="349250" y="113290"/>
                      <a:pt x="361950" y="130223"/>
                    </a:cubicBezTo>
                    <a:cubicBezTo>
                      <a:pt x="374650" y="147156"/>
                      <a:pt x="415925" y="155623"/>
                      <a:pt x="438150" y="161973"/>
                    </a:cubicBezTo>
                    <a:cubicBezTo>
                      <a:pt x="460375" y="168323"/>
                      <a:pt x="473075" y="170440"/>
                      <a:pt x="495300" y="168323"/>
                    </a:cubicBezTo>
                  </a:path>
                </a:pathLst>
              </a:cu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sp>
        <p:nvSpPr>
          <p:cNvPr id="200" name="Rettangolo 199"/>
          <p:cNvSpPr/>
          <p:nvPr/>
        </p:nvSpPr>
        <p:spPr>
          <a:xfrm>
            <a:off x="7862920" y="4484054"/>
            <a:ext cx="2160000" cy="18000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1" name="Arco 200"/>
          <p:cNvSpPr/>
          <p:nvPr/>
        </p:nvSpPr>
        <p:spPr>
          <a:xfrm rot="10800000">
            <a:off x="8060892" y="3560020"/>
            <a:ext cx="1818053" cy="1404000"/>
          </a:xfrm>
          <a:prstGeom prst="arc">
            <a:avLst>
              <a:gd name="adj1" fmla="val 12777896"/>
              <a:gd name="adj2" fmla="val 19689602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029" name="Gruppo 1028"/>
          <p:cNvGrpSpPr/>
          <p:nvPr/>
        </p:nvGrpSpPr>
        <p:grpSpPr>
          <a:xfrm>
            <a:off x="8255282" y="5197841"/>
            <a:ext cx="1430893" cy="855059"/>
            <a:chOff x="8140982" y="5032741"/>
            <a:chExt cx="1430893" cy="855059"/>
          </a:xfrm>
        </p:grpSpPr>
        <p:grpSp>
          <p:nvGrpSpPr>
            <p:cNvPr id="83" name="Gruppo 82"/>
            <p:cNvGrpSpPr/>
            <p:nvPr/>
          </p:nvGrpSpPr>
          <p:grpSpPr>
            <a:xfrm>
              <a:off x="8140982" y="5032741"/>
              <a:ext cx="936938" cy="836676"/>
              <a:chOff x="8304501" y="5045237"/>
              <a:chExt cx="936938" cy="836676"/>
            </a:xfrm>
          </p:grpSpPr>
          <p:cxnSp>
            <p:nvCxnSpPr>
              <p:cNvPr id="54" name="Connettore diritto 53"/>
              <p:cNvCxnSpPr/>
              <p:nvPr/>
            </p:nvCxnSpPr>
            <p:spPr>
              <a:xfrm flipH="1">
                <a:off x="8304501" y="5045237"/>
                <a:ext cx="472267" cy="836676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Connettore diritto 201"/>
              <p:cNvCxnSpPr/>
              <p:nvPr/>
            </p:nvCxnSpPr>
            <p:spPr>
              <a:xfrm>
                <a:off x="8771788" y="5049318"/>
                <a:ext cx="469651" cy="832595"/>
              </a:xfrm>
              <a:prstGeom prst="line">
                <a:avLst/>
              </a:prstGeom>
              <a:ln w="57150">
                <a:solidFill>
                  <a:schemeClr val="bg1"/>
                </a:solidFill>
                <a:prstDash val="sysDot"/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uppo 214"/>
            <p:cNvGrpSpPr/>
            <p:nvPr/>
          </p:nvGrpSpPr>
          <p:grpSpPr>
            <a:xfrm>
              <a:off x="8634937" y="5051124"/>
              <a:ext cx="936938" cy="836676"/>
              <a:chOff x="8304501" y="5045237"/>
              <a:chExt cx="936938" cy="836676"/>
            </a:xfrm>
          </p:grpSpPr>
          <p:cxnSp>
            <p:nvCxnSpPr>
              <p:cNvPr id="216" name="Connettore diritto 215"/>
              <p:cNvCxnSpPr/>
              <p:nvPr/>
            </p:nvCxnSpPr>
            <p:spPr>
              <a:xfrm flipH="1">
                <a:off x="8304501" y="5045237"/>
                <a:ext cx="472267" cy="836676"/>
              </a:xfrm>
              <a:prstGeom prst="line">
                <a:avLst/>
              </a:prstGeom>
              <a:ln w="57150">
                <a:solidFill>
                  <a:schemeClr val="bg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nettore diritto 216"/>
              <p:cNvCxnSpPr/>
              <p:nvPr/>
            </p:nvCxnSpPr>
            <p:spPr>
              <a:xfrm>
                <a:off x="8771788" y="5049318"/>
                <a:ext cx="469651" cy="832595"/>
              </a:xfrm>
              <a:prstGeom prst="line">
                <a:avLst/>
              </a:prstGeom>
              <a:ln w="57150">
                <a:solidFill>
                  <a:schemeClr val="bg1"/>
                </a:solidFill>
                <a:prstDash val="sysDot"/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082393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1915</TotalTime>
  <Words>12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SERVILLO PAOLO (COO)</dc:creator>
  <cp:lastModifiedBy>SERVILLO PAOLO (COO)</cp:lastModifiedBy>
  <cp:revision>37</cp:revision>
  <dcterms:created xsi:type="dcterms:W3CDTF">2017-12-18T15:08:10Z</dcterms:created>
  <dcterms:modified xsi:type="dcterms:W3CDTF">2018-01-23T13:55:47Z</dcterms:modified>
</cp:coreProperties>
</file>