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2" d="100"/>
          <a:sy n="112" d="100"/>
        </p:scale>
        <p:origin x="7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6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4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00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7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8FC-7C72-4BD7-8D55-3B6D9C41F69A}" type="datetimeFigureOut">
              <a:rPr lang="it-IT" smtClean="0"/>
              <a:t>04/01/2018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3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/>
          <p:cNvGrpSpPr/>
          <p:nvPr/>
        </p:nvGrpSpPr>
        <p:grpSpPr>
          <a:xfrm>
            <a:off x="403414" y="481138"/>
            <a:ext cx="1567835" cy="1551518"/>
            <a:chOff x="1159910" y="914043"/>
            <a:chExt cx="1567835" cy="1551518"/>
          </a:xfrm>
        </p:grpSpPr>
        <p:sp>
          <p:nvSpPr>
            <p:cNvPr id="4" name="Ovale 3"/>
            <p:cNvSpPr/>
            <p:nvPr/>
          </p:nvSpPr>
          <p:spPr>
            <a:xfrm>
              <a:off x="1584100" y="1339403"/>
              <a:ext cx="720000" cy="7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1944531" y="9140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>
            <a:xfrm>
              <a:off x="1943383" y="2123380"/>
              <a:ext cx="0" cy="32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 flipH="1">
              <a:off x="2367745" y="1699403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>
            <a:xfrm flipH="1">
              <a:off x="1160800" y="1697255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/>
            <p:cNvGrpSpPr/>
            <p:nvPr/>
          </p:nvGrpSpPr>
          <p:grpSpPr>
            <a:xfrm rot="2605835">
              <a:off x="1159910" y="928951"/>
              <a:ext cx="1566945" cy="1536610"/>
              <a:chOff x="4240550" y="1859435"/>
              <a:chExt cx="1566945" cy="1536610"/>
            </a:xfrm>
          </p:grpSpPr>
          <p:cxnSp>
            <p:nvCxnSpPr>
              <p:cNvPr id="18" name="Connettore diritto 17"/>
              <p:cNvCxnSpPr/>
              <p:nvPr/>
            </p:nvCxnSpPr>
            <p:spPr>
              <a:xfrm>
                <a:off x="5024281" y="1859435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>
                <a:off x="5023133" y="3068772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/>
              <p:cNvCxnSpPr/>
              <p:nvPr/>
            </p:nvCxnSpPr>
            <p:spPr>
              <a:xfrm flipH="1">
                <a:off x="5447495" y="264479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/>
              <p:cNvCxnSpPr/>
              <p:nvPr/>
            </p:nvCxnSpPr>
            <p:spPr>
              <a:xfrm flipH="1">
                <a:off x="4240550" y="2642647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uppo 50"/>
          <p:cNvGrpSpPr/>
          <p:nvPr/>
        </p:nvGrpSpPr>
        <p:grpSpPr>
          <a:xfrm>
            <a:off x="2986887" y="364350"/>
            <a:ext cx="1800000" cy="1800000"/>
            <a:chOff x="3313450" y="232656"/>
            <a:chExt cx="1800000" cy="1800000"/>
          </a:xfrm>
        </p:grpSpPr>
        <p:sp>
          <p:nvSpPr>
            <p:cNvPr id="47" name="Rettangolo 46"/>
            <p:cNvSpPr/>
            <p:nvPr/>
          </p:nvSpPr>
          <p:spPr>
            <a:xfrm>
              <a:off x="3313450" y="232656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3395110" y="369046"/>
              <a:ext cx="1567835" cy="1551518"/>
              <a:chOff x="1159910" y="914043"/>
              <a:chExt cx="1567835" cy="155151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diritto 34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o 38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40" name="Connettore diritto 39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Decisione 44"/>
            <p:cNvSpPr/>
            <p:nvPr/>
          </p:nvSpPr>
          <p:spPr>
            <a:xfrm>
              <a:off x="3340099" y="1354718"/>
              <a:ext cx="1379561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Decisione 45"/>
            <p:cNvSpPr/>
            <p:nvPr/>
          </p:nvSpPr>
          <p:spPr>
            <a:xfrm>
              <a:off x="4051583" y="1239616"/>
              <a:ext cx="1028417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8" name="Rettangolo 47"/>
          <p:cNvSpPr/>
          <p:nvPr/>
        </p:nvSpPr>
        <p:spPr>
          <a:xfrm>
            <a:off x="286887" y="36435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764304" y="250657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3034392" y="252618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 e gelido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730004" y="255824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Quasi sereno</a:t>
            </a:r>
          </a:p>
        </p:txBody>
      </p:sp>
      <p:grpSp>
        <p:nvGrpSpPr>
          <p:cNvPr id="66" name="Gruppo 65"/>
          <p:cNvGrpSpPr/>
          <p:nvPr/>
        </p:nvGrpSpPr>
        <p:grpSpPr>
          <a:xfrm>
            <a:off x="5534781" y="383952"/>
            <a:ext cx="1800000" cy="1800000"/>
            <a:chOff x="5534781" y="383952"/>
            <a:chExt cx="1800000" cy="1800000"/>
          </a:xfrm>
        </p:grpSpPr>
        <p:grpSp>
          <p:nvGrpSpPr>
            <p:cNvPr id="52" name="Gruppo 51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53" name="Ovale 52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4" name="Connettore diritto 53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uppo 57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ttangolo 62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Nuvola 64"/>
            <p:cNvSpPr/>
            <p:nvPr/>
          </p:nvSpPr>
          <p:spPr>
            <a:xfrm>
              <a:off x="5708046" y="1436614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8364082" y="255824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Poche nubi</a:t>
            </a:r>
          </a:p>
        </p:txBody>
      </p:sp>
      <p:grpSp>
        <p:nvGrpSpPr>
          <p:cNvPr id="68" name="Gruppo 67"/>
          <p:cNvGrpSpPr/>
          <p:nvPr/>
        </p:nvGrpSpPr>
        <p:grpSpPr>
          <a:xfrm>
            <a:off x="8168859" y="383952"/>
            <a:ext cx="1800000" cy="1800000"/>
            <a:chOff x="5534781" y="383952"/>
            <a:chExt cx="1800000" cy="1800000"/>
          </a:xfrm>
        </p:grpSpPr>
        <p:grpSp>
          <p:nvGrpSpPr>
            <p:cNvPr id="69" name="Gruppo 68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72" name="Ovale 71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Connettore diritto 72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diritto 73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diritto 74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uppo 76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78" name="Connettore diritto 77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ttore diritto 80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Rettangolo 69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Nuvola 70"/>
            <p:cNvSpPr/>
            <p:nvPr/>
          </p:nvSpPr>
          <p:spPr>
            <a:xfrm>
              <a:off x="5542989" y="1341098"/>
              <a:ext cx="790036" cy="409405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2" name="CasellaDiTesto 81"/>
          <p:cNvSpPr txBox="1"/>
          <p:nvPr/>
        </p:nvSpPr>
        <p:spPr>
          <a:xfrm>
            <a:off x="184903" y="5698182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Parzialmente nuvoloso</a:t>
            </a:r>
          </a:p>
        </p:txBody>
      </p:sp>
      <p:grpSp>
        <p:nvGrpSpPr>
          <p:cNvPr id="98" name="Gruppo 97"/>
          <p:cNvGrpSpPr/>
          <p:nvPr/>
        </p:nvGrpSpPr>
        <p:grpSpPr>
          <a:xfrm>
            <a:off x="378258" y="3653040"/>
            <a:ext cx="1800000" cy="1800000"/>
            <a:chOff x="378258" y="3653040"/>
            <a:chExt cx="1800000" cy="1800000"/>
          </a:xfrm>
        </p:grpSpPr>
        <p:grpSp>
          <p:nvGrpSpPr>
            <p:cNvPr id="83" name="Gruppo 82"/>
            <p:cNvGrpSpPr/>
            <p:nvPr/>
          </p:nvGrpSpPr>
          <p:grpSpPr>
            <a:xfrm>
              <a:off x="378258" y="3653040"/>
              <a:ext cx="1800000" cy="1800000"/>
              <a:chOff x="5534781" y="383952"/>
              <a:chExt cx="1800000" cy="1800000"/>
            </a:xfrm>
          </p:grpSpPr>
          <p:grpSp>
            <p:nvGrpSpPr>
              <p:cNvPr id="84" name="Gruppo 83"/>
              <p:cNvGrpSpPr/>
              <p:nvPr/>
            </p:nvGrpSpPr>
            <p:grpSpPr>
              <a:xfrm>
                <a:off x="5651308" y="500740"/>
                <a:ext cx="1567835" cy="1551518"/>
                <a:chOff x="1159910" y="914043"/>
                <a:chExt cx="1567835" cy="1551518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1584100" y="1339403"/>
                  <a:ext cx="720000" cy="72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88" name="Connettore diritto 87"/>
                <p:cNvCxnSpPr/>
                <p:nvPr/>
              </p:nvCxnSpPr>
              <p:spPr>
                <a:xfrm>
                  <a:off x="1944531" y="914043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943383" y="2123380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 flipH="1">
                  <a:off x="2367745" y="1699403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 flipH="1">
                  <a:off x="1160800" y="169725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uppo 91"/>
                <p:cNvGrpSpPr/>
                <p:nvPr/>
              </p:nvGrpSpPr>
              <p:grpSpPr>
                <a:xfrm rot="2605835">
                  <a:off x="1159910" y="928951"/>
                  <a:ext cx="1566945" cy="1536610"/>
                  <a:chOff x="4240550" y="1859435"/>
                  <a:chExt cx="1566945" cy="1536610"/>
                </a:xfrm>
              </p:grpSpPr>
              <p:cxnSp>
                <p:nvCxnSpPr>
                  <p:cNvPr id="93" name="Connettore diritto 92"/>
                  <p:cNvCxnSpPr/>
                  <p:nvPr/>
                </p:nvCxnSpPr>
                <p:spPr>
                  <a:xfrm>
                    <a:off x="5024281" y="1859435"/>
                    <a:ext cx="0" cy="36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ttore diritto 93"/>
                  <p:cNvCxnSpPr/>
                  <p:nvPr/>
                </p:nvCxnSpPr>
                <p:spPr>
                  <a:xfrm>
                    <a:off x="5023133" y="3068772"/>
                    <a:ext cx="0" cy="3272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ttore diritto 94"/>
                  <p:cNvCxnSpPr/>
                  <p:nvPr/>
                </p:nvCxnSpPr>
                <p:spPr>
                  <a:xfrm flipH="1">
                    <a:off x="5447495" y="2644795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/>
                  <p:cNvCxnSpPr/>
                  <p:nvPr/>
                </p:nvCxnSpPr>
                <p:spPr>
                  <a:xfrm flipH="1">
                    <a:off x="4240550" y="2642647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Rettangolo 84"/>
              <p:cNvSpPr/>
              <p:nvPr/>
            </p:nvSpPr>
            <p:spPr>
              <a:xfrm>
                <a:off x="5534781" y="38395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Nuvola 85"/>
              <p:cNvSpPr/>
              <p:nvPr/>
            </p:nvSpPr>
            <p:spPr>
              <a:xfrm>
                <a:off x="5630527" y="1358480"/>
                <a:ext cx="656353" cy="374642"/>
              </a:xfrm>
              <a:prstGeom prst="clou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7" name="Nuvola 96"/>
            <p:cNvSpPr/>
            <p:nvPr/>
          </p:nvSpPr>
          <p:spPr>
            <a:xfrm>
              <a:off x="1367855" y="4161926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9" name="CasellaDiTesto 98"/>
          <p:cNvSpPr txBox="1"/>
          <p:nvPr/>
        </p:nvSpPr>
        <p:spPr>
          <a:xfrm>
            <a:off x="3158996" y="572618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101" name="Gruppo 100"/>
          <p:cNvGrpSpPr/>
          <p:nvPr/>
        </p:nvGrpSpPr>
        <p:grpSpPr>
          <a:xfrm>
            <a:off x="2861579" y="3653040"/>
            <a:ext cx="1800000" cy="1800000"/>
            <a:chOff x="5534781" y="383952"/>
            <a:chExt cx="1800000" cy="1800000"/>
          </a:xfrm>
        </p:grpSpPr>
        <p:grpSp>
          <p:nvGrpSpPr>
            <p:cNvPr id="103" name="Gruppo 102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106" name="Ovale 105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Connettore diritto 106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diritto 108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o 110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112" name="Connettore diritto 111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diritto 112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ttore diritto 114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Rettangolo 103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Nuvola 104"/>
            <p:cNvSpPr/>
            <p:nvPr/>
          </p:nvSpPr>
          <p:spPr>
            <a:xfrm>
              <a:off x="5534781" y="101020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Arco 1"/>
          <p:cNvSpPr/>
          <p:nvPr/>
        </p:nvSpPr>
        <p:spPr>
          <a:xfrm rot="15257565">
            <a:off x="5555261" y="3919947"/>
            <a:ext cx="771326" cy="1066789"/>
          </a:xfrm>
          <a:prstGeom prst="arc">
            <a:avLst>
              <a:gd name="adj1" fmla="val 12462840"/>
              <a:gd name="adj2" fmla="val 19530734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Arco 115"/>
          <p:cNvSpPr/>
          <p:nvPr/>
        </p:nvSpPr>
        <p:spPr>
          <a:xfrm rot="20668190">
            <a:off x="5609578" y="3914044"/>
            <a:ext cx="528395" cy="554252"/>
          </a:xfrm>
          <a:prstGeom prst="arc">
            <a:avLst>
              <a:gd name="adj1" fmla="val 11333933"/>
              <a:gd name="adj2" fmla="val 2099032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Arco 116"/>
          <p:cNvSpPr/>
          <p:nvPr/>
        </p:nvSpPr>
        <p:spPr>
          <a:xfrm rot="1227068">
            <a:off x="6047734" y="3716544"/>
            <a:ext cx="1085262" cy="1142595"/>
          </a:xfrm>
          <a:prstGeom prst="arc">
            <a:avLst>
              <a:gd name="adj1" fmla="val 11089154"/>
              <a:gd name="adj2" fmla="val 2073169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Arco 117"/>
          <p:cNvSpPr/>
          <p:nvPr/>
        </p:nvSpPr>
        <p:spPr>
          <a:xfrm rot="6726270">
            <a:off x="6711679" y="4280343"/>
            <a:ext cx="582769" cy="579742"/>
          </a:xfrm>
          <a:prstGeom prst="arc">
            <a:avLst>
              <a:gd name="adj1" fmla="val 10733869"/>
              <a:gd name="adj2" fmla="val 2033948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mma 13"/>
          <p:cNvSpPr/>
          <p:nvPr/>
        </p:nvSpPr>
        <p:spPr>
          <a:xfrm>
            <a:off x="669701" y="888641"/>
            <a:ext cx="1620000" cy="162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4030389" y="2619189"/>
            <a:ext cx="70485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/>
          <p:cNvCxnSpPr>
            <a:endCxn id="45" idx="2"/>
          </p:cNvCxnSpPr>
          <p:nvPr/>
        </p:nvCxnSpPr>
        <p:spPr>
          <a:xfrm flipV="1">
            <a:off x="4117389" y="2866436"/>
            <a:ext cx="468000" cy="26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o 42"/>
          <p:cNvSpPr/>
          <p:nvPr/>
        </p:nvSpPr>
        <p:spPr>
          <a:xfrm rot="10586696">
            <a:off x="4067058" y="2741801"/>
            <a:ext cx="147279" cy="128835"/>
          </a:xfrm>
          <a:prstGeom prst="arc">
            <a:avLst>
              <a:gd name="adj1" fmla="val 17223013"/>
              <a:gd name="adj2" fmla="val 959190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Arco 43"/>
          <p:cNvSpPr/>
          <p:nvPr/>
        </p:nvSpPr>
        <p:spPr>
          <a:xfrm rot="14060443">
            <a:off x="4190694" y="2672841"/>
            <a:ext cx="126225" cy="145605"/>
          </a:xfrm>
          <a:prstGeom prst="arc">
            <a:avLst>
              <a:gd name="adj1" fmla="val 17223013"/>
              <a:gd name="adj2" fmla="val 743350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Arco 44"/>
          <p:cNvSpPr/>
          <p:nvPr/>
        </p:nvSpPr>
        <p:spPr>
          <a:xfrm rot="18677107">
            <a:off x="4507002" y="2725491"/>
            <a:ext cx="128835" cy="147279"/>
          </a:xfrm>
          <a:prstGeom prst="arc">
            <a:avLst>
              <a:gd name="adj1" fmla="val 18840227"/>
              <a:gd name="adj2" fmla="val 8540461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Unità di visualizzazione grafica 49"/>
          <p:cNvSpPr/>
          <p:nvPr/>
        </p:nvSpPr>
        <p:spPr>
          <a:xfrm rot="3847648">
            <a:off x="4117807" y="2972921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Unità di visualizzazione grafica 52"/>
          <p:cNvSpPr/>
          <p:nvPr/>
        </p:nvSpPr>
        <p:spPr>
          <a:xfrm rot="3847648">
            <a:off x="4246981" y="2972920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Unità di visualizzazione grafica 53"/>
          <p:cNvSpPr/>
          <p:nvPr/>
        </p:nvSpPr>
        <p:spPr>
          <a:xfrm rot="3847648">
            <a:off x="4368732" y="2971770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co 55"/>
          <p:cNvSpPr/>
          <p:nvPr/>
        </p:nvSpPr>
        <p:spPr>
          <a:xfrm rot="16200000">
            <a:off x="4308286" y="2658890"/>
            <a:ext cx="126225" cy="145605"/>
          </a:xfrm>
          <a:prstGeom prst="arc">
            <a:avLst>
              <a:gd name="adj1" fmla="val 17223013"/>
              <a:gd name="adj2" fmla="val 656160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Arco 56"/>
          <p:cNvSpPr/>
          <p:nvPr/>
        </p:nvSpPr>
        <p:spPr>
          <a:xfrm rot="16200000">
            <a:off x="4444982" y="2683561"/>
            <a:ext cx="126225" cy="145605"/>
          </a:xfrm>
          <a:prstGeom prst="arc">
            <a:avLst>
              <a:gd name="adj1" fmla="val 17223013"/>
              <a:gd name="adj2" fmla="val 605346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Unità di visualizzazione grafica 61"/>
          <p:cNvSpPr/>
          <p:nvPr/>
        </p:nvSpPr>
        <p:spPr>
          <a:xfrm rot="3847648">
            <a:off x="4490484" y="2969185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/>
          <p:cNvSpPr/>
          <p:nvPr/>
        </p:nvSpPr>
        <p:spPr>
          <a:xfrm>
            <a:off x="4048849" y="3543114"/>
            <a:ext cx="70485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Arco 74"/>
          <p:cNvSpPr/>
          <p:nvPr/>
        </p:nvSpPr>
        <p:spPr>
          <a:xfrm rot="3944990">
            <a:off x="4319687" y="3800737"/>
            <a:ext cx="180000" cy="180000"/>
          </a:xfrm>
          <a:prstGeom prst="arc">
            <a:avLst>
              <a:gd name="adj1" fmla="val 13910424"/>
              <a:gd name="adj2" fmla="val 10556461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8" name="Connettore diritto 77"/>
          <p:cNvCxnSpPr/>
          <p:nvPr/>
        </p:nvCxnSpPr>
        <p:spPr>
          <a:xfrm>
            <a:off x="4362890" y="3638550"/>
            <a:ext cx="0" cy="1871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/>
          <p:cNvCxnSpPr/>
          <p:nvPr/>
        </p:nvCxnSpPr>
        <p:spPr>
          <a:xfrm>
            <a:off x="4458264" y="3638550"/>
            <a:ext cx="0" cy="1871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co 82"/>
          <p:cNvSpPr/>
          <p:nvPr/>
        </p:nvSpPr>
        <p:spPr>
          <a:xfrm rot="16200000">
            <a:off x="4350941" y="3599029"/>
            <a:ext cx="117492" cy="94714"/>
          </a:xfrm>
          <a:prstGeom prst="arc">
            <a:avLst>
              <a:gd name="adj1" fmla="val 16177640"/>
              <a:gd name="adj2" fmla="val 556362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/>
          <p:cNvCxnSpPr/>
          <p:nvPr/>
        </p:nvCxnSpPr>
        <p:spPr>
          <a:xfrm flipV="1">
            <a:off x="4362330" y="3670113"/>
            <a:ext cx="60562" cy="3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/>
          <p:cNvCxnSpPr/>
          <p:nvPr/>
        </p:nvCxnSpPr>
        <p:spPr>
          <a:xfrm flipV="1">
            <a:off x="4365704" y="3709474"/>
            <a:ext cx="60562" cy="3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/>
          <p:cNvCxnSpPr/>
          <p:nvPr/>
        </p:nvCxnSpPr>
        <p:spPr>
          <a:xfrm flipV="1">
            <a:off x="4368440" y="3749658"/>
            <a:ext cx="60562" cy="3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/>
          <p:cNvGrpSpPr/>
          <p:nvPr/>
        </p:nvGrpSpPr>
        <p:grpSpPr>
          <a:xfrm>
            <a:off x="3210663" y="382240"/>
            <a:ext cx="2160000" cy="1800000"/>
            <a:chOff x="3210663" y="382240"/>
            <a:chExt cx="2160000" cy="1800000"/>
          </a:xfrm>
        </p:grpSpPr>
        <p:sp>
          <p:nvSpPr>
            <p:cNvPr id="27" name="Rettangolo 26"/>
            <p:cNvSpPr/>
            <p:nvPr/>
          </p:nvSpPr>
          <p:spPr>
            <a:xfrm>
              <a:off x="3210663" y="382240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3231833" y="522208"/>
              <a:ext cx="2133525" cy="1520801"/>
              <a:chOff x="5954908" y="639774"/>
              <a:chExt cx="2133525" cy="1520801"/>
            </a:xfrm>
          </p:grpSpPr>
          <p:sp>
            <p:nvSpPr>
              <p:cNvPr id="3" name="Ovale 2"/>
              <p:cNvSpPr/>
              <p:nvPr/>
            </p:nvSpPr>
            <p:spPr>
              <a:xfrm>
                <a:off x="6674908" y="1068599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5954908" y="1044575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10800000">
                <a:off x="5964433" y="639774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Arco 4"/>
              <p:cNvSpPr/>
              <p:nvPr/>
            </p:nvSpPr>
            <p:spPr>
              <a:xfrm rot="16200000">
                <a:off x="6741583" y="1152863"/>
                <a:ext cx="720000" cy="720000"/>
              </a:xfrm>
              <a:prstGeom prst="arc">
                <a:avLst>
                  <a:gd name="adj1" fmla="val 17956501"/>
                  <a:gd name="adj2" fmla="val 20409424"/>
                </a:avLst>
              </a:prstGeom>
              <a:noFill/>
              <a:ln w="76200">
                <a:solidFill>
                  <a:srgbClr val="0157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239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16</cp:revision>
  <dcterms:created xsi:type="dcterms:W3CDTF">2017-12-18T15:08:10Z</dcterms:created>
  <dcterms:modified xsi:type="dcterms:W3CDTF">2018-01-04T16:09:20Z</dcterms:modified>
</cp:coreProperties>
</file>