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13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57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50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21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84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12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75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52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84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67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6C3D-D057-4A7A-8D5F-297BDF3ED2CF}" type="datetimeFigureOut">
              <a:rPr lang="it-IT" smtClean="0"/>
              <a:t>07/05/2015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E9C0-714D-43CC-8AC5-CC7018808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04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ervill7\Desktop\Earth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36"/>
            <a:ext cx="24384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Ovale 9"/>
          <p:cNvSpPr/>
          <p:nvPr/>
        </p:nvSpPr>
        <p:spPr>
          <a:xfrm>
            <a:off x="6364910" y="4448522"/>
            <a:ext cx="360040" cy="5760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762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" name="Gruppo 11"/>
          <p:cNvGrpSpPr/>
          <p:nvPr/>
        </p:nvGrpSpPr>
        <p:grpSpPr>
          <a:xfrm>
            <a:off x="6844423" y="3590720"/>
            <a:ext cx="519827" cy="233293"/>
            <a:chOff x="3635896" y="3296648"/>
            <a:chExt cx="855712" cy="301464"/>
          </a:xfrm>
        </p:grpSpPr>
        <p:sp>
          <p:nvSpPr>
            <p:cNvPr id="13" name="Ovale 12"/>
            <p:cNvSpPr/>
            <p:nvPr/>
          </p:nvSpPr>
          <p:spPr>
            <a:xfrm>
              <a:off x="3635896" y="3296648"/>
              <a:ext cx="855712" cy="3014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3971781" y="3342801"/>
              <a:ext cx="213928" cy="2190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917872" y="3562654"/>
            <a:ext cx="519827" cy="233293"/>
            <a:chOff x="3635896" y="3296648"/>
            <a:chExt cx="855712" cy="301464"/>
          </a:xfrm>
        </p:grpSpPr>
        <p:sp>
          <p:nvSpPr>
            <p:cNvPr id="16" name="Ovale 15"/>
            <p:cNvSpPr/>
            <p:nvPr/>
          </p:nvSpPr>
          <p:spPr>
            <a:xfrm>
              <a:off x="3635896" y="3296648"/>
              <a:ext cx="855712" cy="3014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3971781" y="3342801"/>
              <a:ext cx="213928" cy="2190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 descr="C:\Users\servill7\Desktop\Immagin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99" y="1557073"/>
            <a:ext cx="2659063" cy="26590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62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POSTE ITALIANE</dc:creator>
  <cp:lastModifiedBy>POSTE ITALIANE</cp:lastModifiedBy>
  <cp:revision>3</cp:revision>
  <dcterms:created xsi:type="dcterms:W3CDTF">2015-05-07T09:39:57Z</dcterms:created>
  <dcterms:modified xsi:type="dcterms:W3CDTF">2015-05-07T12:30:35Z</dcterms:modified>
</cp:coreProperties>
</file>