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7A1"/>
    <a:srgbClr val="D34836"/>
    <a:srgbClr val="3B5998"/>
    <a:srgbClr val="00ACED"/>
    <a:srgbClr val="FF7575"/>
    <a:srgbClr val="7BA8DF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6C07-0D07-4FA2-883D-DDFC980509BE}" type="datetimeFigureOut">
              <a:rPr lang="it-IT" smtClean="0"/>
              <a:t>25/09/2015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7350-AE24-41E2-9339-B114F83AFC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79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6C07-0D07-4FA2-883D-DDFC980509BE}" type="datetimeFigureOut">
              <a:rPr lang="it-IT" smtClean="0"/>
              <a:t>25/09/2015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7350-AE24-41E2-9339-B114F83AFC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7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6C07-0D07-4FA2-883D-DDFC980509BE}" type="datetimeFigureOut">
              <a:rPr lang="it-IT" smtClean="0"/>
              <a:t>25/09/2015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7350-AE24-41E2-9339-B114F83AFC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60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6C07-0D07-4FA2-883D-DDFC980509BE}" type="datetimeFigureOut">
              <a:rPr lang="it-IT" smtClean="0"/>
              <a:t>25/09/2015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7350-AE24-41E2-9339-B114F83AFC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638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6C07-0D07-4FA2-883D-DDFC980509BE}" type="datetimeFigureOut">
              <a:rPr lang="it-IT" smtClean="0"/>
              <a:t>25/09/2015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7350-AE24-41E2-9339-B114F83AFC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701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6C07-0D07-4FA2-883D-DDFC980509BE}" type="datetimeFigureOut">
              <a:rPr lang="it-IT" smtClean="0"/>
              <a:t>25/09/2015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7350-AE24-41E2-9339-B114F83AFC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489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6C07-0D07-4FA2-883D-DDFC980509BE}" type="datetimeFigureOut">
              <a:rPr lang="it-IT" smtClean="0"/>
              <a:t>25/09/2015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7350-AE24-41E2-9339-B114F83AFC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745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6C07-0D07-4FA2-883D-DDFC980509BE}" type="datetimeFigureOut">
              <a:rPr lang="it-IT" smtClean="0"/>
              <a:t>25/09/2015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7350-AE24-41E2-9339-B114F83AFC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447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6C07-0D07-4FA2-883D-DDFC980509BE}" type="datetimeFigureOut">
              <a:rPr lang="it-IT" smtClean="0"/>
              <a:t>25/09/2015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7350-AE24-41E2-9339-B114F83AFC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97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6C07-0D07-4FA2-883D-DDFC980509BE}" type="datetimeFigureOut">
              <a:rPr lang="it-IT" smtClean="0"/>
              <a:t>25/09/2015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7350-AE24-41E2-9339-B114F83AFC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48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6C07-0D07-4FA2-883D-DDFC980509BE}" type="datetimeFigureOut">
              <a:rPr lang="it-IT" smtClean="0"/>
              <a:t>25/09/2015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7350-AE24-41E2-9339-B114F83AFC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123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76C07-0D07-4FA2-883D-DDFC980509BE}" type="datetimeFigureOut">
              <a:rPr lang="it-IT" smtClean="0"/>
              <a:t>25/09/2015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7350-AE24-41E2-9339-B114F83AFC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93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ttangolo 66"/>
          <p:cNvSpPr/>
          <p:nvPr/>
        </p:nvSpPr>
        <p:spPr>
          <a:xfrm>
            <a:off x="4991348" y="845460"/>
            <a:ext cx="2232000" cy="22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AutoShape 6" descr="http://www.iconarchive.com/download/i48697/custom-icon-design/pretty-office-2/man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351292" y="349480"/>
            <a:ext cx="1080000" cy="2160000"/>
            <a:chOff x="2195736" y="4005064"/>
            <a:chExt cx="663319" cy="1249791"/>
          </a:xfrm>
        </p:grpSpPr>
        <p:sp>
          <p:nvSpPr>
            <p:cNvPr id="28" name="Cuore 44"/>
            <p:cNvSpPr/>
            <p:nvPr/>
          </p:nvSpPr>
          <p:spPr>
            <a:xfrm>
              <a:off x="2195736" y="4005064"/>
              <a:ext cx="648000" cy="1249791"/>
            </a:xfrm>
            <a:custGeom>
              <a:avLst/>
              <a:gdLst>
                <a:gd name="connsiteX0" fmla="*/ 828092 w 1656184"/>
                <a:gd name="connsiteY0" fmla="*/ 432048 h 1728192"/>
                <a:gd name="connsiteX1" fmla="*/ 828092 w 1656184"/>
                <a:gd name="connsiteY1" fmla="*/ 1728192 h 1728192"/>
                <a:gd name="connsiteX2" fmla="*/ 828092 w 1656184"/>
                <a:gd name="connsiteY2" fmla="*/ 432048 h 1728192"/>
                <a:gd name="connsiteX0" fmla="*/ 827477 w 1668278"/>
                <a:gd name="connsiteY0" fmla="*/ 533452 h 1329082"/>
                <a:gd name="connsiteX1" fmla="*/ 837102 w 1668278"/>
                <a:gd name="connsiteY1" fmla="*/ 1329082 h 1329082"/>
                <a:gd name="connsiteX2" fmla="*/ 827477 w 1668278"/>
                <a:gd name="connsiteY2" fmla="*/ 533452 h 1329082"/>
                <a:gd name="connsiteX0" fmla="*/ 834130 w 1668259"/>
                <a:gd name="connsiteY0" fmla="*/ 420315 h 1668332"/>
                <a:gd name="connsiteX1" fmla="*/ 834130 w 1668259"/>
                <a:gd name="connsiteY1" fmla="*/ 1668332 h 1668332"/>
                <a:gd name="connsiteX2" fmla="*/ 834130 w 1668259"/>
                <a:gd name="connsiteY2" fmla="*/ 420315 h 1668332"/>
                <a:gd name="connsiteX0" fmla="*/ 834130 w 1589513"/>
                <a:gd name="connsiteY0" fmla="*/ 420315 h 1668332"/>
                <a:gd name="connsiteX1" fmla="*/ 834130 w 1589513"/>
                <a:gd name="connsiteY1" fmla="*/ 1668332 h 1668332"/>
                <a:gd name="connsiteX2" fmla="*/ 834130 w 1589513"/>
                <a:gd name="connsiteY2" fmla="*/ 420315 h 1668332"/>
                <a:gd name="connsiteX0" fmla="*/ 748958 w 1504341"/>
                <a:gd name="connsiteY0" fmla="*/ 1774 h 1249791"/>
                <a:gd name="connsiteX1" fmla="*/ 748958 w 1504341"/>
                <a:gd name="connsiteY1" fmla="*/ 1249791 h 1249791"/>
                <a:gd name="connsiteX2" fmla="*/ 748958 w 1504341"/>
                <a:gd name="connsiteY2" fmla="*/ 1774 h 1249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341" h="1249791">
                  <a:moveTo>
                    <a:pt x="748958" y="1774"/>
                  </a:moveTo>
                  <a:cubicBezTo>
                    <a:pt x="766737" y="4315"/>
                    <a:pt x="2439646" y="-46353"/>
                    <a:pt x="748958" y="1249791"/>
                  </a:cubicBezTo>
                  <a:cubicBezTo>
                    <a:pt x="-941730" y="-46353"/>
                    <a:pt x="760054" y="-5311"/>
                    <a:pt x="748958" y="1774"/>
                  </a:cubicBezTo>
                  <a:close/>
                </a:path>
              </a:pathLst>
            </a:custGeom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Ovale 28"/>
            <p:cNvSpPr/>
            <p:nvPr/>
          </p:nvSpPr>
          <p:spPr>
            <a:xfrm>
              <a:off x="2411760" y="4281918"/>
              <a:ext cx="245913" cy="2459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Figura a mano libera 29"/>
            <p:cNvSpPr/>
            <p:nvPr/>
          </p:nvSpPr>
          <p:spPr>
            <a:xfrm>
              <a:off x="2211055" y="4523511"/>
              <a:ext cx="648000" cy="144000"/>
            </a:xfrm>
            <a:custGeom>
              <a:avLst/>
              <a:gdLst>
                <a:gd name="connsiteX0" fmla="*/ 0 w 1549668"/>
                <a:gd name="connsiteY0" fmla="*/ 722824 h 761325"/>
                <a:gd name="connsiteX1" fmla="*/ 481264 w 1549668"/>
                <a:gd name="connsiteY1" fmla="*/ 116432 h 761325"/>
                <a:gd name="connsiteX2" fmla="*/ 770021 w 1549668"/>
                <a:gd name="connsiteY2" fmla="*/ 929 h 761325"/>
                <a:gd name="connsiteX3" fmla="*/ 1010653 w 1549668"/>
                <a:gd name="connsiteY3" fmla="*/ 135683 h 761325"/>
                <a:gd name="connsiteX4" fmla="*/ 1549668 w 1549668"/>
                <a:gd name="connsiteY4" fmla="*/ 761325 h 76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668" h="761325">
                  <a:moveTo>
                    <a:pt x="0" y="722824"/>
                  </a:moveTo>
                  <a:cubicBezTo>
                    <a:pt x="176463" y="479786"/>
                    <a:pt x="352927" y="236748"/>
                    <a:pt x="481264" y="116432"/>
                  </a:cubicBezTo>
                  <a:cubicBezTo>
                    <a:pt x="609601" y="-3884"/>
                    <a:pt x="681790" y="-2279"/>
                    <a:pt x="770021" y="929"/>
                  </a:cubicBezTo>
                  <a:cubicBezTo>
                    <a:pt x="858252" y="4137"/>
                    <a:pt x="880712" y="8950"/>
                    <a:pt x="1010653" y="135683"/>
                  </a:cubicBezTo>
                  <a:cubicBezTo>
                    <a:pt x="1140594" y="262416"/>
                    <a:pt x="1345131" y="511870"/>
                    <a:pt x="1549668" y="761325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Cuore 44"/>
            <p:cNvSpPr/>
            <p:nvPr/>
          </p:nvSpPr>
          <p:spPr>
            <a:xfrm>
              <a:off x="2440865" y="4509120"/>
              <a:ext cx="187703" cy="271992"/>
            </a:xfrm>
            <a:custGeom>
              <a:avLst/>
              <a:gdLst>
                <a:gd name="connsiteX0" fmla="*/ 828092 w 1656184"/>
                <a:gd name="connsiteY0" fmla="*/ 432048 h 1728192"/>
                <a:gd name="connsiteX1" fmla="*/ 828092 w 1656184"/>
                <a:gd name="connsiteY1" fmla="*/ 1728192 h 1728192"/>
                <a:gd name="connsiteX2" fmla="*/ 828092 w 1656184"/>
                <a:gd name="connsiteY2" fmla="*/ 432048 h 1728192"/>
                <a:gd name="connsiteX0" fmla="*/ 827477 w 1668278"/>
                <a:gd name="connsiteY0" fmla="*/ 533452 h 1329082"/>
                <a:gd name="connsiteX1" fmla="*/ 837102 w 1668278"/>
                <a:gd name="connsiteY1" fmla="*/ 1329082 h 1329082"/>
                <a:gd name="connsiteX2" fmla="*/ 827477 w 1668278"/>
                <a:gd name="connsiteY2" fmla="*/ 533452 h 1329082"/>
                <a:gd name="connsiteX0" fmla="*/ 834130 w 1668259"/>
                <a:gd name="connsiteY0" fmla="*/ 420315 h 1668332"/>
                <a:gd name="connsiteX1" fmla="*/ 834130 w 1668259"/>
                <a:gd name="connsiteY1" fmla="*/ 1668332 h 1668332"/>
                <a:gd name="connsiteX2" fmla="*/ 834130 w 1668259"/>
                <a:gd name="connsiteY2" fmla="*/ 420315 h 1668332"/>
                <a:gd name="connsiteX0" fmla="*/ 834130 w 1589513"/>
                <a:gd name="connsiteY0" fmla="*/ 420315 h 1668332"/>
                <a:gd name="connsiteX1" fmla="*/ 834130 w 1589513"/>
                <a:gd name="connsiteY1" fmla="*/ 1668332 h 1668332"/>
                <a:gd name="connsiteX2" fmla="*/ 834130 w 1589513"/>
                <a:gd name="connsiteY2" fmla="*/ 420315 h 1668332"/>
                <a:gd name="connsiteX0" fmla="*/ 748958 w 1504341"/>
                <a:gd name="connsiteY0" fmla="*/ 1774 h 1249791"/>
                <a:gd name="connsiteX1" fmla="*/ 748958 w 1504341"/>
                <a:gd name="connsiteY1" fmla="*/ 1249791 h 1249791"/>
                <a:gd name="connsiteX2" fmla="*/ 748958 w 1504341"/>
                <a:gd name="connsiteY2" fmla="*/ 1774 h 1249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341" h="1249791">
                  <a:moveTo>
                    <a:pt x="748958" y="1774"/>
                  </a:moveTo>
                  <a:cubicBezTo>
                    <a:pt x="766737" y="4315"/>
                    <a:pt x="2439646" y="-46353"/>
                    <a:pt x="748958" y="1249791"/>
                  </a:cubicBezTo>
                  <a:cubicBezTo>
                    <a:pt x="-941730" y="-46353"/>
                    <a:pt x="760054" y="-5311"/>
                    <a:pt x="748958" y="17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026" name="Picture 2" descr="F:\xampp\htdocs\OMSC\OneMillionSC\res\ic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8904"/>
            <a:ext cx="2230952" cy="223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o 10"/>
          <p:cNvGrpSpPr/>
          <p:nvPr/>
        </p:nvGrpSpPr>
        <p:grpSpPr>
          <a:xfrm>
            <a:off x="3779912" y="431319"/>
            <a:ext cx="1993990" cy="2160000"/>
            <a:chOff x="586673" y="639539"/>
            <a:chExt cx="1993990" cy="2160000"/>
          </a:xfrm>
        </p:grpSpPr>
        <p:sp>
          <p:nvSpPr>
            <p:cNvPr id="12" name="Cuore 44"/>
            <p:cNvSpPr/>
            <p:nvPr/>
          </p:nvSpPr>
          <p:spPr>
            <a:xfrm>
              <a:off x="683568" y="639539"/>
              <a:ext cx="1800200" cy="2160000"/>
            </a:xfrm>
            <a:custGeom>
              <a:avLst/>
              <a:gdLst>
                <a:gd name="connsiteX0" fmla="*/ 828092 w 1656184"/>
                <a:gd name="connsiteY0" fmla="*/ 432048 h 1728192"/>
                <a:gd name="connsiteX1" fmla="*/ 828092 w 1656184"/>
                <a:gd name="connsiteY1" fmla="*/ 1728192 h 1728192"/>
                <a:gd name="connsiteX2" fmla="*/ 828092 w 1656184"/>
                <a:gd name="connsiteY2" fmla="*/ 432048 h 1728192"/>
                <a:gd name="connsiteX0" fmla="*/ 827477 w 1668278"/>
                <a:gd name="connsiteY0" fmla="*/ 533452 h 1329082"/>
                <a:gd name="connsiteX1" fmla="*/ 837102 w 1668278"/>
                <a:gd name="connsiteY1" fmla="*/ 1329082 h 1329082"/>
                <a:gd name="connsiteX2" fmla="*/ 827477 w 1668278"/>
                <a:gd name="connsiteY2" fmla="*/ 533452 h 1329082"/>
                <a:gd name="connsiteX0" fmla="*/ 834130 w 1668259"/>
                <a:gd name="connsiteY0" fmla="*/ 420315 h 1668332"/>
                <a:gd name="connsiteX1" fmla="*/ 834130 w 1668259"/>
                <a:gd name="connsiteY1" fmla="*/ 1668332 h 1668332"/>
                <a:gd name="connsiteX2" fmla="*/ 834130 w 1668259"/>
                <a:gd name="connsiteY2" fmla="*/ 420315 h 1668332"/>
                <a:gd name="connsiteX0" fmla="*/ 834130 w 1589513"/>
                <a:gd name="connsiteY0" fmla="*/ 420315 h 1668332"/>
                <a:gd name="connsiteX1" fmla="*/ 834130 w 1589513"/>
                <a:gd name="connsiteY1" fmla="*/ 1668332 h 1668332"/>
                <a:gd name="connsiteX2" fmla="*/ 834130 w 1589513"/>
                <a:gd name="connsiteY2" fmla="*/ 420315 h 1668332"/>
                <a:gd name="connsiteX0" fmla="*/ 748958 w 1504341"/>
                <a:gd name="connsiteY0" fmla="*/ 1774 h 1249791"/>
                <a:gd name="connsiteX1" fmla="*/ 748958 w 1504341"/>
                <a:gd name="connsiteY1" fmla="*/ 1249791 h 1249791"/>
                <a:gd name="connsiteX2" fmla="*/ 748958 w 1504341"/>
                <a:gd name="connsiteY2" fmla="*/ 1774 h 1249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341" h="1249791">
                  <a:moveTo>
                    <a:pt x="748958" y="1774"/>
                  </a:moveTo>
                  <a:cubicBezTo>
                    <a:pt x="766737" y="4315"/>
                    <a:pt x="2439646" y="-46353"/>
                    <a:pt x="748958" y="1249791"/>
                  </a:cubicBezTo>
                  <a:cubicBezTo>
                    <a:pt x="-941730" y="-46353"/>
                    <a:pt x="760054" y="-5311"/>
                    <a:pt x="748958" y="1774"/>
                  </a:cubicBezTo>
                  <a:close/>
                </a:path>
              </a:pathLst>
            </a:custGeom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3" name="Immagine 1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73" y="786354"/>
              <a:ext cx="1993990" cy="970649"/>
            </a:xfrm>
            <a:prstGeom prst="rect">
              <a:avLst/>
            </a:prstGeom>
          </p:spPr>
        </p:pic>
      </p:grpSp>
      <p:grpSp>
        <p:nvGrpSpPr>
          <p:cNvPr id="14" name="Gruppo 13"/>
          <p:cNvGrpSpPr/>
          <p:nvPr/>
        </p:nvGrpSpPr>
        <p:grpSpPr>
          <a:xfrm>
            <a:off x="6660232" y="313662"/>
            <a:ext cx="2160363" cy="3768462"/>
            <a:chOff x="4787901" y="1460738"/>
            <a:chExt cx="2160363" cy="3768462"/>
          </a:xfrm>
        </p:grpSpPr>
        <p:sp>
          <p:nvSpPr>
            <p:cNvPr id="15" name="Ovale 14"/>
            <p:cNvSpPr/>
            <p:nvPr/>
          </p:nvSpPr>
          <p:spPr>
            <a:xfrm>
              <a:off x="4788024" y="3068960"/>
              <a:ext cx="2160240" cy="21602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Figura a mano libera 15"/>
            <p:cNvSpPr/>
            <p:nvPr/>
          </p:nvSpPr>
          <p:spPr>
            <a:xfrm>
              <a:off x="5097934" y="3078162"/>
              <a:ext cx="1722205" cy="1127023"/>
            </a:xfrm>
            <a:custGeom>
              <a:avLst/>
              <a:gdLst>
                <a:gd name="connsiteX0" fmla="*/ 74772 w 1713072"/>
                <a:gd name="connsiteY0" fmla="*/ 0 h 864778"/>
                <a:gd name="connsiteX1" fmla="*/ 11272 w 1713072"/>
                <a:gd name="connsiteY1" fmla="*/ 393700 h 864778"/>
                <a:gd name="connsiteX2" fmla="*/ 277972 w 1713072"/>
                <a:gd name="connsiteY2" fmla="*/ 508000 h 864778"/>
                <a:gd name="connsiteX3" fmla="*/ 481172 w 1713072"/>
                <a:gd name="connsiteY3" fmla="*/ 558800 h 864778"/>
                <a:gd name="connsiteX4" fmla="*/ 620872 w 1713072"/>
                <a:gd name="connsiteY4" fmla="*/ 800100 h 864778"/>
                <a:gd name="connsiteX5" fmla="*/ 862172 w 1713072"/>
                <a:gd name="connsiteY5" fmla="*/ 863600 h 864778"/>
                <a:gd name="connsiteX6" fmla="*/ 1065372 w 1713072"/>
                <a:gd name="connsiteY6" fmla="*/ 762000 h 864778"/>
                <a:gd name="connsiteX7" fmla="*/ 1116172 w 1713072"/>
                <a:gd name="connsiteY7" fmla="*/ 558800 h 864778"/>
                <a:gd name="connsiteX8" fmla="*/ 1052672 w 1713072"/>
                <a:gd name="connsiteY8" fmla="*/ 355600 h 864778"/>
                <a:gd name="connsiteX9" fmla="*/ 1217772 w 1713072"/>
                <a:gd name="connsiteY9" fmla="*/ 203200 h 864778"/>
                <a:gd name="connsiteX10" fmla="*/ 1420972 w 1713072"/>
                <a:gd name="connsiteY10" fmla="*/ 190500 h 864778"/>
                <a:gd name="connsiteX11" fmla="*/ 1713072 w 1713072"/>
                <a:gd name="connsiteY11" fmla="*/ 304800 h 864778"/>
                <a:gd name="connsiteX0" fmla="*/ 83666 w 1721966"/>
                <a:gd name="connsiteY0" fmla="*/ 0 h 864778"/>
                <a:gd name="connsiteX1" fmla="*/ 20166 w 1721966"/>
                <a:gd name="connsiteY1" fmla="*/ 393700 h 864778"/>
                <a:gd name="connsiteX2" fmla="*/ 413866 w 1721966"/>
                <a:gd name="connsiteY2" fmla="*/ 368300 h 864778"/>
                <a:gd name="connsiteX3" fmla="*/ 490066 w 1721966"/>
                <a:gd name="connsiteY3" fmla="*/ 558800 h 864778"/>
                <a:gd name="connsiteX4" fmla="*/ 629766 w 1721966"/>
                <a:gd name="connsiteY4" fmla="*/ 800100 h 864778"/>
                <a:gd name="connsiteX5" fmla="*/ 871066 w 1721966"/>
                <a:gd name="connsiteY5" fmla="*/ 863600 h 864778"/>
                <a:gd name="connsiteX6" fmla="*/ 1074266 w 1721966"/>
                <a:gd name="connsiteY6" fmla="*/ 762000 h 864778"/>
                <a:gd name="connsiteX7" fmla="*/ 1125066 w 1721966"/>
                <a:gd name="connsiteY7" fmla="*/ 558800 h 864778"/>
                <a:gd name="connsiteX8" fmla="*/ 1061566 w 1721966"/>
                <a:gd name="connsiteY8" fmla="*/ 355600 h 864778"/>
                <a:gd name="connsiteX9" fmla="*/ 1226666 w 1721966"/>
                <a:gd name="connsiteY9" fmla="*/ 203200 h 864778"/>
                <a:gd name="connsiteX10" fmla="*/ 1429866 w 1721966"/>
                <a:gd name="connsiteY10" fmla="*/ 190500 h 864778"/>
                <a:gd name="connsiteX11" fmla="*/ 1721966 w 1721966"/>
                <a:gd name="connsiteY11" fmla="*/ 304800 h 864778"/>
                <a:gd name="connsiteX0" fmla="*/ 83666 w 1721966"/>
                <a:gd name="connsiteY0" fmla="*/ 0 h 865086"/>
                <a:gd name="connsiteX1" fmla="*/ 20166 w 1721966"/>
                <a:gd name="connsiteY1" fmla="*/ 393700 h 865086"/>
                <a:gd name="connsiteX2" fmla="*/ 413866 w 1721966"/>
                <a:gd name="connsiteY2" fmla="*/ 368300 h 865086"/>
                <a:gd name="connsiteX3" fmla="*/ 629766 w 1721966"/>
                <a:gd name="connsiteY3" fmla="*/ 520700 h 865086"/>
                <a:gd name="connsiteX4" fmla="*/ 629766 w 1721966"/>
                <a:gd name="connsiteY4" fmla="*/ 800100 h 865086"/>
                <a:gd name="connsiteX5" fmla="*/ 871066 w 1721966"/>
                <a:gd name="connsiteY5" fmla="*/ 863600 h 865086"/>
                <a:gd name="connsiteX6" fmla="*/ 1074266 w 1721966"/>
                <a:gd name="connsiteY6" fmla="*/ 762000 h 865086"/>
                <a:gd name="connsiteX7" fmla="*/ 1125066 w 1721966"/>
                <a:gd name="connsiteY7" fmla="*/ 558800 h 865086"/>
                <a:gd name="connsiteX8" fmla="*/ 1061566 w 1721966"/>
                <a:gd name="connsiteY8" fmla="*/ 355600 h 865086"/>
                <a:gd name="connsiteX9" fmla="*/ 1226666 w 1721966"/>
                <a:gd name="connsiteY9" fmla="*/ 203200 h 865086"/>
                <a:gd name="connsiteX10" fmla="*/ 1429866 w 1721966"/>
                <a:gd name="connsiteY10" fmla="*/ 190500 h 865086"/>
                <a:gd name="connsiteX11" fmla="*/ 1721966 w 1721966"/>
                <a:gd name="connsiteY11" fmla="*/ 304800 h 865086"/>
                <a:gd name="connsiteX0" fmla="*/ 83666 w 1721966"/>
                <a:gd name="connsiteY0" fmla="*/ 0 h 865086"/>
                <a:gd name="connsiteX1" fmla="*/ 20166 w 1721966"/>
                <a:gd name="connsiteY1" fmla="*/ 393700 h 865086"/>
                <a:gd name="connsiteX2" fmla="*/ 413866 w 1721966"/>
                <a:gd name="connsiteY2" fmla="*/ 368300 h 865086"/>
                <a:gd name="connsiteX3" fmla="*/ 629766 w 1721966"/>
                <a:gd name="connsiteY3" fmla="*/ 520700 h 865086"/>
                <a:gd name="connsiteX4" fmla="*/ 629766 w 1721966"/>
                <a:gd name="connsiteY4" fmla="*/ 800100 h 865086"/>
                <a:gd name="connsiteX5" fmla="*/ 871066 w 1721966"/>
                <a:gd name="connsiteY5" fmla="*/ 863600 h 865086"/>
                <a:gd name="connsiteX6" fmla="*/ 1074266 w 1721966"/>
                <a:gd name="connsiteY6" fmla="*/ 762000 h 865086"/>
                <a:gd name="connsiteX7" fmla="*/ 1125066 w 1721966"/>
                <a:gd name="connsiteY7" fmla="*/ 558800 h 865086"/>
                <a:gd name="connsiteX8" fmla="*/ 1061566 w 1721966"/>
                <a:gd name="connsiteY8" fmla="*/ 355600 h 865086"/>
                <a:gd name="connsiteX9" fmla="*/ 1226666 w 1721966"/>
                <a:gd name="connsiteY9" fmla="*/ 203200 h 865086"/>
                <a:gd name="connsiteX10" fmla="*/ 1429866 w 1721966"/>
                <a:gd name="connsiteY10" fmla="*/ 190500 h 865086"/>
                <a:gd name="connsiteX11" fmla="*/ 1721966 w 1721966"/>
                <a:gd name="connsiteY11" fmla="*/ 304800 h 865086"/>
                <a:gd name="connsiteX12" fmla="*/ 83666 w 1721966"/>
                <a:gd name="connsiteY12" fmla="*/ 0 h 865086"/>
                <a:gd name="connsiteX0" fmla="*/ 83666 w 1765813"/>
                <a:gd name="connsiteY0" fmla="*/ 228600 h 1093686"/>
                <a:gd name="connsiteX1" fmla="*/ 20166 w 1765813"/>
                <a:gd name="connsiteY1" fmla="*/ 622300 h 1093686"/>
                <a:gd name="connsiteX2" fmla="*/ 413866 w 1765813"/>
                <a:gd name="connsiteY2" fmla="*/ 596900 h 1093686"/>
                <a:gd name="connsiteX3" fmla="*/ 629766 w 1765813"/>
                <a:gd name="connsiteY3" fmla="*/ 749300 h 1093686"/>
                <a:gd name="connsiteX4" fmla="*/ 629766 w 1765813"/>
                <a:gd name="connsiteY4" fmla="*/ 1028700 h 1093686"/>
                <a:gd name="connsiteX5" fmla="*/ 871066 w 1765813"/>
                <a:gd name="connsiteY5" fmla="*/ 1092200 h 1093686"/>
                <a:gd name="connsiteX6" fmla="*/ 1074266 w 1765813"/>
                <a:gd name="connsiteY6" fmla="*/ 990600 h 1093686"/>
                <a:gd name="connsiteX7" fmla="*/ 1125066 w 1765813"/>
                <a:gd name="connsiteY7" fmla="*/ 787400 h 1093686"/>
                <a:gd name="connsiteX8" fmla="*/ 1061566 w 1765813"/>
                <a:gd name="connsiteY8" fmla="*/ 584200 h 1093686"/>
                <a:gd name="connsiteX9" fmla="*/ 1226666 w 1765813"/>
                <a:gd name="connsiteY9" fmla="*/ 431800 h 1093686"/>
                <a:gd name="connsiteX10" fmla="*/ 1429866 w 1765813"/>
                <a:gd name="connsiteY10" fmla="*/ 419100 h 1093686"/>
                <a:gd name="connsiteX11" fmla="*/ 1721966 w 1765813"/>
                <a:gd name="connsiteY11" fmla="*/ 533400 h 1093686"/>
                <a:gd name="connsiteX12" fmla="*/ 439266 w 1765813"/>
                <a:gd name="connsiteY12" fmla="*/ 0 h 1093686"/>
                <a:gd name="connsiteX13" fmla="*/ 83666 w 1765813"/>
                <a:gd name="connsiteY13" fmla="*/ 228600 h 1093686"/>
                <a:gd name="connsiteX0" fmla="*/ 83666 w 1734183"/>
                <a:gd name="connsiteY0" fmla="*/ 269068 h 1134154"/>
                <a:gd name="connsiteX1" fmla="*/ 20166 w 1734183"/>
                <a:gd name="connsiteY1" fmla="*/ 662768 h 1134154"/>
                <a:gd name="connsiteX2" fmla="*/ 413866 w 1734183"/>
                <a:gd name="connsiteY2" fmla="*/ 637368 h 1134154"/>
                <a:gd name="connsiteX3" fmla="*/ 629766 w 1734183"/>
                <a:gd name="connsiteY3" fmla="*/ 789768 h 1134154"/>
                <a:gd name="connsiteX4" fmla="*/ 629766 w 1734183"/>
                <a:gd name="connsiteY4" fmla="*/ 1069168 h 1134154"/>
                <a:gd name="connsiteX5" fmla="*/ 871066 w 1734183"/>
                <a:gd name="connsiteY5" fmla="*/ 1132668 h 1134154"/>
                <a:gd name="connsiteX6" fmla="*/ 1074266 w 1734183"/>
                <a:gd name="connsiteY6" fmla="*/ 1031068 h 1134154"/>
                <a:gd name="connsiteX7" fmla="*/ 1125066 w 1734183"/>
                <a:gd name="connsiteY7" fmla="*/ 827868 h 1134154"/>
                <a:gd name="connsiteX8" fmla="*/ 1061566 w 1734183"/>
                <a:gd name="connsiteY8" fmla="*/ 624668 h 1134154"/>
                <a:gd name="connsiteX9" fmla="*/ 1226666 w 1734183"/>
                <a:gd name="connsiteY9" fmla="*/ 472268 h 1134154"/>
                <a:gd name="connsiteX10" fmla="*/ 1429866 w 1734183"/>
                <a:gd name="connsiteY10" fmla="*/ 459568 h 1134154"/>
                <a:gd name="connsiteX11" fmla="*/ 1721966 w 1734183"/>
                <a:gd name="connsiteY11" fmla="*/ 573868 h 1134154"/>
                <a:gd name="connsiteX12" fmla="*/ 1048866 w 1734183"/>
                <a:gd name="connsiteY12" fmla="*/ 40468 h 1134154"/>
                <a:gd name="connsiteX13" fmla="*/ 439266 w 1734183"/>
                <a:gd name="connsiteY13" fmla="*/ 40468 h 1134154"/>
                <a:gd name="connsiteX14" fmla="*/ 83666 w 1734183"/>
                <a:gd name="connsiteY14" fmla="*/ 269068 h 1134154"/>
                <a:gd name="connsiteX0" fmla="*/ 83666 w 1722205"/>
                <a:gd name="connsiteY0" fmla="*/ 246514 h 1111600"/>
                <a:gd name="connsiteX1" fmla="*/ 20166 w 1722205"/>
                <a:gd name="connsiteY1" fmla="*/ 640214 h 1111600"/>
                <a:gd name="connsiteX2" fmla="*/ 413866 w 1722205"/>
                <a:gd name="connsiteY2" fmla="*/ 614814 h 1111600"/>
                <a:gd name="connsiteX3" fmla="*/ 629766 w 1722205"/>
                <a:gd name="connsiteY3" fmla="*/ 767214 h 1111600"/>
                <a:gd name="connsiteX4" fmla="*/ 629766 w 1722205"/>
                <a:gd name="connsiteY4" fmla="*/ 1046614 h 1111600"/>
                <a:gd name="connsiteX5" fmla="*/ 871066 w 1722205"/>
                <a:gd name="connsiteY5" fmla="*/ 1110114 h 1111600"/>
                <a:gd name="connsiteX6" fmla="*/ 1074266 w 1722205"/>
                <a:gd name="connsiteY6" fmla="*/ 1008514 h 1111600"/>
                <a:gd name="connsiteX7" fmla="*/ 1125066 w 1722205"/>
                <a:gd name="connsiteY7" fmla="*/ 805314 h 1111600"/>
                <a:gd name="connsiteX8" fmla="*/ 1061566 w 1722205"/>
                <a:gd name="connsiteY8" fmla="*/ 602114 h 1111600"/>
                <a:gd name="connsiteX9" fmla="*/ 1226666 w 1722205"/>
                <a:gd name="connsiteY9" fmla="*/ 449714 h 1111600"/>
                <a:gd name="connsiteX10" fmla="*/ 1429866 w 1722205"/>
                <a:gd name="connsiteY10" fmla="*/ 437014 h 1111600"/>
                <a:gd name="connsiteX11" fmla="*/ 1721966 w 1722205"/>
                <a:gd name="connsiteY11" fmla="*/ 551314 h 1111600"/>
                <a:gd name="connsiteX12" fmla="*/ 1480666 w 1722205"/>
                <a:gd name="connsiteY12" fmla="*/ 246514 h 1111600"/>
                <a:gd name="connsiteX13" fmla="*/ 1048866 w 1722205"/>
                <a:gd name="connsiteY13" fmla="*/ 17914 h 1111600"/>
                <a:gd name="connsiteX14" fmla="*/ 439266 w 1722205"/>
                <a:gd name="connsiteY14" fmla="*/ 17914 h 1111600"/>
                <a:gd name="connsiteX15" fmla="*/ 83666 w 1722205"/>
                <a:gd name="connsiteY15" fmla="*/ 246514 h 1111600"/>
                <a:gd name="connsiteX0" fmla="*/ 83666 w 1722205"/>
                <a:gd name="connsiteY0" fmla="*/ 258783 h 1123869"/>
                <a:gd name="connsiteX1" fmla="*/ 20166 w 1722205"/>
                <a:gd name="connsiteY1" fmla="*/ 652483 h 1123869"/>
                <a:gd name="connsiteX2" fmla="*/ 413866 w 1722205"/>
                <a:gd name="connsiteY2" fmla="*/ 627083 h 1123869"/>
                <a:gd name="connsiteX3" fmla="*/ 629766 w 1722205"/>
                <a:gd name="connsiteY3" fmla="*/ 779483 h 1123869"/>
                <a:gd name="connsiteX4" fmla="*/ 629766 w 1722205"/>
                <a:gd name="connsiteY4" fmla="*/ 1058883 h 1123869"/>
                <a:gd name="connsiteX5" fmla="*/ 871066 w 1722205"/>
                <a:gd name="connsiteY5" fmla="*/ 1122383 h 1123869"/>
                <a:gd name="connsiteX6" fmla="*/ 1074266 w 1722205"/>
                <a:gd name="connsiteY6" fmla="*/ 1020783 h 1123869"/>
                <a:gd name="connsiteX7" fmla="*/ 1125066 w 1722205"/>
                <a:gd name="connsiteY7" fmla="*/ 817583 h 1123869"/>
                <a:gd name="connsiteX8" fmla="*/ 1061566 w 1722205"/>
                <a:gd name="connsiteY8" fmla="*/ 614383 h 1123869"/>
                <a:gd name="connsiteX9" fmla="*/ 1226666 w 1722205"/>
                <a:gd name="connsiteY9" fmla="*/ 461983 h 1123869"/>
                <a:gd name="connsiteX10" fmla="*/ 1429866 w 1722205"/>
                <a:gd name="connsiteY10" fmla="*/ 449283 h 1123869"/>
                <a:gd name="connsiteX11" fmla="*/ 1721966 w 1722205"/>
                <a:gd name="connsiteY11" fmla="*/ 563583 h 1123869"/>
                <a:gd name="connsiteX12" fmla="*/ 1480666 w 1722205"/>
                <a:gd name="connsiteY12" fmla="*/ 258783 h 1123869"/>
                <a:gd name="connsiteX13" fmla="*/ 1048866 w 1722205"/>
                <a:gd name="connsiteY13" fmla="*/ 30183 h 1123869"/>
                <a:gd name="connsiteX14" fmla="*/ 439266 w 1722205"/>
                <a:gd name="connsiteY14" fmla="*/ 30183 h 1123869"/>
                <a:gd name="connsiteX15" fmla="*/ 83666 w 1722205"/>
                <a:gd name="connsiteY15" fmla="*/ 258783 h 1123869"/>
                <a:gd name="connsiteX0" fmla="*/ 83666 w 1722205"/>
                <a:gd name="connsiteY0" fmla="*/ 258783 h 1123869"/>
                <a:gd name="connsiteX1" fmla="*/ 20166 w 1722205"/>
                <a:gd name="connsiteY1" fmla="*/ 652483 h 1123869"/>
                <a:gd name="connsiteX2" fmla="*/ 413866 w 1722205"/>
                <a:gd name="connsiteY2" fmla="*/ 627083 h 1123869"/>
                <a:gd name="connsiteX3" fmla="*/ 629766 w 1722205"/>
                <a:gd name="connsiteY3" fmla="*/ 779483 h 1123869"/>
                <a:gd name="connsiteX4" fmla="*/ 629766 w 1722205"/>
                <a:gd name="connsiteY4" fmla="*/ 1058883 h 1123869"/>
                <a:gd name="connsiteX5" fmla="*/ 871066 w 1722205"/>
                <a:gd name="connsiteY5" fmla="*/ 1122383 h 1123869"/>
                <a:gd name="connsiteX6" fmla="*/ 1074266 w 1722205"/>
                <a:gd name="connsiteY6" fmla="*/ 1020783 h 1123869"/>
                <a:gd name="connsiteX7" fmla="*/ 1125066 w 1722205"/>
                <a:gd name="connsiteY7" fmla="*/ 817583 h 1123869"/>
                <a:gd name="connsiteX8" fmla="*/ 1061566 w 1722205"/>
                <a:gd name="connsiteY8" fmla="*/ 614383 h 1123869"/>
                <a:gd name="connsiteX9" fmla="*/ 1226666 w 1722205"/>
                <a:gd name="connsiteY9" fmla="*/ 461983 h 1123869"/>
                <a:gd name="connsiteX10" fmla="*/ 1429866 w 1722205"/>
                <a:gd name="connsiteY10" fmla="*/ 449283 h 1123869"/>
                <a:gd name="connsiteX11" fmla="*/ 1721966 w 1722205"/>
                <a:gd name="connsiteY11" fmla="*/ 563583 h 1123869"/>
                <a:gd name="connsiteX12" fmla="*/ 1480666 w 1722205"/>
                <a:gd name="connsiteY12" fmla="*/ 258783 h 1123869"/>
                <a:gd name="connsiteX13" fmla="*/ 1048866 w 1722205"/>
                <a:gd name="connsiteY13" fmla="*/ 30183 h 1123869"/>
                <a:gd name="connsiteX14" fmla="*/ 439266 w 1722205"/>
                <a:gd name="connsiteY14" fmla="*/ 30183 h 1123869"/>
                <a:gd name="connsiteX15" fmla="*/ 83666 w 1722205"/>
                <a:gd name="connsiteY15" fmla="*/ 258783 h 1123869"/>
                <a:gd name="connsiteX0" fmla="*/ 83666 w 1722205"/>
                <a:gd name="connsiteY0" fmla="*/ 258783 h 1123869"/>
                <a:gd name="connsiteX1" fmla="*/ 20166 w 1722205"/>
                <a:gd name="connsiteY1" fmla="*/ 652483 h 1123869"/>
                <a:gd name="connsiteX2" fmla="*/ 413866 w 1722205"/>
                <a:gd name="connsiteY2" fmla="*/ 627083 h 1123869"/>
                <a:gd name="connsiteX3" fmla="*/ 629766 w 1722205"/>
                <a:gd name="connsiteY3" fmla="*/ 779483 h 1123869"/>
                <a:gd name="connsiteX4" fmla="*/ 629766 w 1722205"/>
                <a:gd name="connsiteY4" fmla="*/ 1058883 h 1123869"/>
                <a:gd name="connsiteX5" fmla="*/ 871066 w 1722205"/>
                <a:gd name="connsiteY5" fmla="*/ 1122383 h 1123869"/>
                <a:gd name="connsiteX6" fmla="*/ 1074266 w 1722205"/>
                <a:gd name="connsiteY6" fmla="*/ 1020783 h 1123869"/>
                <a:gd name="connsiteX7" fmla="*/ 1125066 w 1722205"/>
                <a:gd name="connsiteY7" fmla="*/ 817583 h 1123869"/>
                <a:gd name="connsiteX8" fmla="*/ 1061566 w 1722205"/>
                <a:gd name="connsiteY8" fmla="*/ 614383 h 1123869"/>
                <a:gd name="connsiteX9" fmla="*/ 1226666 w 1722205"/>
                <a:gd name="connsiteY9" fmla="*/ 461983 h 1123869"/>
                <a:gd name="connsiteX10" fmla="*/ 1429866 w 1722205"/>
                <a:gd name="connsiteY10" fmla="*/ 449283 h 1123869"/>
                <a:gd name="connsiteX11" fmla="*/ 1721966 w 1722205"/>
                <a:gd name="connsiteY11" fmla="*/ 563583 h 1123869"/>
                <a:gd name="connsiteX12" fmla="*/ 1480666 w 1722205"/>
                <a:gd name="connsiteY12" fmla="*/ 258783 h 1123869"/>
                <a:gd name="connsiteX13" fmla="*/ 1048866 w 1722205"/>
                <a:gd name="connsiteY13" fmla="*/ 30183 h 1123869"/>
                <a:gd name="connsiteX14" fmla="*/ 439266 w 1722205"/>
                <a:gd name="connsiteY14" fmla="*/ 30183 h 1123869"/>
                <a:gd name="connsiteX15" fmla="*/ 83666 w 1722205"/>
                <a:gd name="connsiteY15" fmla="*/ 258783 h 1123869"/>
                <a:gd name="connsiteX0" fmla="*/ 83666 w 1722205"/>
                <a:gd name="connsiteY0" fmla="*/ 262363 h 1127449"/>
                <a:gd name="connsiteX1" fmla="*/ 20166 w 1722205"/>
                <a:gd name="connsiteY1" fmla="*/ 656063 h 1127449"/>
                <a:gd name="connsiteX2" fmla="*/ 413866 w 1722205"/>
                <a:gd name="connsiteY2" fmla="*/ 630663 h 1127449"/>
                <a:gd name="connsiteX3" fmla="*/ 629766 w 1722205"/>
                <a:gd name="connsiteY3" fmla="*/ 783063 h 1127449"/>
                <a:gd name="connsiteX4" fmla="*/ 629766 w 1722205"/>
                <a:gd name="connsiteY4" fmla="*/ 1062463 h 1127449"/>
                <a:gd name="connsiteX5" fmla="*/ 871066 w 1722205"/>
                <a:gd name="connsiteY5" fmla="*/ 1125963 h 1127449"/>
                <a:gd name="connsiteX6" fmla="*/ 1074266 w 1722205"/>
                <a:gd name="connsiteY6" fmla="*/ 1024363 h 1127449"/>
                <a:gd name="connsiteX7" fmla="*/ 1125066 w 1722205"/>
                <a:gd name="connsiteY7" fmla="*/ 821163 h 1127449"/>
                <a:gd name="connsiteX8" fmla="*/ 1061566 w 1722205"/>
                <a:gd name="connsiteY8" fmla="*/ 617963 h 1127449"/>
                <a:gd name="connsiteX9" fmla="*/ 1226666 w 1722205"/>
                <a:gd name="connsiteY9" fmla="*/ 465563 h 1127449"/>
                <a:gd name="connsiteX10" fmla="*/ 1429866 w 1722205"/>
                <a:gd name="connsiteY10" fmla="*/ 452863 h 1127449"/>
                <a:gd name="connsiteX11" fmla="*/ 1721966 w 1722205"/>
                <a:gd name="connsiteY11" fmla="*/ 567163 h 1127449"/>
                <a:gd name="connsiteX12" fmla="*/ 1480666 w 1722205"/>
                <a:gd name="connsiteY12" fmla="*/ 262363 h 1127449"/>
                <a:gd name="connsiteX13" fmla="*/ 1048866 w 1722205"/>
                <a:gd name="connsiteY13" fmla="*/ 33763 h 1127449"/>
                <a:gd name="connsiteX14" fmla="*/ 439266 w 1722205"/>
                <a:gd name="connsiteY14" fmla="*/ 33763 h 1127449"/>
                <a:gd name="connsiteX15" fmla="*/ 83666 w 1722205"/>
                <a:gd name="connsiteY15" fmla="*/ 262363 h 1127449"/>
                <a:gd name="connsiteX0" fmla="*/ 83666 w 1722205"/>
                <a:gd name="connsiteY0" fmla="*/ 249395 h 1114481"/>
                <a:gd name="connsiteX1" fmla="*/ 20166 w 1722205"/>
                <a:gd name="connsiteY1" fmla="*/ 643095 h 1114481"/>
                <a:gd name="connsiteX2" fmla="*/ 413866 w 1722205"/>
                <a:gd name="connsiteY2" fmla="*/ 617695 h 1114481"/>
                <a:gd name="connsiteX3" fmla="*/ 629766 w 1722205"/>
                <a:gd name="connsiteY3" fmla="*/ 770095 h 1114481"/>
                <a:gd name="connsiteX4" fmla="*/ 629766 w 1722205"/>
                <a:gd name="connsiteY4" fmla="*/ 1049495 h 1114481"/>
                <a:gd name="connsiteX5" fmla="*/ 871066 w 1722205"/>
                <a:gd name="connsiteY5" fmla="*/ 1112995 h 1114481"/>
                <a:gd name="connsiteX6" fmla="*/ 1074266 w 1722205"/>
                <a:gd name="connsiteY6" fmla="*/ 1011395 h 1114481"/>
                <a:gd name="connsiteX7" fmla="*/ 1125066 w 1722205"/>
                <a:gd name="connsiteY7" fmla="*/ 808195 h 1114481"/>
                <a:gd name="connsiteX8" fmla="*/ 1061566 w 1722205"/>
                <a:gd name="connsiteY8" fmla="*/ 604995 h 1114481"/>
                <a:gd name="connsiteX9" fmla="*/ 1226666 w 1722205"/>
                <a:gd name="connsiteY9" fmla="*/ 452595 h 1114481"/>
                <a:gd name="connsiteX10" fmla="*/ 1429866 w 1722205"/>
                <a:gd name="connsiteY10" fmla="*/ 439895 h 1114481"/>
                <a:gd name="connsiteX11" fmla="*/ 1721966 w 1722205"/>
                <a:gd name="connsiteY11" fmla="*/ 554195 h 1114481"/>
                <a:gd name="connsiteX12" fmla="*/ 1480666 w 1722205"/>
                <a:gd name="connsiteY12" fmla="*/ 249395 h 1114481"/>
                <a:gd name="connsiteX13" fmla="*/ 1048866 w 1722205"/>
                <a:gd name="connsiteY13" fmla="*/ 20795 h 1114481"/>
                <a:gd name="connsiteX14" fmla="*/ 420216 w 1722205"/>
                <a:gd name="connsiteY14" fmla="*/ 58895 h 1114481"/>
                <a:gd name="connsiteX15" fmla="*/ 83666 w 1722205"/>
                <a:gd name="connsiteY15" fmla="*/ 249395 h 1114481"/>
                <a:gd name="connsiteX0" fmla="*/ 83666 w 1722205"/>
                <a:gd name="connsiteY0" fmla="*/ 249395 h 1114481"/>
                <a:gd name="connsiteX1" fmla="*/ 20166 w 1722205"/>
                <a:gd name="connsiteY1" fmla="*/ 643095 h 1114481"/>
                <a:gd name="connsiteX2" fmla="*/ 413866 w 1722205"/>
                <a:gd name="connsiteY2" fmla="*/ 617695 h 1114481"/>
                <a:gd name="connsiteX3" fmla="*/ 629766 w 1722205"/>
                <a:gd name="connsiteY3" fmla="*/ 770095 h 1114481"/>
                <a:gd name="connsiteX4" fmla="*/ 629766 w 1722205"/>
                <a:gd name="connsiteY4" fmla="*/ 1049495 h 1114481"/>
                <a:gd name="connsiteX5" fmla="*/ 871066 w 1722205"/>
                <a:gd name="connsiteY5" fmla="*/ 1112995 h 1114481"/>
                <a:gd name="connsiteX6" fmla="*/ 1074266 w 1722205"/>
                <a:gd name="connsiteY6" fmla="*/ 1011395 h 1114481"/>
                <a:gd name="connsiteX7" fmla="*/ 1125066 w 1722205"/>
                <a:gd name="connsiteY7" fmla="*/ 808195 h 1114481"/>
                <a:gd name="connsiteX8" fmla="*/ 1061566 w 1722205"/>
                <a:gd name="connsiteY8" fmla="*/ 604995 h 1114481"/>
                <a:gd name="connsiteX9" fmla="*/ 1226666 w 1722205"/>
                <a:gd name="connsiteY9" fmla="*/ 452595 h 1114481"/>
                <a:gd name="connsiteX10" fmla="*/ 1429866 w 1722205"/>
                <a:gd name="connsiteY10" fmla="*/ 439895 h 1114481"/>
                <a:gd name="connsiteX11" fmla="*/ 1721966 w 1722205"/>
                <a:gd name="connsiteY11" fmla="*/ 554195 h 1114481"/>
                <a:gd name="connsiteX12" fmla="*/ 1480666 w 1722205"/>
                <a:gd name="connsiteY12" fmla="*/ 249395 h 1114481"/>
                <a:gd name="connsiteX13" fmla="*/ 1048866 w 1722205"/>
                <a:gd name="connsiteY13" fmla="*/ 20795 h 1114481"/>
                <a:gd name="connsiteX14" fmla="*/ 420216 w 1722205"/>
                <a:gd name="connsiteY14" fmla="*/ 58895 h 1114481"/>
                <a:gd name="connsiteX15" fmla="*/ 83666 w 1722205"/>
                <a:gd name="connsiteY15" fmla="*/ 249395 h 1114481"/>
                <a:gd name="connsiteX0" fmla="*/ 83666 w 1722205"/>
                <a:gd name="connsiteY0" fmla="*/ 261937 h 1127023"/>
                <a:gd name="connsiteX1" fmla="*/ 20166 w 1722205"/>
                <a:gd name="connsiteY1" fmla="*/ 655637 h 1127023"/>
                <a:gd name="connsiteX2" fmla="*/ 413866 w 1722205"/>
                <a:gd name="connsiteY2" fmla="*/ 630237 h 1127023"/>
                <a:gd name="connsiteX3" fmla="*/ 629766 w 1722205"/>
                <a:gd name="connsiteY3" fmla="*/ 782637 h 1127023"/>
                <a:gd name="connsiteX4" fmla="*/ 629766 w 1722205"/>
                <a:gd name="connsiteY4" fmla="*/ 1062037 h 1127023"/>
                <a:gd name="connsiteX5" fmla="*/ 871066 w 1722205"/>
                <a:gd name="connsiteY5" fmla="*/ 1125537 h 1127023"/>
                <a:gd name="connsiteX6" fmla="*/ 1074266 w 1722205"/>
                <a:gd name="connsiteY6" fmla="*/ 1023937 h 1127023"/>
                <a:gd name="connsiteX7" fmla="*/ 1125066 w 1722205"/>
                <a:gd name="connsiteY7" fmla="*/ 820737 h 1127023"/>
                <a:gd name="connsiteX8" fmla="*/ 1061566 w 1722205"/>
                <a:gd name="connsiteY8" fmla="*/ 617537 h 1127023"/>
                <a:gd name="connsiteX9" fmla="*/ 1226666 w 1722205"/>
                <a:gd name="connsiteY9" fmla="*/ 465137 h 1127023"/>
                <a:gd name="connsiteX10" fmla="*/ 1429866 w 1722205"/>
                <a:gd name="connsiteY10" fmla="*/ 452437 h 1127023"/>
                <a:gd name="connsiteX11" fmla="*/ 1721966 w 1722205"/>
                <a:gd name="connsiteY11" fmla="*/ 566737 h 1127023"/>
                <a:gd name="connsiteX12" fmla="*/ 1480666 w 1722205"/>
                <a:gd name="connsiteY12" fmla="*/ 261937 h 1127023"/>
                <a:gd name="connsiteX13" fmla="*/ 1048866 w 1722205"/>
                <a:gd name="connsiteY13" fmla="*/ 33337 h 1127023"/>
                <a:gd name="connsiteX14" fmla="*/ 420216 w 1722205"/>
                <a:gd name="connsiteY14" fmla="*/ 71437 h 1127023"/>
                <a:gd name="connsiteX15" fmla="*/ 83666 w 1722205"/>
                <a:gd name="connsiteY15" fmla="*/ 261937 h 1127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22205" h="1127023">
                  <a:moveTo>
                    <a:pt x="83666" y="261937"/>
                  </a:moveTo>
                  <a:cubicBezTo>
                    <a:pt x="34982" y="416453"/>
                    <a:pt x="-34867" y="594254"/>
                    <a:pt x="20166" y="655637"/>
                  </a:cubicBezTo>
                  <a:cubicBezTo>
                    <a:pt x="75199" y="717020"/>
                    <a:pt x="312266" y="609070"/>
                    <a:pt x="413866" y="630237"/>
                  </a:cubicBezTo>
                  <a:cubicBezTo>
                    <a:pt x="515466" y="651404"/>
                    <a:pt x="593783" y="710670"/>
                    <a:pt x="629766" y="782637"/>
                  </a:cubicBezTo>
                  <a:cubicBezTo>
                    <a:pt x="665749" y="854604"/>
                    <a:pt x="589549" y="1004887"/>
                    <a:pt x="629766" y="1062037"/>
                  </a:cubicBezTo>
                  <a:cubicBezTo>
                    <a:pt x="669983" y="1119187"/>
                    <a:pt x="796983" y="1131887"/>
                    <a:pt x="871066" y="1125537"/>
                  </a:cubicBezTo>
                  <a:cubicBezTo>
                    <a:pt x="945149" y="1119187"/>
                    <a:pt x="1031933" y="1074737"/>
                    <a:pt x="1074266" y="1023937"/>
                  </a:cubicBezTo>
                  <a:cubicBezTo>
                    <a:pt x="1116599" y="973137"/>
                    <a:pt x="1127183" y="888470"/>
                    <a:pt x="1125066" y="820737"/>
                  </a:cubicBezTo>
                  <a:cubicBezTo>
                    <a:pt x="1122949" y="753004"/>
                    <a:pt x="1044633" y="676804"/>
                    <a:pt x="1061566" y="617537"/>
                  </a:cubicBezTo>
                  <a:cubicBezTo>
                    <a:pt x="1078499" y="558270"/>
                    <a:pt x="1165283" y="492654"/>
                    <a:pt x="1226666" y="465137"/>
                  </a:cubicBezTo>
                  <a:cubicBezTo>
                    <a:pt x="1288049" y="437620"/>
                    <a:pt x="1347316" y="435504"/>
                    <a:pt x="1429866" y="452437"/>
                  </a:cubicBezTo>
                  <a:cubicBezTo>
                    <a:pt x="1512416" y="469370"/>
                    <a:pt x="1730433" y="598487"/>
                    <a:pt x="1721966" y="566737"/>
                  </a:cubicBezTo>
                  <a:cubicBezTo>
                    <a:pt x="1713499" y="534987"/>
                    <a:pt x="1592849" y="350837"/>
                    <a:pt x="1480666" y="261937"/>
                  </a:cubicBezTo>
                  <a:cubicBezTo>
                    <a:pt x="1368483" y="173037"/>
                    <a:pt x="1338849" y="147637"/>
                    <a:pt x="1048866" y="33337"/>
                  </a:cubicBezTo>
                  <a:cubicBezTo>
                    <a:pt x="739833" y="-14288"/>
                    <a:pt x="732424" y="-18521"/>
                    <a:pt x="420216" y="71437"/>
                  </a:cubicBezTo>
                  <a:cubicBezTo>
                    <a:pt x="111183" y="204787"/>
                    <a:pt x="202199" y="185737"/>
                    <a:pt x="83666" y="26193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Figura a mano libera 16"/>
            <p:cNvSpPr/>
            <p:nvPr/>
          </p:nvSpPr>
          <p:spPr>
            <a:xfrm>
              <a:off x="6562843" y="3923354"/>
              <a:ext cx="368589" cy="946632"/>
            </a:xfrm>
            <a:custGeom>
              <a:avLst/>
              <a:gdLst>
                <a:gd name="connsiteX0" fmla="*/ 396757 w 396757"/>
                <a:gd name="connsiteY0" fmla="*/ 165437 h 927437"/>
                <a:gd name="connsiteX1" fmla="*/ 142757 w 396757"/>
                <a:gd name="connsiteY1" fmla="*/ 337 h 927437"/>
                <a:gd name="connsiteX2" fmla="*/ 41157 w 396757"/>
                <a:gd name="connsiteY2" fmla="*/ 127337 h 927437"/>
                <a:gd name="connsiteX3" fmla="*/ 41157 w 396757"/>
                <a:gd name="connsiteY3" fmla="*/ 292437 h 927437"/>
                <a:gd name="connsiteX4" fmla="*/ 142757 w 396757"/>
                <a:gd name="connsiteY4" fmla="*/ 368637 h 927437"/>
                <a:gd name="connsiteX5" fmla="*/ 168157 w 396757"/>
                <a:gd name="connsiteY5" fmla="*/ 521037 h 927437"/>
                <a:gd name="connsiteX6" fmla="*/ 117357 w 396757"/>
                <a:gd name="connsiteY6" fmla="*/ 673437 h 927437"/>
                <a:gd name="connsiteX7" fmla="*/ 3057 w 396757"/>
                <a:gd name="connsiteY7" fmla="*/ 800437 h 927437"/>
                <a:gd name="connsiteX8" fmla="*/ 41157 w 396757"/>
                <a:gd name="connsiteY8" fmla="*/ 902037 h 927437"/>
                <a:gd name="connsiteX9" fmla="*/ 130057 w 396757"/>
                <a:gd name="connsiteY9" fmla="*/ 927437 h 927437"/>
                <a:gd name="connsiteX0" fmla="*/ 396757 w 396757"/>
                <a:gd name="connsiteY0" fmla="*/ 165437 h 927437"/>
                <a:gd name="connsiteX1" fmla="*/ 142757 w 396757"/>
                <a:gd name="connsiteY1" fmla="*/ 337 h 927437"/>
                <a:gd name="connsiteX2" fmla="*/ 41157 w 396757"/>
                <a:gd name="connsiteY2" fmla="*/ 127337 h 927437"/>
                <a:gd name="connsiteX3" fmla="*/ 41157 w 396757"/>
                <a:gd name="connsiteY3" fmla="*/ 292437 h 927437"/>
                <a:gd name="connsiteX4" fmla="*/ 142757 w 396757"/>
                <a:gd name="connsiteY4" fmla="*/ 368637 h 927437"/>
                <a:gd name="connsiteX5" fmla="*/ 168157 w 396757"/>
                <a:gd name="connsiteY5" fmla="*/ 521037 h 927437"/>
                <a:gd name="connsiteX6" fmla="*/ 117357 w 396757"/>
                <a:gd name="connsiteY6" fmla="*/ 673437 h 927437"/>
                <a:gd name="connsiteX7" fmla="*/ 3057 w 396757"/>
                <a:gd name="connsiteY7" fmla="*/ 800437 h 927437"/>
                <a:gd name="connsiteX8" fmla="*/ 41157 w 396757"/>
                <a:gd name="connsiteY8" fmla="*/ 902037 h 927437"/>
                <a:gd name="connsiteX9" fmla="*/ 130057 w 396757"/>
                <a:gd name="connsiteY9" fmla="*/ 927437 h 927437"/>
                <a:gd name="connsiteX0" fmla="*/ 396757 w 396757"/>
                <a:gd name="connsiteY0" fmla="*/ 165437 h 927437"/>
                <a:gd name="connsiteX1" fmla="*/ 142757 w 396757"/>
                <a:gd name="connsiteY1" fmla="*/ 337 h 927437"/>
                <a:gd name="connsiteX2" fmla="*/ 41157 w 396757"/>
                <a:gd name="connsiteY2" fmla="*/ 127337 h 927437"/>
                <a:gd name="connsiteX3" fmla="*/ 41157 w 396757"/>
                <a:gd name="connsiteY3" fmla="*/ 292437 h 927437"/>
                <a:gd name="connsiteX4" fmla="*/ 142757 w 396757"/>
                <a:gd name="connsiteY4" fmla="*/ 368637 h 927437"/>
                <a:gd name="connsiteX5" fmla="*/ 168157 w 396757"/>
                <a:gd name="connsiteY5" fmla="*/ 521037 h 927437"/>
                <a:gd name="connsiteX6" fmla="*/ 117357 w 396757"/>
                <a:gd name="connsiteY6" fmla="*/ 673437 h 927437"/>
                <a:gd name="connsiteX7" fmla="*/ 3057 w 396757"/>
                <a:gd name="connsiteY7" fmla="*/ 800437 h 927437"/>
                <a:gd name="connsiteX8" fmla="*/ 41157 w 396757"/>
                <a:gd name="connsiteY8" fmla="*/ 902037 h 927437"/>
                <a:gd name="connsiteX9" fmla="*/ 130057 w 396757"/>
                <a:gd name="connsiteY9" fmla="*/ 927437 h 927437"/>
                <a:gd name="connsiteX10" fmla="*/ 396757 w 396757"/>
                <a:gd name="connsiteY10" fmla="*/ 165437 h 927437"/>
                <a:gd name="connsiteX0" fmla="*/ 396757 w 396757"/>
                <a:gd name="connsiteY0" fmla="*/ 165437 h 957235"/>
                <a:gd name="connsiteX1" fmla="*/ 142757 w 396757"/>
                <a:gd name="connsiteY1" fmla="*/ 337 h 957235"/>
                <a:gd name="connsiteX2" fmla="*/ 41157 w 396757"/>
                <a:gd name="connsiteY2" fmla="*/ 127337 h 957235"/>
                <a:gd name="connsiteX3" fmla="*/ 41157 w 396757"/>
                <a:gd name="connsiteY3" fmla="*/ 292437 h 957235"/>
                <a:gd name="connsiteX4" fmla="*/ 142757 w 396757"/>
                <a:gd name="connsiteY4" fmla="*/ 368637 h 957235"/>
                <a:gd name="connsiteX5" fmla="*/ 168157 w 396757"/>
                <a:gd name="connsiteY5" fmla="*/ 521037 h 957235"/>
                <a:gd name="connsiteX6" fmla="*/ 117357 w 396757"/>
                <a:gd name="connsiteY6" fmla="*/ 673437 h 957235"/>
                <a:gd name="connsiteX7" fmla="*/ 3057 w 396757"/>
                <a:gd name="connsiteY7" fmla="*/ 800437 h 957235"/>
                <a:gd name="connsiteX8" fmla="*/ 41157 w 396757"/>
                <a:gd name="connsiteY8" fmla="*/ 902037 h 957235"/>
                <a:gd name="connsiteX9" fmla="*/ 130057 w 396757"/>
                <a:gd name="connsiteY9" fmla="*/ 927437 h 957235"/>
                <a:gd name="connsiteX10" fmla="*/ 361832 w 396757"/>
                <a:gd name="connsiteY10" fmla="*/ 438487 h 957235"/>
                <a:gd name="connsiteX11" fmla="*/ 396757 w 396757"/>
                <a:gd name="connsiteY11" fmla="*/ 165437 h 957235"/>
                <a:gd name="connsiteX0" fmla="*/ 396757 w 396757"/>
                <a:gd name="connsiteY0" fmla="*/ 165437 h 946023"/>
                <a:gd name="connsiteX1" fmla="*/ 142757 w 396757"/>
                <a:gd name="connsiteY1" fmla="*/ 337 h 946023"/>
                <a:gd name="connsiteX2" fmla="*/ 41157 w 396757"/>
                <a:gd name="connsiteY2" fmla="*/ 127337 h 946023"/>
                <a:gd name="connsiteX3" fmla="*/ 41157 w 396757"/>
                <a:gd name="connsiteY3" fmla="*/ 292437 h 946023"/>
                <a:gd name="connsiteX4" fmla="*/ 142757 w 396757"/>
                <a:gd name="connsiteY4" fmla="*/ 368637 h 946023"/>
                <a:gd name="connsiteX5" fmla="*/ 168157 w 396757"/>
                <a:gd name="connsiteY5" fmla="*/ 521037 h 946023"/>
                <a:gd name="connsiteX6" fmla="*/ 117357 w 396757"/>
                <a:gd name="connsiteY6" fmla="*/ 673437 h 946023"/>
                <a:gd name="connsiteX7" fmla="*/ 3057 w 396757"/>
                <a:gd name="connsiteY7" fmla="*/ 800437 h 946023"/>
                <a:gd name="connsiteX8" fmla="*/ 41157 w 396757"/>
                <a:gd name="connsiteY8" fmla="*/ 902037 h 946023"/>
                <a:gd name="connsiteX9" fmla="*/ 130057 w 396757"/>
                <a:gd name="connsiteY9" fmla="*/ 927437 h 946023"/>
                <a:gd name="connsiteX10" fmla="*/ 266582 w 396757"/>
                <a:gd name="connsiteY10" fmla="*/ 667087 h 946023"/>
                <a:gd name="connsiteX11" fmla="*/ 361832 w 396757"/>
                <a:gd name="connsiteY11" fmla="*/ 438487 h 946023"/>
                <a:gd name="connsiteX12" fmla="*/ 396757 w 396757"/>
                <a:gd name="connsiteY12" fmla="*/ 165437 h 946023"/>
                <a:gd name="connsiteX0" fmla="*/ 396757 w 396757"/>
                <a:gd name="connsiteY0" fmla="*/ 165437 h 946023"/>
                <a:gd name="connsiteX1" fmla="*/ 142757 w 396757"/>
                <a:gd name="connsiteY1" fmla="*/ 337 h 946023"/>
                <a:gd name="connsiteX2" fmla="*/ 41157 w 396757"/>
                <a:gd name="connsiteY2" fmla="*/ 127337 h 946023"/>
                <a:gd name="connsiteX3" fmla="*/ 41157 w 396757"/>
                <a:gd name="connsiteY3" fmla="*/ 292437 h 946023"/>
                <a:gd name="connsiteX4" fmla="*/ 142757 w 396757"/>
                <a:gd name="connsiteY4" fmla="*/ 368637 h 946023"/>
                <a:gd name="connsiteX5" fmla="*/ 168157 w 396757"/>
                <a:gd name="connsiteY5" fmla="*/ 521037 h 946023"/>
                <a:gd name="connsiteX6" fmla="*/ 117357 w 396757"/>
                <a:gd name="connsiteY6" fmla="*/ 673437 h 946023"/>
                <a:gd name="connsiteX7" fmla="*/ 3057 w 396757"/>
                <a:gd name="connsiteY7" fmla="*/ 800437 h 946023"/>
                <a:gd name="connsiteX8" fmla="*/ 41157 w 396757"/>
                <a:gd name="connsiteY8" fmla="*/ 902037 h 946023"/>
                <a:gd name="connsiteX9" fmla="*/ 130057 w 396757"/>
                <a:gd name="connsiteY9" fmla="*/ 927437 h 946023"/>
                <a:gd name="connsiteX10" fmla="*/ 266582 w 396757"/>
                <a:gd name="connsiteY10" fmla="*/ 667087 h 946023"/>
                <a:gd name="connsiteX11" fmla="*/ 361832 w 396757"/>
                <a:gd name="connsiteY11" fmla="*/ 438487 h 946023"/>
                <a:gd name="connsiteX12" fmla="*/ 396757 w 396757"/>
                <a:gd name="connsiteY12" fmla="*/ 165437 h 946023"/>
                <a:gd name="connsiteX0" fmla="*/ 396757 w 396757"/>
                <a:gd name="connsiteY0" fmla="*/ 165437 h 946023"/>
                <a:gd name="connsiteX1" fmla="*/ 142757 w 396757"/>
                <a:gd name="connsiteY1" fmla="*/ 337 h 946023"/>
                <a:gd name="connsiteX2" fmla="*/ 41157 w 396757"/>
                <a:gd name="connsiteY2" fmla="*/ 127337 h 946023"/>
                <a:gd name="connsiteX3" fmla="*/ 41157 w 396757"/>
                <a:gd name="connsiteY3" fmla="*/ 292437 h 946023"/>
                <a:gd name="connsiteX4" fmla="*/ 142757 w 396757"/>
                <a:gd name="connsiteY4" fmla="*/ 368637 h 946023"/>
                <a:gd name="connsiteX5" fmla="*/ 168157 w 396757"/>
                <a:gd name="connsiteY5" fmla="*/ 521037 h 946023"/>
                <a:gd name="connsiteX6" fmla="*/ 117357 w 396757"/>
                <a:gd name="connsiteY6" fmla="*/ 673437 h 946023"/>
                <a:gd name="connsiteX7" fmla="*/ 3057 w 396757"/>
                <a:gd name="connsiteY7" fmla="*/ 800437 h 946023"/>
                <a:gd name="connsiteX8" fmla="*/ 41157 w 396757"/>
                <a:gd name="connsiteY8" fmla="*/ 902037 h 946023"/>
                <a:gd name="connsiteX9" fmla="*/ 130057 w 396757"/>
                <a:gd name="connsiteY9" fmla="*/ 927437 h 946023"/>
                <a:gd name="connsiteX10" fmla="*/ 266582 w 396757"/>
                <a:gd name="connsiteY10" fmla="*/ 667087 h 946023"/>
                <a:gd name="connsiteX11" fmla="*/ 361832 w 396757"/>
                <a:gd name="connsiteY11" fmla="*/ 438487 h 946023"/>
                <a:gd name="connsiteX12" fmla="*/ 396757 w 396757"/>
                <a:gd name="connsiteY12" fmla="*/ 165437 h 946023"/>
                <a:gd name="connsiteX0" fmla="*/ 368182 w 368589"/>
                <a:gd name="connsiteY0" fmla="*/ 194621 h 946632"/>
                <a:gd name="connsiteX1" fmla="*/ 142757 w 368589"/>
                <a:gd name="connsiteY1" fmla="*/ 946 h 946632"/>
                <a:gd name="connsiteX2" fmla="*/ 41157 w 368589"/>
                <a:gd name="connsiteY2" fmla="*/ 127946 h 946632"/>
                <a:gd name="connsiteX3" fmla="*/ 41157 w 368589"/>
                <a:gd name="connsiteY3" fmla="*/ 293046 h 946632"/>
                <a:gd name="connsiteX4" fmla="*/ 142757 w 368589"/>
                <a:gd name="connsiteY4" fmla="*/ 369246 h 946632"/>
                <a:gd name="connsiteX5" fmla="*/ 168157 w 368589"/>
                <a:gd name="connsiteY5" fmla="*/ 521646 h 946632"/>
                <a:gd name="connsiteX6" fmla="*/ 117357 w 368589"/>
                <a:gd name="connsiteY6" fmla="*/ 674046 h 946632"/>
                <a:gd name="connsiteX7" fmla="*/ 3057 w 368589"/>
                <a:gd name="connsiteY7" fmla="*/ 801046 h 946632"/>
                <a:gd name="connsiteX8" fmla="*/ 41157 w 368589"/>
                <a:gd name="connsiteY8" fmla="*/ 902646 h 946632"/>
                <a:gd name="connsiteX9" fmla="*/ 130057 w 368589"/>
                <a:gd name="connsiteY9" fmla="*/ 928046 h 946632"/>
                <a:gd name="connsiteX10" fmla="*/ 266582 w 368589"/>
                <a:gd name="connsiteY10" fmla="*/ 667696 h 946632"/>
                <a:gd name="connsiteX11" fmla="*/ 361832 w 368589"/>
                <a:gd name="connsiteY11" fmla="*/ 439096 h 946632"/>
                <a:gd name="connsiteX12" fmla="*/ 368182 w 368589"/>
                <a:gd name="connsiteY12" fmla="*/ 194621 h 946632"/>
                <a:gd name="connsiteX0" fmla="*/ 368182 w 368589"/>
                <a:gd name="connsiteY0" fmla="*/ 194621 h 946632"/>
                <a:gd name="connsiteX1" fmla="*/ 142757 w 368589"/>
                <a:gd name="connsiteY1" fmla="*/ 946 h 946632"/>
                <a:gd name="connsiteX2" fmla="*/ 41157 w 368589"/>
                <a:gd name="connsiteY2" fmla="*/ 127946 h 946632"/>
                <a:gd name="connsiteX3" fmla="*/ 41157 w 368589"/>
                <a:gd name="connsiteY3" fmla="*/ 293046 h 946632"/>
                <a:gd name="connsiteX4" fmla="*/ 142757 w 368589"/>
                <a:gd name="connsiteY4" fmla="*/ 369246 h 946632"/>
                <a:gd name="connsiteX5" fmla="*/ 168157 w 368589"/>
                <a:gd name="connsiteY5" fmla="*/ 521646 h 946632"/>
                <a:gd name="connsiteX6" fmla="*/ 117357 w 368589"/>
                <a:gd name="connsiteY6" fmla="*/ 674046 h 946632"/>
                <a:gd name="connsiteX7" fmla="*/ 3057 w 368589"/>
                <a:gd name="connsiteY7" fmla="*/ 801046 h 946632"/>
                <a:gd name="connsiteX8" fmla="*/ 41157 w 368589"/>
                <a:gd name="connsiteY8" fmla="*/ 902646 h 946632"/>
                <a:gd name="connsiteX9" fmla="*/ 130057 w 368589"/>
                <a:gd name="connsiteY9" fmla="*/ 928046 h 946632"/>
                <a:gd name="connsiteX10" fmla="*/ 295157 w 368589"/>
                <a:gd name="connsiteY10" fmla="*/ 686746 h 946632"/>
                <a:gd name="connsiteX11" fmla="*/ 361832 w 368589"/>
                <a:gd name="connsiteY11" fmla="*/ 439096 h 946632"/>
                <a:gd name="connsiteX12" fmla="*/ 368182 w 368589"/>
                <a:gd name="connsiteY12" fmla="*/ 194621 h 946632"/>
                <a:gd name="connsiteX0" fmla="*/ 368182 w 368589"/>
                <a:gd name="connsiteY0" fmla="*/ 194621 h 946632"/>
                <a:gd name="connsiteX1" fmla="*/ 142757 w 368589"/>
                <a:gd name="connsiteY1" fmla="*/ 946 h 946632"/>
                <a:gd name="connsiteX2" fmla="*/ 41157 w 368589"/>
                <a:gd name="connsiteY2" fmla="*/ 127946 h 946632"/>
                <a:gd name="connsiteX3" fmla="*/ 41157 w 368589"/>
                <a:gd name="connsiteY3" fmla="*/ 293046 h 946632"/>
                <a:gd name="connsiteX4" fmla="*/ 142757 w 368589"/>
                <a:gd name="connsiteY4" fmla="*/ 369246 h 946632"/>
                <a:gd name="connsiteX5" fmla="*/ 168157 w 368589"/>
                <a:gd name="connsiteY5" fmla="*/ 521646 h 946632"/>
                <a:gd name="connsiteX6" fmla="*/ 117357 w 368589"/>
                <a:gd name="connsiteY6" fmla="*/ 674046 h 946632"/>
                <a:gd name="connsiteX7" fmla="*/ 3057 w 368589"/>
                <a:gd name="connsiteY7" fmla="*/ 801046 h 946632"/>
                <a:gd name="connsiteX8" fmla="*/ 41157 w 368589"/>
                <a:gd name="connsiteY8" fmla="*/ 902646 h 946632"/>
                <a:gd name="connsiteX9" fmla="*/ 130057 w 368589"/>
                <a:gd name="connsiteY9" fmla="*/ 928046 h 946632"/>
                <a:gd name="connsiteX10" fmla="*/ 295157 w 368589"/>
                <a:gd name="connsiteY10" fmla="*/ 686746 h 946632"/>
                <a:gd name="connsiteX11" fmla="*/ 361832 w 368589"/>
                <a:gd name="connsiteY11" fmla="*/ 439096 h 946632"/>
                <a:gd name="connsiteX12" fmla="*/ 368182 w 368589"/>
                <a:gd name="connsiteY12" fmla="*/ 194621 h 946632"/>
                <a:gd name="connsiteX0" fmla="*/ 368182 w 368589"/>
                <a:gd name="connsiteY0" fmla="*/ 194621 h 946632"/>
                <a:gd name="connsiteX1" fmla="*/ 142757 w 368589"/>
                <a:gd name="connsiteY1" fmla="*/ 946 h 946632"/>
                <a:gd name="connsiteX2" fmla="*/ 41157 w 368589"/>
                <a:gd name="connsiteY2" fmla="*/ 127946 h 946632"/>
                <a:gd name="connsiteX3" fmla="*/ 41157 w 368589"/>
                <a:gd name="connsiteY3" fmla="*/ 293046 h 946632"/>
                <a:gd name="connsiteX4" fmla="*/ 142757 w 368589"/>
                <a:gd name="connsiteY4" fmla="*/ 369246 h 946632"/>
                <a:gd name="connsiteX5" fmla="*/ 168157 w 368589"/>
                <a:gd name="connsiteY5" fmla="*/ 521646 h 946632"/>
                <a:gd name="connsiteX6" fmla="*/ 117357 w 368589"/>
                <a:gd name="connsiteY6" fmla="*/ 674046 h 946632"/>
                <a:gd name="connsiteX7" fmla="*/ 3057 w 368589"/>
                <a:gd name="connsiteY7" fmla="*/ 801046 h 946632"/>
                <a:gd name="connsiteX8" fmla="*/ 41157 w 368589"/>
                <a:gd name="connsiteY8" fmla="*/ 902646 h 946632"/>
                <a:gd name="connsiteX9" fmla="*/ 130057 w 368589"/>
                <a:gd name="connsiteY9" fmla="*/ 928046 h 946632"/>
                <a:gd name="connsiteX10" fmla="*/ 295157 w 368589"/>
                <a:gd name="connsiteY10" fmla="*/ 686746 h 946632"/>
                <a:gd name="connsiteX11" fmla="*/ 361832 w 368589"/>
                <a:gd name="connsiteY11" fmla="*/ 439096 h 946632"/>
                <a:gd name="connsiteX12" fmla="*/ 368182 w 368589"/>
                <a:gd name="connsiteY12" fmla="*/ 194621 h 946632"/>
                <a:gd name="connsiteX0" fmla="*/ 368182 w 368589"/>
                <a:gd name="connsiteY0" fmla="*/ 194621 h 946632"/>
                <a:gd name="connsiteX1" fmla="*/ 142757 w 368589"/>
                <a:gd name="connsiteY1" fmla="*/ 946 h 946632"/>
                <a:gd name="connsiteX2" fmla="*/ 41157 w 368589"/>
                <a:gd name="connsiteY2" fmla="*/ 127946 h 946632"/>
                <a:gd name="connsiteX3" fmla="*/ 41157 w 368589"/>
                <a:gd name="connsiteY3" fmla="*/ 293046 h 946632"/>
                <a:gd name="connsiteX4" fmla="*/ 142757 w 368589"/>
                <a:gd name="connsiteY4" fmla="*/ 369246 h 946632"/>
                <a:gd name="connsiteX5" fmla="*/ 168157 w 368589"/>
                <a:gd name="connsiteY5" fmla="*/ 521646 h 946632"/>
                <a:gd name="connsiteX6" fmla="*/ 117357 w 368589"/>
                <a:gd name="connsiteY6" fmla="*/ 674046 h 946632"/>
                <a:gd name="connsiteX7" fmla="*/ 3057 w 368589"/>
                <a:gd name="connsiteY7" fmla="*/ 801046 h 946632"/>
                <a:gd name="connsiteX8" fmla="*/ 41157 w 368589"/>
                <a:gd name="connsiteY8" fmla="*/ 902646 h 946632"/>
                <a:gd name="connsiteX9" fmla="*/ 130057 w 368589"/>
                <a:gd name="connsiteY9" fmla="*/ 928046 h 946632"/>
                <a:gd name="connsiteX10" fmla="*/ 257057 w 368589"/>
                <a:gd name="connsiteY10" fmla="*/ 696271 h 946632"/>
                <a:gd name="connsiteX11" fmla="*/ 361832 w 368589"/>
                <a:gd name="connsiteY11" fmla="*/ 439096 h 946632"/>
                <a:gd name="connsiteX12" fmla="*/ 368182 w 368589"/>
                <a:gd name="connsiteY12" fmla="*/ 194621 h 946632"/>
                <a:gd name="connsiteX0" fmla="*/ 368182 w 368589"/>
                <a:gd name="connsiteY0" fmla="*/ 194621 h 946632"/>
                <a:gd name="connsiteX1" fmla="*/ 142757 w 368589"/>
                <a:gd name="connsiteY1" fmla="*/ 946 h 946632"/>
                <a:gd name="connsiteX2" fmla="*/ 41157 w 368589"/>
                <a:gd name="connsiteY2" fmla="*/ 127946 h 946632"/>
                <a:gd name="connsiteX3" fmla="*/ 41157 w 368589"/>
                <a:gd name="connsiteY3" fmla="*/ 293046 h 946632"/>
                <a:gd name="connsiteX4" fmla="*/ 142757 w 368589"/>
                <a:gd name="connsiteY4" fmla="*/ 369246 h 946632"/>
                <a:gd name="connsiteX5" fmla="*/ 168157 w 368589"/>
                <a:gd name="connsiteY5" fmla="*/ 521646 h 946632"/>
                <a:gd name="connsiteX6" fmla="*/ 117357 w 368589"/>
                <a:gd name="connsiteY6" fmla="*/ 674046 h 946632"/>
                <a:gd name="connsiteX7" fmla="*/ 3057 w 368589"/>
                <a:gd name="connsiteY7" fmla="*/ 801046 h 946632"/>
                <a:gd name="connsiteX8" fmla="*/ 41157 w 368589"/>
                <a:gd name="connsiteY8" fmla="*/ 902646 h 946632"/>
                <a:gd name="connsiteX9" fmla="*/ 130057 w 368589"/>
                <a:gd name="connsiteY9" fmla="*/ 928046 h 946632"/>
                <a:gd name="connsiteX10" fmla="*/ 295157 w 368589"/>
                <a:gd name="connsiteY10" fmla="*/ 715321 h 946632"/>
                <a:gd name="connsiteX11" fmla="*/ 361832 w 368589"/>
                <a:gd name="connsiteY11" fmla="*/ 439096 h 946632"/>
                <a:gd name="connsiteX12" fmla="*/ 368182 w 368589"/>
                <a:gd name="connsiteY12" fmla="*/ 194621 h 94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8589" h="946632">
                  <a:moveTo>
                    <a:pt x="368182" y="194621"/>
                  </a:moveTo>
                  <a:cubicBezTo>
                    <a:pt x="318440" y="58096"/>
                    <a:pt x="197261" y="12058"/>
                    <a:pt x="142757" y="946"/>
                  </a:cubicBezTo>
                  <a:cubicBezTo>
                    <a:pt x="88253" y="-10166"/>
                    <a:pt x="58090" y="79263"/>
                    <a:pt x="41157" y="127946"/>
                  </a:cubicBezTo>
                  <a:cubicBezTo>
                    <a:pt x="24224" y="176629"/>
                    <a:pt x="24224" y="252829"/>
                    <a:pt x="41157" y="293046"/>
                  </a:cubicBezTo>
                  <a:cubicBezTo>
                    <a:pt x="58090" y="333263"/>
                    <a:pt x="121590" y="331146"/>
                    <a:pt x="142757" y="369246"/>
                  </a:cubicBezTo>
                  <a:cubicBezTo>
                    <a:pt x="163924" y="407346"/>
                    <a:pt x="172390" y="470846"/>
                    <a:pt x="168157" y="521646"/>
                  </a:cubicBezTo>
                  <a:cubicBezTo>
                    <a:pt x="163924" y="572446"/>
                    <a:pt x="144874" y="627479"/>
                    <a:pt x="117357" y="674046"/>
                  </a:cubicBezTo>
                  <a:cubicBezTo>
                    <a:pt x="89840" y="720613"/>
                    <a:pt x="15757" y="762946"/>
                    <a:pt x="3057" y="801046"/>
                  </a:cubicBezTo>
                  <a:cubicBezTo>
                    <a:pt x="-9643" y="839146"/>
                    <a:pt x="19990" y="881479"/>
                    <a:pt x="41157" y="902646"/>
                  </a:cubicBezTo>
                  <a:cubicBezTo>
                    <a:pt x="62324" y="923813"/>
                    <a:pt x="94074" y="973554"/>
                    <a:pt x="130057" y="928046"/>
                  </a:cubicBezTo>
                  <a:cubicBezTo>
                    <a:pt x="166040" y="882538"/>
                    <a:pt x="189853" y="873013"/>
                    <a:pt x="295157" y="715321"/>
                  </a:cubicBezTo>
                  <a:cubicBezTo>
                    <a:pt x="362361" y="548104"/>
                    <a:pt x="338549" y="516354"/>
                    <a:pt x="361832" y="439096"/>
                  </a:cubicBezTo>
                  <a:cubicBezTo>
                    <a:pt x="373474" y="348079"/>
                    <a:pt x="366065" y="352313"/>
                    <a:pt x="368182" y="19462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igura a mano libera 17"/>
            <p:cNvSpPr/>
            <p:nvPr/>
          </p:nvSpPr>
          <p:spPr>
            <a:xfrm>
              <a:off x="4787901" y="4191000"/>
              <a:ext cx="680676" cy="957805"/>
            </a:xfrm>
            <a:custGeom>
              <a:avLst/>
              <a:gdLst>
                <a:gd name="connsiteX0" fmla="*/ 0 w 656254"/>
                <a:gd name="connsiteY0" fmla="*/ 0 h 948039"/>
                <a:gd name="connsiteX1" fmla="*/ 139700 w 656254"/>
                <a:gd name="connsiteY1" fmla="*/ 254000 h 948039"/>
                <a:gd name="connsiteX2" fmla="*/ 342900 w 656254"/>
                <a:gd name="connsiteY2" fmla="*/ 304800 h 948039"/>
                <a:gd name="connsiteX3" fmla="*/ 444500 w 656254"/>
                <a:gd name="connsiteY3" fmla="*/ 381000 h 948039"/>
                <a:gd name="connsiteX4" fmla="*/ 558800 w 656254"/>
                <a:gd name="connsiteY4" fmla="*/ 584200 h 948039"/>
                <a:gd name="connsiteX5" fmla="*/ 647700 w 656254"/>
                <a:gd name="connsiteY5" fmla="*/ 901700 h 948039"/>
                <a:gd name="connsiteX6" fmla="*/ 647700 w 656254"/>
                <a:gd name="connsiteY6" fmla="*/ 939800 h 948039"/>
                <a:gd name="connsiteX0" fmla="*/ 0 w 656254"/>
                <a:gd name="connsiteY0" fmla="*/ 0 h 948039"/>
                <a:gd name="connsiteX1" fmla="*/ 139700 w 656254"/>
                <a:gd name="connsiteY1" fmla="*/ 254000 h 948039"/>
                <a:gd name="connsiteX2" fmla="*/ 342900 w 656254"/>
                <a:gd name="connsiteY2" fmla="*/ 304800 h 948039"/>
                <a:gd name="connsiteX3" fmla="*/ 444500 w 656254"/>
                <a:gd name="connsiteY3" fmla="*/ 381000 h 948039"/>
                <a:gd name="connsiteX4" fmla="*/ 558800 w 656254"/>
                <a:gd name="connsiteY4" fmla="*/ 584200 h 948039"/>
                <a:gd name="connsiteX5" fmla="*/ 647700 w 656254"/>
                <a:gd name="connsiteY5" fmla="*/ 901700 h 948039"/>
                <a:gd name="connsiteX6" fmla="*/ 647700 w 656254"/>
                <a:gd name="connsiteY6" fmla="*/ 939800 h 948039"/>
                <a:gd name="connsiteX7" fmla="*/ 0 w 656254"/>
                <a:gd name="connsiteY7" fmla="*/ 0 h 948039"/>
                <a:gd name="connsiteX0" fmla="*/ 0 w 656254"/>
                <a:gd name="connsiteY0" fmla="*/ 0 h 948039"/>
                <a:gd name="connsiteX1" fmla="*/ 139700 w 656254"/>
                <a:gd name="connsiteY1" fmla="*/ 254000 h 948039"/>
                <a:gd name="connsiteX2" fmla="*/ 342900 w 656254"/>
                <a:gd name="connsiteY2" fmla="*/ 304800 h 948039"/>
                <a:gd name="connsiteX3" fmla="*/ 444500 w 656254"/>
                <a:gd name="connsiteY3" fmla="*/ 381000 h 948039"/>
                <a:gd name="connsiteX4" fmla="*/ 558800 w 656254"/>
                <a:gd name="connsiteY4" fmla="*/ 584200 h 948039"/>
                <a:gd name="connsiteX5" fmla="*/ 647700 w 656254"/>
                <a:gd name="connsiteY5" fmla="*/ 901700 h 948039"/>
                <a:gd name="connsiteX6" fmla="*/ 647700 w 656254"/>
                <a:gd name="connsiteY6" fmla="*/ 939800 h 948039"/>
                <a:gd name="connsiteX7" fmla="*/ 0 w 656254"/>
                <a:gd name="connsiteY7" fmla="*/ 0 h 948039"/>
                <a:gd name="connsiteX0" fmla="*/ 0 w 668199"/>
                <a:gd name="connsiteY0" fmla="*/ 0 h 962016"/>
                <a:gd name="connsiteX1" fmla="*/ 139700 w 668199"/>
                <a:gd name="connsiteY1" fmla="*/ 254000 h 962016"/>
                <a:gd name="connsiteX2" fmla="*/ 342900 w 668199"/>
                <a:gd name="connsiteY2" fmla="*/ 304800 h 962016"/>
                <a:gd name="connsiteX3" fmla="*/ 444500 w 668199"/>
                <a:gd name="connsiteY3" fmla="*/ 381000 h 962016"/>
                <a:gd name="connsiteX4" fmla="*/ 558800 w 668199"/>
                <a:gd name="connsiteY4" fmla="*/ 584200 h 962016"/>
                <a:gd name="connsiteX5" fmla="*/ 647700 w 668199"/>
                <a:gd name="connsiteY5" fmla="*/ 901700 h 962016"/>
                <a:gd name="connsiteX6" fmla="*/ 647700 w 668199"/>
                <a:gd name="connsiteY6" fmla="*/ 939800 h 962016"/>
                <a:gd name="connsiteX7" fmla="*/ 336550 w 668199"/>
                <a:gd name="connsiteY7" fmla="*/ 742950 h 962016"/>
                <a:gd name="connsiteX8" fmla="*/ 0 w 668199"/>
                <a:gd name="connsiteY8" fmla="*/ 0 h 962016"/>
                <a:gd name="connsiteX0" fmla="*/ 0 w 668199"/>
                <a:gd name="connsiteY0" fmla="*/ 0 h 962016"/>
                <a:gd name="connsiteX1" fmla="*/ 139700 w 668199"/>
                <a:gd name="connsiteY1" fmla="*/ 254000 h 962016"/>
                <a:gd name="connsiteX2" fmla="*/ 342900 w 668199"/>
                <a:gd name="connsiteY2" fmla="*/ 304800 h 962016"/>
                <a:gd name="connsiteX3" fmla="*/ 444500 w 668199"/>
                <a:gd name="connsiteY3" fmla="*/ 381000 h 962016"/>
                <a:gd name="connsiteX4" fmla="*/ 558800 w 668199"/>
                <a:gd name="connsiteY4" fmla="*/ 584200 h 962016"/>
                <a:gd name="connsiteX5" fmla="*/ 647700 w 668199"/>
                <a:gd name="connsiteY5" fmla="*/ 901700 h 962016"/>
                <a:gd name="connsiteX6" fmla="*/ 647700 w 668199"/>
                <a:gd name="connsiteY6" fmla="*/ 939800 h 962016"/>
                <a:gd name="connsiteX7" fmla="*/ 336550 w 668199"/>
                <a:gd name="connsiteY7" fmla="*/ 742950 h 962016"/>
                <a:gd name="connsiteX8" fmla="*/ 107950 w 668199"/>
                <a:gd name="connsiteY8" fmla="*/ 438149 h 962016"/>
                <a:gd name="connsiteX9" fmla="*/ 0 w 668199"/>
                <a:gd name="connsiteY9" fmla="*/ 0 h 962016"/>
                <a:gd name="connsiteX0" fmla="*/ 0 w 680676"/>
                <a:gd name="connsiteY0" fmla="*/ 0 h 957805"/>
                <a:gd name="connsiteX1" fmla="*/ 139700 w 680676"/>
                <a:gd name="connsiteY1" fmla="*/ 254000 h 957805"/>
                <a:gd name="connsiteX2" fmla="*/ 342900 w 680676"/>
                <a:gd name="connsiteY2" fmla="*/ 304800 h 957805"/>
                <a:gd name="connsiteX3" fmla="*/ 444500 w 680676"/>
                <a:gd name="connsiteY3" fmla="*/ 381000 h 957805"/>
                <a:gd name="connsiteX4" fmla="*/ 558800 w 680676"/>
                <a:gd name="connsiteY4" fmla="*/ 584200 h 957805"/>
                <a:gd name="connsiteX5" fmla="*/ 647700 w 680676"/>
                <a:gd name="connsiteY5" fmla="*/ 901700 h 957805"/>
                <a:gd name="connsiteX6" fmla="*/ 647700 w 680676"/>
                <a:gd name="connsiteY6" fmla="*/ 939800 h 957805"/>
                <a:gd name="connsiteX7" fmla="*/ 336550 w 680676"/>
                <a:gd name="connsiteY7" fmla="*/ 742950 h 957805"/>
                <a:gd name="connsiteX8" fmla="*/ 107950 w 680676"/>
                <a:gd name="connsiteY8" fmla="*/ 438149 h 957805"/>
                <a:gd name="connsiteX9" fmla="*/ 0 w 680676"/>
                <a:gd name="connsiteY9" fmla="*/ 0 h 95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0676" h="957805">
                  <a:moveTo>
                    <a:pt x="0" y="0"/>
                  </a:moveTo>
                  <a:cubicBezTo>
                    <a:pt x="41275" y="101600"/>
                    <a:pt x="82550" y="203200"/>
                    <a:pt x="139700" y="254000"/>
                  </a:cubicBezTo>
                  <a:cubicBezTo>
                    <a:pt x="196850" y="304800"/>
                    <a:pt x="292100" y="283633"/>
                    <a:pt x="342900" y="304800"/>
                  </a:cubicBezTo>
                  <a:cubicBezTo>
                    <a:pt x="393700" y="325967"/>
                    <a:pt x="408517" y="334433"/>
                    <a:pt x="444500" y="381000"/>
                  </a:cubicBezTo>
                  <a:cubicBezTo>
                    <a:pt x="480483" y="427567"/>
                    <a:pt x="524933" y="497417"/>
                    <a:pt x="558800" y="584200"/>
                  </a:cubicBezTo>
                  <a:cubicBezTo>
                    <a:pt x="592667" y="670983"/>
                    <a:pt x="632883" y="842433"/>
                    <a:pt x="647700" y="901700"/>
                  </a:cubicBezTo>
                  <a:cubicBezTo>
                    <a:pt x="662517" y="960967"/>
                    <a:pt x="713846" y="972608"/>
                    <a:pt x="647700" y="939800"/>
                  </a:cubicBezTo>
                  <a:cubicBezTo>
                    <a:pt x="610129" y="897467"/>
                    <a:pt x="413808" y="829733"/>
                    <a:pt x="336550" y="742950"/>
                  </a:cubicBezTo>
                  <a:cubicBezTo>
                    <a:pt x="259292" y="656167"/>
                    <a:pt x="164042" y="561974"/>
                    <a:pt x="107950" y="438149"/>
                  </a:cubicBezTo>
                  <a:cubicBezTo>
                    <a:pt x="51858" y="314324"/>
                    <a:pt x="7408" y="2751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9" name="Gruppo 18"/>
            <p:cNvGrpSpPr/>
            <p:nvPr/>
          </p:nvGrpSpPr>
          <p:grpSpPr>
            <a:xfrm>
              <a:off x="5328144" y="1460738"/>
              <a:ext cx="1080000" cy="2160000"/>
              <a:chOff x="2195736" y="4005064"/>
              <a:chExt cx="663319" cy="1249791"/>
            </a:xfrm>
          </p:grpSpPr>
          <p:sp>
            <p:nvSpPr>
              <p:cNvPr id="20" name="Cuore 44"/>
              <p:cNvSpPr/>
              <p:nvPr/>
            </p:nvSpPr>
            <p:spPr>
              <a:xfrm>
                <a:off x="2195736" y="4005064"/>
                <a:ext cx="648000" cy="1249791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Ovale 20"/>
              <p:cNvSpPr/>
              <p:nvPr/>
            </p:nvSpPr>
            <p:spPr>
              <a:xfrm>
                <a:off x="2411760" y="4281918"/>
                <a:ext cx="245913" cy="2459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2" name="Figura a mano libera 21"/>
              <p:cNvSpPr/>
              <p:nvPr/>
            </p:nvSpPr>
            <p:spPr>
              <a:xfrm>
                <a:off x="2211055" y="4523511"/>
                <a:ext cx="648000" cy="144000"/>
              </a:xfrm>
              <a:custGeom>
                <a:avLst/>
                <a:gdLst>
                  <a:gd name="connsiteX0" fmla="*/ 0 w 1549668"/>
                  <a:gd name="connsiteY0" fmla="*/ 722824 h 761325"/>
                  <a:gd name="connsiteX1" fmla="*/ 481264 w 1549668"/>
                  <a:gd name="connsiteY1" fmla="*/ 116432 h 761325"/>
                  <a:gd name="connsiteX2" fmla="*/ 770021 w 1549668"/>
                  <a:gd name="connsiteY2" fmla="*/ 929 h 761325"/>
                  <a:gd name="connsiteX3" fmla="*/ 1010653 w 1549668"/>
                  <a:gd name="connsiteY3" fmla="*/ 135683 h 761325"/>
                  <a:gd name="connsiteX4" fmla="*/ 1549668 w 1549668"/>
                  <a:gd name="connsiteY4" fmla="*/ 761325 h 76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668" h="761325">
                    <a:moveTo>
                      <a:pt x="0" y="722824"/>
                    </a:moveTo>
                    <a:cubicBezTo>
                      <a:pt x="176463" y="479786"/>
                      <a:pt x="352927" y="236748"/>
                      <a:pt x="481264" y="116432"/>
                    </a:cubicBezTo>
                    <a:cubicBezTo>
                      <a:pt x="609601" y="-3884"/>
                      <a:pt x="681790" y="-2279"/>
                      <a:pt x="770021" y="929"/>
                    </a:cubicBezTo>
                    <a:cubicBezTo>
                      <a:pt x="858252" y="4137"/>
                      <a:pt x="880712" y="8950"/>
                      <a:pt x="1010653" y="135683"/>
                    </a:cubicBezTo>
                    <a:cubicBezTo>
                      <a:pt x="1140594" y="262416"/>
                      <a:pt x="1345131" y="511870"/>
                      <a:pt x="1549668" y="76132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3" name="Cuore 44"/>
              <p:cNvSpPr/>
              <p:nvPr/>
            </p:nvSpPr>
            <p:spPr>
              <a:xfrm>
                <a:off x="2440865" y="4509120"/>
                <a:ext cx="187703" cy="271992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485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o 14"/>
          <p:cNvGrpSpPr/>
          <p:nvPr/>
        </p:nvGrpSpPr>
        <p:grpSpPr>
          <a:xfrm>
            <a:off x="996452" y="1678858"/>
            <a:ext cx="2448000" cy="2511539"/>
            <a:chOff x="978770" y="536114"/>
            <a:chExt cx="2448000" cy="2511539"/>
          </a:xfrm>
        </p:grpSpPr>
        <p:sp>
          <p:nvSpPr>
            <p:cNvPr id="18" name="Rettangolo 17"/>
            <p:cNvSpPr/>
            <p:nvPr/>
          </p:nvSpPr>
          <p:spPr>
            <a:xfrm>
              <a:off x="978770" y="536114"/>
              <a:ext cx="2448000" cy="24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Ovale 18"/>
            <p:cNvSpPr/>
            <p:nvPr/>
          </p:nvSpPr>
          <p:spPr>
            <a:xfrm>
              <a:off x="1115616" y="791286"/>
              <a:ext cx="2160240" cy="21602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0" name="Immagine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59" r="23406"/>
            <a:stretch/>
          </p:blipFill>
          <p:spPr>
            <a:xfrm>
              <a:off x="1115616" y="1207804"/>
              <a:ext cx="2160240" cy="1647331"/>
            </a:xfrm>
            <a:prstGeom prst="rect">
              <a:avLst/>
            </a:prstGeom>
          </p:spPr>
        </p:pic>
        <p:sp>
          <p:nvSpPr>
            <p:cNvPr id="21" name="Ovale 20"/>
            <p:cNvSpPr/>
            <p:nvPr/>
          </p:nvSpPr>
          <p:spPr>
            <a:xfrm>
              <a:off x="1062914" y="729059"/>
              <a:ext cx="2268000" cy="2268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Ovale 21"/>
            <p:cNvSpPr/>
            <p:nvPr/>
          </p:nvSpPr>
          <p:spPr>
            <a:xfrm>
              <a:off x="1005508" y="671653"/>
              <a:ext cx="2376000" cy="2376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7" name="Immagine 26"/>
            <p:cNvPicPr>
              <a:picLocks noChangeAspect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466" r="16921" b="83632"/>
            <a:stretch/>
          </p:blipFill>
          <p:spPr>
            <a:xfrm>
              <a:off x="1652490" y="2575753"/>
              <a:ext cx="1153678" cy="358875"/>
            </a:xfrm>
            <a:prstGeom prst="rect">
              <a:avLst/>
            </a:prstGeom>
          </p:spPr>
        </p:pic>
        <p:sp>
          <p:nvSpPr>
            <p:cNvPr id="28" name="Ovale 27"/>
            <p:cNvSpPr/>
            <p:nvPr/>
          </p:nvSpPr>
          <p:spPr>
            <a:xfrm>
              <a:off x="1117880" y="781761"/>
              <a:ext cx="2160240" cy="2160240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9" name="Gruppo 28"/>
            <p:cNvGrpSpPr/>
            <p:nvPr/>
          </p:nvGrpSpPr>
          <p:grpSpPr>
            <a:xfrm>
              <a:off x="1873643" y="1870201"/>
              <a:ext cx="499861" cy="969704"/>
              <a:chOff x="2195736" y="4005064"/>
              <a:chExt cx="648000" cy="1249791"/>
            </a:xfrm>
          </p:grpSpPr>
          <p:sp>
            <p:nvSpPr>
              <p:cNvPr id="45" name="Cuore 44"/>
              <p:cNvSpPr/>
              <p:nvPr/>
            </p:nvSpPr>
            <p:spPr>
              <a:xfrm>
                <a:off x="2195736" y="4005064"/>
                <a:ext cx="648000" cy="1249791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rgbClr val="00ACE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6" name="Ovale 45"/>
              <p:cNvSpPr/>
              <p:nvPr/>
            </p:nvSpPr>
            <p:spPr>
              <a:xfrm>
                <a:off x="2399412" y="4281918"/>
                <a:ext cx="245913" cy="2459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7" name="Figura a mano libera 46"/>
              <p:cNvSpPr/>
              <p:nvPr/>
            </p:nvSpPr>
            <p:spPr>
              <a:xfrm>
                <a:off x="2254938" y="4523511"/>
                <a:ext cx="535537" cy="144001"/>
              </a:xfrm>
              <a:custGeom>
                <a:avLst/>
                <a:gdLst>
                  <a:gd name="connsiteX0" fmla="*/ 0 w 1549668"/>
                  <a:gd name="connsiteY0" fmla="*/ 722824 h 761325"/>
                  <a:gd name="connsiteX1" fmla="*/ 481264 w 1549668"/>
                  <a:gd name="connsiteY1" fmla="*/ 116432 h 761325"/>
                  <a:gd name="connsiteX2" fmla="*/ 770021 w 1549668"/>
                  <a:gd name="connsiteY2" fmla="*/ 929 h 761325"/>
                  <a:gd name="connsiteX3" fmla="*/ 1010653 w 1549668"/>
                  <a:gd name="connsiteY3" fmla="*/ 135683 h 761325"/>
                  <a:gd name="connsiteX4" fmla="*/ 1549668 w 1549668"/>
                  <a:gd name="connsiteY4" fmla="*/ 761325 h 76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668" h="761325">
                    <a:moveTo>
                      <a:pt x="0" y="722824"/>
                    </a:moveTo>
                    <a:cubicBezTo>
                      <a:pt x="176463" y="479786"/>
                      <a:pt x="352927" y="236748"/>
                      <a:pt x="481264" y="116432"/>
                    </a:cubicBezTo>
                    <a:cubicBezTo>
                      <a:pt x="609601" y="-3884"/>
                      <a:pt x="681790" y="-2279"/>
                      <a:pt x="770021" y="929"/>
                    </a:cubicBezTo>
                    <a:cubicBezTo>
                      <a:pt x="858252" y="4137"/>
                      <a:pt x="880712" y="8950"/>
                      <a:pt x="1010653" y="135683"/>
                    </a:cubicBezTo>
                    <a:cubicBezTo>
                      <a:pt x="1140594" y="262416"/>
                      <a:pt x="1345131" y="511870"/>
                      <a:pt x="1549668" y="76132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8" name="Cuore 44"/>
              <p:cNvSpPr/>
              <p:nvPr/>
            </p:nvSpPr>
            <p:spPr>
              <a:xfrm>
                <a:off x="2440865" y="4509120"/>
                <a:ext cx="187703" cy="271992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30" name="Gruppo 29"/>
            <p:cNvGrpSpPr/>
            <p:nvPr/>
          </p:nvGrpSpPr>
          <p:grpSpPr>
            <a:xfrm>
              <a:off x="1120905" y="593825"/>
              <a:ext cx="499861" cy="969704"/>
              <a:chOff x="2195736" y="4005064"/>
              <a:chExt cx="648000" cy="1249791"/>
            </a:xfrm>
          </p:grpSpPr>
          <p:sp>
            <p:nvSpPr>
              <p:cNvPr id="41" name="Cuore 44"/>
              <p:cNvSpPr/>
              <p:nvPr/>
            </p:nvSpPr>
            <p:spPr>
              <a:xfrm>
                <a:off x="2195736" y="4005064"/>
                <a:ext cx="648000" cy="1249791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rgbClr val="D3483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2" name="Ovale 41"/>
              <p:cNvSpPr/>
              <p:nvPr/>
            </p:nvSpPr>
            <p:spPr>
              <a:xfrm>
                <a:off x="2399412" y="4281918"/>
                <a:ext cx="245913" cy="2459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3" name="Figura a mano libera 42"/>
              <p:cNvSpPr/>
              <p:nvPr/>
            </p:nvSpPr>
            <p:spPr>
              <a:xfrm>
                <a:off x="2254938" y="4523511"/>
                <a:ext cx="535537" cy="144001"/>
              </a:xfrm>
              <a:custGeom>
                <a:avLst/>
                <a:gdLst>
                  <a:gd name="connsiteX0" fmla="*/ 0 w 1549668"/>
                  <a:gd name="connsiteY0" fmla="*/ 722824 h 761325"/>
                  <a:gd name="connsiteX1" fmla="*/ 481264 w 1549668"/>
                  <a:gd name="connsiteY1" fmla="*/ 116432 h 761325"/>
                  <a:gd name="connsiteX2" fmla="*/ 770021 w 1549668"/>
                  <a:gd name="connsiteY2" fmla="*/ 929 h 761325"/>
                  <a:gd name="connsiteX3" fmla="*/ 1010653 w 1549668"/>
                  <a:gd name="connsiteY3" fmla="*/ 135683 h 761325"/>
                  <a:gd name="connsiteX4" fmla="*/ 1549668 w 1549668"/>
                  <a:gd name="connsiteY4" fmla="*/ 761325 h 76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668" h="761325">
                    <a:moveTo>
                      <a:pt x="0" y="722824"/>
                    </a:moveTo>
                    <a:cubicBezTo>
                      <a:pt x="176463" y="479786"/>
                      <a:pt x="352927" y="236748"/>
                      <a:pt x="481264" y="116432"/>
                    </a:cubicBezTo>
                    <a:cubicBezTo>
                      <a:pt x="609601" y="-3884"/>
                      <a:pt x="681790" y="-2279"/>
                      <a:pt x="770021" y="929"/>
                    </a:cubicBezTo>
                    <a:cubicBezTo>
                      <a:pt x="858252" y="4137"/>
                      <a:pt x="880712" y="8950"/>
                      <a:pt x="1010653" y="135683"/>
                    </a:cubicBezTo>
                    <a:cubicBezTo>
                      <a:pt x="1140594" y="262416"/>
                      <a:pt x="1345131" y="511870"/>
                      <a:pt x="1549668" y="76132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4" name="Cuore 44"/>
              <p:cNvSpPr/>
              <p:nvPr/>
            </p:nvSpPr>
            <p:spPr>
              <a:xfrm>
                <a:off x="2440865" y="4509120"/>
                <a:ext cx="187703" cy="271992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36" name="Gruppo 35"/>
            <p:cNvGrpSpPr/>
            <p:nvPr/>
          </p:nvGrpSpPr>
          <p:grpSpPr>
            <a:xfrm>
              <a:off x="2366669" y="564689"/>
              <a:ext cx="499861" cy="969704"/>
              <a:chOff x="2195736" y="4005064"/>
              <a:chExt cx="648000" cy="1249791"/>
            </a:xfrm>
          </p:grpSpPr>
          <p:sp>
            <p:nvSpPr>
              <p:cNvPr id="37" name="Cuore 44"/>
              <p:cNvSpPr/>
              <p:nvPr/>
            </p:nvSpPr>
            <p:spPr>
              <a:xfrm>
                <a:off x="2195736" y="4005064"/>
                <a:ext cx="648000" cy="1249791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rgbClr val="3B599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8" name="Ovale 37"/>
              <p:cNvSpPr/>
              <p:nvPr/>
            </p:nvSpPr>
            <p:spPr>
              <a:xfrm>
                <a:off x="2399412" y="4281918"/>
                <a:ext cx="245913" cy="2459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9" name="Figura a mano libera 38"/>
              <p:cNvSpPr/>
              <p:nvPr/>
            </p:nvSpPr>
            <p:spPr>
              <a:xfrm>
                <a:off x="2254938" y="4523511"/>
                <a:ext cx="535537" cy="144001"/>
              </a:xfrm>
              <a:custGeom>
                <a:avLst/>
                <a:gdLst>
                  <a:gd name="connsiteX0" fmla="*/ 0 w 1549668"/>
                  <a:gd name="connsiteY0" fmla="*/ 722824 h 761325"/>
                  <a:gd name="connsiteX1" fmla="*/ 481264 w 1549668"/>
                  <a:gd name="connsiteY1" fmla="*/ 116432 h 761325"/>
                  <a:gd name="connsiteX2" fmla="*/ 770021 w 1549668"/>
                  <a:gd name="connsiteY2" fmla="*/ 929 h 761325"/>
                  <a:gd name="connsiteX3" fmla="*/ 1010653 w 1549668"/>
                  <a:gd name="connsiteY3" fmla="*/ 135683 h 761325"/>
                  <a:gd name="connsiteX4" fmla="*/ 1549668 w 1549668"/>
                  <a:gd name="connsiteY4" fmla="*/ 761325 h 76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668" h="761325">
                    <a:moveTo>
                      <a:pt x="0" y="722824"/>
                    </a:moveTo>
                    <a:cubicBezTo>
                      <a:pt x="176463" y="479786"/>
                      <a:pt x="352927" y="236748"/>
                      <a:pt x="481264" y="116432"/>
                    </a:cubicBezTo>
                    <a:cubicBezTo>
                      <a:pt x="609601" y="-3884"/>
                      <a:pt x="681790" y="-2279"/>
                      <a:pt x="770021" y="929"/>
                    </a:cubicBezTo>
                    <a:cubicBezTo>
                      <a:pt x="858252" y="4137"/>
                      <a:pt x="880712" y="8950"/>
                      <a:pt x="1010653" y="135683"/>
                    </a:cubicBezTo>
                    <a:cubicBezTo>
                      <a:pt x="1140594" y="262416"/>
                      <a:pt x="1345131" y="511870"/>
                      <a:pt x="1549668" y="76132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0" name="Cuore 44"/>
              <p:cNvSpPr/>
              <p:nvPr/>
            </p:nvSpPr>
            <p:spPr>
              <a:xfrm>
                <a:off x="2440865" y="4509120"/>
                <a:ext cx="187703" cy="271992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49" name="Gruppo 48"/>
          <p:cNvGrpSpPr/>
          <p:nvPr/>
        </p:nvGrpSpPr>
        <p:grpSpPr>
          <a:xfrm>
            <a:off x="5309852" y="1785807"/>
            <a:ext cx="2376000" cy="2389205"/>
            <a:chOff x="4677916" y="2936122"/>
            <a:chExt cx="2376000" cy="2389205"/>
          </a:xfrm>
        </p:grpSpPr>
        <p:sp>
          <p:nvSpPr>
            <p:cNvPr id="50" name="Ovale 49"/>
            <p:cNvSpPr/>
            <p:nvPr/>
          </p:nvSpPr>
          <p:spPr>
            <a:xfrm>
              <a:off x="4788024" y="3068960"/>
              <a:ext cx="2160240" cy="21602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1" name="Immagine 5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r="33333"/>
            <a:stretch/>
          </p:blipFill>
          <p:spPr>
            <a:xfrm>
              <a:off x="4788024" y="3447703"/>
              <a:ext cx="2160240" cy="1565473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  <p:grpSp>
          <p:nvGrpSpPr>
            <p:cNvPr id="52" name="Gruppo 51"/>
            <p:cNvGrpSpPr/>
            <p:nvPr/>
          </p:nvGrpSpPr>
          <p:grpSpPr>
            <a:xfrm>
              <a:off x="5181207" y="3960203"/>
              <a:ext cx="499861" cy="969704"/>
              <a:chOff x="2195736" y="4005064"/>
              <a:chExt cx="648000" cy="1249791"/>
            </a:xfrm>
          </p:grpSpPr>
          <p:sp>
            <p:nvSpPr>
              <p:cNvPr id="65" name="Cuore 44"/>
              <p:cNvSpPr/>
              <p:nvPr/>
            </p:nvSpPr>
            <p:spPr>
              <a:xfrm>
                <a:off x="2195736" y="4005064"/>
                <a:ext cx="648000" cy="1249791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rgbClr val="00ACE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6" name="Ovale 65"/>
              <p:cNvSpPr/>
              <p:nvPr/>
            </p:nvSpPr>
            <p:spPr>
              <a:xfrm>
                <a:off x="2399412" y="4281918"/>
                <a:ext cx="245913" cy="2459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7" name="Figura a mano libera 66"/>
              <p:cNvSpPr/>
              <p:nvPr/>
            </p:nvSpPr>
            <p:spPr>
              <a:xfrm>
                <a:off x="2254938" y="4523511"/>
                <a:ext cx="535537" cy="144001"/>
              </a:xfrm>
              <a:custGeom>
                <a:avLst/>
                <a:gdLst>
                  <a:gd name="connsiteX0" fmla="*/ 0 w 1549668"/>
                  <a:gd name="connsiteY0" fmla="*/ 722824 h 761325"/>
                  <a:gd name="connsiteX1" fmla="*/ 481264 w 1549668"/>
                  <a:gd name="connsiteY1" fmla="*/ 116432 h 761325"/>
                  <a:gd name="connsiteX2" fmla="*/ 770021 w 1549668"/>
                  <a:gd name="connsiteY2" fmla="*/ 929 h 761325"/>
                  <a:gd name="connsiteX3" fmla="*/ 1010653 w 1549668"/>
                  <a:gd name="connsiteY3" fmla="*/ 135683 h 761325"/>
                  <a:gd name="connsiteX4" fmla="*/ 1549668 w 1549668"/>
                  <a:gd name="connsiteY4" fmla="*/ 761325 h 76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668" h="761325">
                    <a:moveTo>
                      <a:pt x="0" y="722824"/>
                    </a:moveTo>
                    <a:cubicBezTo>
                      <a:pt x="176463" y="479786"/>
                      <a:pt x="352927" y="236748"/>
                      <a:pt x="481264" y="116432"/>
                    </a:cubicBezTo>
                    <a:cubicBezTo>
                      <a:pt x="609601" y="-3884"/>
                      <a:pt x="681790" y="-2279"/>
                      <a:pt x="770021" y="929"/>
                    </a:cubicBezTo>
                    <a:cubicBezTo>
                      <a:pt x="858252" y="4137"/>
                      <a:pt x="880712" y="8950"/>
                      <a:pt x="1010653" y="135683"/>
                    </a:cubicBezTo>
                    <a:cubicBezTo>
                      <a:pt x="1140594" y="262416"/>
                      <a:pt x="1345131" y="511870"/>
                      <a:pt x="1549668" y="76132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8" name="Cuore 44"/>
              <p:cNvSpPr/>
              <p:nvPr/>
            </p:nvSpPr>
            <p:spPr>
              <a:xfrm>
                <a:off x="2440865" y="4509120"/>
                <a:ext cx="187703" cy="271992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53" name="Ovale 52"/>
            <p:cNvSpPr/>
            <p:nvPr/>
          </p:nvSpPr>
          <p:spPr>
            <a:xfrm>
              <a:off x="4735322" y="3006733"/>
              <a:ext cx="2268000" cy="2268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Ovale 53"/>
            <p:cNvSpPr/>
            <p:nvPr/>
          </p:nvSpPr>
          <p:spPr>
            <a:xfrm>
              <a:off x="4677916" y="2949327"/>
              <a:ext cx="2376000" cy="2376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5" name="Gruppo 54"/>
            <p:cNvGrpSpPr/>
            <p:nvPr/>
          </p:nvGrpSpPr>
          <p:grpSpPr>
            <a:xfrm>
              <a:off x="4834398" y="2936122"/>
              <a:ext cx="499861" cy="969704"/>
              <a:chOff x="2195736" y="4005064"/>
              <a:chExt cx="648000" cy="1249791"/>
            </a:xfrm>
          </p:grpSpPr>
          <p:sp>
            <p:nvSpPr>
              <p:cNvPr id="61" name="Cuore 44"/>
              <p:cNvSpPr/>
              <p:nvPr/>
            </p:nvSpPr>
            <p:spPr>
              <a:xfrm>
                <a:off x="2195736" y="4005064"/>
                <a:ext cx="648000" cy="1249791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rgbClr val="D3483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2" name="Ovale 61"/>
              <p:cNvSpPr/>
              <p:nvPr/>
            </p:nvSpPr>
            <p:spPr>
              <a:xfrm>
                <a:off x="2399412" y="4281918"/>
                <a:ext cx="245913" cy="2459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3" name="Figura a mano libera 62"/>
              <p:cNvSpPr/>
              <p:nvPr/>
            </p:nvSpPr>
            <p:spPr>
              <a:xfrm>
                <a:off x="2254938" y="4523511"/>
                <a:ext cx="535537" cy="144001"/>
              </a:xfrm>
              <a:custGeom>
                <a:avLst/>
                <a:gdLst>
                  <a:gd name="connsiteX0" fmla="*/ 0 w 1549668"/>
                  <a:gd name="connsiteY0" fmla="*/ 722824 h 761325"/>
                  <a:gd name="connsiteX1" fmla="*/ 481264 w 1549668"/>
                  <a:gd name="connsiteY1" fmla="*/ 116432 h 761325"/>
                  <a:gd name="connsiteX2" fmla="*/ 770021 w 1549668"/>
                  <a:gd name="connsiteY2" fmla="*/ 929 h 761325"/>
                  <a:gd name="connsiteX3" fmla="*/ 1010653 w 1549668"/>
                  <a:gd name="connsiteY3" fmla="*/ 135683 h 761325"/>
                  <a:gd name="connsiteX4" fmla="*/ 1549668 w 1549668"/>
                  <a:gd name="connsiteY4" fmla="*/ 761325 h 76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668" h="761325">
                    <a:moveTo>
                      <a:pt x="0" y="722824"/>
                    </a:moveTo>
                    <a:cubicBezTo>
                      <a:pt x="176463" y="479786"/>
                      <a:pt x="352927" y="236748"/>
                      <a:pt x="481264" y="116432"/>
                    </a:cubicBezTo>
                    <a:cubicBezTo>
                      <a:pt x="609601" y="-3884"/>
                      <a:pt x="681790" y="-2279"/>
                      <a:pt x="770021" y="929"/>
                    </a:cubicBezTo>
                    <a:cubicBezTo>
                      <a:pt x="858252" y="4137"/>
                      <a:pt x="880712" y="8950"/>
                      <a:pt x="1010653" y="135683"/>
                    </a:cubicBezTo>
                    <a:cubicBezTo>
                      <a:pt x="1140594" y="262416"/>
                      <a:pt x="1345131" y="511870"/>
                      <a:pt x="1549668" y="76132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4" name="Cuore 44"/>
              <p:cNvSpPr/>
              <p:nvPr/>
            </p:nvSpPr>
            <p:spPr>
              <a:xfrm>
                <a:off x="2440865" y="4509120"/>
                <a:ext cx="187703" cy="271992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6" name="Gruppo 55"/>
            <p:cNvGrpSpPr/>
            <p:nvPr/>
          </p:nvGrpSpPr>
          <p:grpSpPr>
            <a:xfrm>
              <a:off x="6088363" y="2936122"/>
              <a:ext cx="499861" cy="969704"/>
              <a:chOff x="2195736" y="4005064"/>
              <a:chExt cx="648000" cy="1249791"/>
            </a:xfrm>
          </p:grpSpPr>
          <p:sp>
            <p:nvSpPr>
              <p:cNvPr id="57" name="Cuore 44"/>
              <p:cNvSpPr/>
              <p:nvPr/>
            </p:nvSpPr>
            <p:spPr>
              <a:xfrm>
                <a:off x="2195736" y="4005064"/>
                <a:ext cx="648000" cy="1249791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rgbClr val="3B599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8" name="Ovale 57"/>
              <p:cNvSpPr/>
              <p:nvPr/>
            </p:nvSpPr>
            <p:spPr>
              <a:xfrm>
                <a:off x="2399412" y="4281918"/>
                <a:ext cx="245913" cy="2459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9" name="Figura a mano libera 58"/>
              <p:cNvSpPr/>
              <p:nvPr/>
            </p:nvSpPr>
            <p:spPr>
              <a:xfrm>
                <a:off x="2254938" y="4523511"/>
                <a:ext cx="535537" cy="144001"/>
              </a:xfrm>
              <a:custGeom>
                <a:avLst/>
                <a:gdLst>
                  <a:gd name="connsiteX0" fmla="*/ 0 w 1549668"/>
                  <a:gd name="connsiteY0" fmla="*/ 722824 h 761325"/>
                  <a:gd name="connsiteX1" fmla="*/ 481264 w 1549668"/>
                  <a:gd name="connsiteY1" fmla="*/ 116432 h 761325"/>
                  <a:gd name="connsiteX2" fmla="*/ 770021 w 1549668"/>
                  <a:gd name="connsiteY2" fmla="*/ 929 h 761325"/>
                  <a:gd name="connsiteX3" fmla="*/ 1010653 w 1549668"/>
                  <a:gd name="connsiteY3" fmla="*/ 135683 h 761325"/>
                  <a:gd name="connsiteX4" fmla="*/ 1549668 w 1549668"/>
                  <a:gd name="connsiteY4" fmla="*/ 761325 h 76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668" h="761325">
                    <a:moveTo>
                      <a:pt x="0" y="722824"/>
                    </a:moveTo>
                    <a:cubicBezTo>
                      <a:pt x="176463" y="479786"/>
                      <a:pt x="352927" y="236748"/>
                      <a:pt x="481264" y="116432"/>
                    </a:cubicBezTo>
                    <a:cubicBezTo>
                      <a:pt x="609601" y="-3884"/>
                      <a:pt x="681790" y="-2279"/>
                      <a:pt x="770021" y="929"/>
                    </a:cubicBezTo>
                    <a:cubicBezTo>
                      <a:pt x="858252" y="4137"/>
                      <a:pt x="880712" y="8950"/>
                      <a:pt x="1010653" y="135683"/>
                    </a:cubicBezTo>
                    <a:cubicBezTo>
                      <a:pt x="1140594" y="262416"/>
                      <a:pt x="1345131" y="511870"/>
                      <a:pt x="1549668" y="76132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0" name="Cuore 44"/>
              <p:cNvSpPr/>
              <p:nvPr/>
            </p:nvSpPr>
            <p:spPr>
              <a:xfrm>
                <a:off x="2440865" y="4509120"/>
                <a:ext cx="187703" cy="271992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842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589724" y="207804"/>
            <a:ext cx="2191995" cy="2442997"/>
            <a:chOff x="589724" y="1468418"/>
            <a:chExt cx="2191995" cy="2442997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80" y="1968596"/>
              <a:ext cx="1942819" cy="19428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9" name="Gruppo 8"/>
            <p:cNvGrpSpPr/>
            <p:nvPr/>
          </p:nvGrpSpPr>
          <p:grpSpPr>
            <a:xfrm>
              <a:off x="589724" y="2245190"/>
              <a:ext cx="499861" cy="969704"/>
              <a:chOff x="2195736" y="4005064"/>
              <a:chExt cx="648000" cy="1249791"/>
            </a:xfrm>
          </p:grpSpPr>
          <p:sp>
            <p:nvSpPr>
              <p:cNvPr id="10" name="Cuore 44"/>
              <p:cNvSpPr/>
              <p:nvPr/>
            </p:nvSpPr>
            <p:spPr>
              <a:xfrm>
                <a:off x="2195736" y="4005064"/>
                <a:ext cx="648000" cy="1249791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rgbClr val="00ACE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Ovale 10"/>
              <p:cNvSpPr/>
              <p:nvPr/>
            </p:nvSpPr>
            <p:spPr>
              <a:xfrm>
                <a:off x="2382949" y="4281918"/>
                <a:ext cx="245913" cy="2459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" name="Figura a mano libera 11"/>
              <p:cNvSpPr/>
              <p:nvPr/>
            </p:nvSpPr>
            <p:spPr>
              <a:xfrm>
                <a:off x="2246706" y="4523511"/>
                <a:ext cx="535537" cy="144001"/>
              </a:xfrm>
              <a:custGeom>
                <a:avLst/>
                <a:gdLst>
                  <a:gd name="connsiteX0" fmla="*/ 0 w 1549668"/>
                  <a:gd name="connsiteY0" fmla="*/ 722824 h 761325"/>
                  <a:gd name="connsiteX1" fmla="*/ 481264 w 1549668"/>
                  <a:gd name="connsiteY1" fmla="*/ 116432 h 761325"/>
                  <a:gd name="connsiteX2" fmla="*/ 770021 w 1549668"/>
                  <a:gd name="connsiteY2" fmla="*/ 929 h 761325"/>
                  <a:gd name="connsiteX3" fmla="*/ 1010653 w 1549668"/>
                  <a:gd name="connsiteY3" fmla="*/ 135683 h 761325"/>
                  <a:gd name="connsiteX4" fmla="*/ 1549668 w 1549668"/>
                  <a:gd name="connsiteY4" fmla="*/ 761325 h 76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668" h="761325">
                    <a:moveTo>
                      <a:pt x="0" y="722824"/>
                    </a:moveTo>
                    <a:cubicBezTo>
                      <a:pt x="176463" y="479786"/>
                      <a:pt x="352927" y="236748"/>
                      <a:pt x="481264" y="116432"/>
                    </a:cubicBezTo>
                    <a:cubicBezTo>
                      <a:pt x="609601" y="-3884"/>
                      <a:pt x="681790" y="-2279"/>
                      <a:pt x="770021" y="929"/>
                    </a:cubicBezTo>
                    <a:cubicBezTo>
                      <a:pt x="858252" y="4137"/>
                      <a:pt x="880712" y="8950"/>
                      <a:pt x="1010653" y="135683"/>
                    </a:cubicBezTo>
                    <a:cubicBezTo>
                      <a:pt x="1140594" y="262416"/>
                      <a:pt x="1345131" y="511870"/>
                      <a:pt x="1549668" y="76132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Cuore 44"/>
              <p:cNvSpPr/>
              <p:nvPr/>
            </p:nvSpPr>
            <p:spPr>
              <a:xfrm>
                <a:off x="2416169" y="4509119"/>
                <a:ext cx="187703" cy="271992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4" name="Gruppo 13"/>
            <p:cNvGrpSpPr/>
            <p:nvPr/>
          </p:nvGrpSpPr>
          <p:grpSpPr>
            <a:xfrm>
              <a:off x="1298767" y="1468418"/>
              <a:ext cx="499861" cy="969704"/>
              <a:chOff x="2195736" y="4005064"/>
              <a:chExt cx="648000" cy="1249791"/>
            </a:xfrm>
          </p:grpSpPr>
          <p:sp>
            <p:nvSpPr>
              <p:cNvPr id="15" name="Cuore 44"/>
              <p:cNvSpPr/>
              <p:nvPr/>
            </p:nvSpPr>
            <p:spPr>
              <a:xfrm>
                <a:off x="2195736" y="4005064"/>
                <a:ext cx="648000" cy="1249791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rgbClr val="D3483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Ovale 15"/>
              <p:cNvSpPr/>
              <p:nvPr/>
            </p:nvSpPr>
            <p:spPr>
              <a:xfrm>
                <a:off x="2387065" y="4281918"/>
                <a:ext cx="245913" cy="2459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Figura a mano libera 16"/>
              <p:cNvSpPr/>
              <p:nvPr/>
            </p:nvSpPr>
            <p:spPr>
              <a:xfrm>
                <a:off x="2242590" y="4523511"/>
                <a:ext cx="535537" cy="144001"/>
              </a:xfrm>
              <a:custGeom>
                <a:avLst/>
                <a:gdLst>
                  <a:gd name="connsiteX0" fmla="*/ 0 w 1549668"/>
                  <a:gd name="connsiteY0" fmla="*/ 722824 h 761325"/>
                  <a:gd name="connsiteX1" fmla="*/ 481264 w 1549668"/>
                  <a:gd name="connsiteY1" fmla="*/ 116432 h 761325"/>
                  <a:gd name="connsiteX2" fmla="*/ 770021 w 1549668"/>
                  <a:gd name="connsiteY2" fmla="*/ 929 h 761325"/>
                  <a:gd name="connsiteX3" fmla="*/ 1010653 w 1549668"/>
                  <a:gd name="connsiteY3" fmla="*/ 135683 h 761325"/>
                  <a:gd name="connsiteX4" fmla="*/ 1549668 w 1549668"/>
                  <a:gd name="connsiteY4" fmla="*/ 761325 h 76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668" h="761325">
                    <a:moveTo>
                      <a:pt x="0" y="722824"/>
                    </a:moveTo>
                    <a:cubicBezTo>
                      <a:pt x="176463" y="479786"/>
                      <a:pt x="352927" y="236748"/>
                      <a:pt x="481264" y="116432"/>
                    </a:cubicBezTo>
                    <a:cubicBezTo>
                      <a:pt x="609601" y="-3884"/>
                      <a:pt x="681790" y="-2279"/>
                      <a:pt x="770021" y="929"/>
                    </a:cubicBezTo>
                    <a:cubicBezTo>
                      <a:pt x="858252" y="4137"/>
                      <a:pt x="880712" y="8950"/>
                      <a:pt x="1010653" y="135683"/>
                    </a:cubicBezTo>
                    <a:cubicBezTo>
                      <a:pt x="1140594" y="262416"/>
                      <a:pt x="1345131" y="511870"/>
                      <a:pt x="1549668" y="76132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Cuore 44"/>
              <p:cNvSpPr/>
              <p:nvPr/>
            </p:nvSpPr>
            <p:spPr>
              <a:xfrm>
                <a:off x="2416169" y="4509119"/>
                <a:ext cx="187703" cy="271992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9" name="Gruppo 18"/>
            <p:cNvGrpSpPr/>
            <p:nvPr/>
          </p:nvGrpSpPr>
          <p:grpSpPr>
            <a:xfrm>
              <a:off x="2281857" y="1851372"/>
              <a:ext cx="499862" cy="969704"/>
              <a:chOff x="2195736" y="4005064"/>
              <a:chExt cx="648000" cy="1249791"/>
            </a:xfrm>
          </p:grpSpPr>
          <p:sp>
            <p:nvSpPr>
              <p:cNvPr id="20" name="Cuore 44"/>
              <p:cNvSpPr/>
              <p:nvPr/>
            </p:nvSpPr>
            <p:spPr>
              <a:xfrm>
                <a:off x="2195736" y="4005064"/>
                <a:ext cx="648000" cy="1249791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rgbClr val="3B599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Ovale 20"/>
              <p:cNvSpPr/>
              <p:nvPr/>
            </p:nvSpPr>
            <p:spPr>
              <a:xfrm>
                <a:off x="2391180" y="4281918"/>
                <a:ext cx="245913" cy="2459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2" name="Figura a mano libera 21"/>
              <p:cNvSpPr/>
              <p:nvPr/>
            </p:nvSpPr>
            <p:spPr>
              <a:xfrm>
                <a:off x="2264474" y="4523511"/>
                <a:ext cx="513358" cy="144001"/>
              </a:xfrm>
              <a:custGeom>
                <a:avLst/>
                <a:gdLst>
                  <a:gd name="connsiteX0" fmla="*/ 0 w 1549668"/>
                  <a:gd name="connsiteY0" fmla="*/ 722824 h 761325"/>
                  <a:gd name="connsiteX1" fmla="*/ 481264 w 1549668"/>
                  <a:gd name="connsiteY1" fmla="*/ 116432 h 761325"/>
                  <a:gd name="connsiteX2" fmla="*/ 770021 w 1549668"/>
                  <a:gd name="connsiteY2" fmla="*/ 929 h 761325"/>
                  <a:gd name="connsiteX3" fmla="*/ 1010653 w 1549668"/>
                  <a:gd name="connsiteY3" fmla="*/ 135683 h 761325"/>
                  <a:gd name="connsiteX4" fmla="*/ 1549668 w 1549668"/>
                  <a:gd name="connsiteY4" fmla="*/ 761325 h 76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668" h="761325">
                    <a:moveTo>
                      <a:pt x="0" y="722824"/>
                    </a:moveTo>
                    <a:cubicBezTo>
                      <a:pt x="176463" y="479786"/>
                      <a:pt x="352927" y="236748"/>
                      <a:pt x="481264" y="116432"/>
                    </a:cubicBezTo>
                    <a:cubicBezTo>
                      <a:pt x="609601" y="-3884"/>
                      <a:pt x="681790" y="-2279"/>
                      <a:pt x="770021" y="929"/>
                    </a:cubicBezTo>
                    <a:cubicBezTo>
                      <a:pt x="858252" y="4137"/>
                      <a:pt x="880712" y="8950"/>
                      <a:pt x="1010653" y="135683"/>
                    </a:cubicBezTo>
                    <a:cubicBezTo>
                      <a:pt x="1140594" y="262416"/>
                      <a:pt x="1345131" y="511870"/>
                      <a:pt x="1549668" y="76132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3" name="Cuore 44"/>
              <p:cNvSpPr/>
              <p:nvPr/>
            </p:nvSpPr>
            <p:spPr>
              <a:xfrm>
                <a:off x="2428518" y="4509119"/>
                <a:ext cx="187704" cy="271992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7" name="Gruppo 6"/>
          <p:cNvGrpSpPr/>
          <p:nvPr/>
        </p:nvGrpSpPr>
        <p:grpSpPr>
          <a:xfrm>
            <a:off x="6556097" y="219204"/>
            <a:ext cx="2087462" cy="2411718"/>
            <a:chOff x="4784599" y="1374659"/>
            <a:chExt cx="2087462" cy="2411718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1968596"/>
              <a:ext cx="1817781" cy="181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Gruppo 5"/>
            <p:cNvGrpSpPr/>
            <p:nvPr/>
          </p:nvGrpSpPr>
          <p:grpSpPr>
            <a:xfrm>
              <a:off x="5451339" y="1374659"/>
              <a:ext cx="499861" cy="969704"/>
              <a:chOff x="4572000" y="4581128"/>
              <a:chExt cx="499861" cy="969704"/>
            </a:xfrm>
          </p:grpSpPr>
          <p:sp>
            <p:nvSpPr>
              <p:cNvPr id="29" name="Cuore 44"/>
              <p:cNvSpPr/>
              <p:nvPr/>
            </p:nvSpPr>
            <p:spPr>
              <a:xfrm>
                <a:off x="4572000" y="4581128"/>
                <a:ext cx="499861" cy="969704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rgbClr val="0D47A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0" name="Ovale 29"/>
              <p:cNvSpPr/>
              <p:nvPr/>
            </p:nvSpPr>
            <p:spPr>
              <a:xfrm>
                <a:off x="4716414" y="4795937"/>
                <a:ext cx="189695" cy="190802"/>
              </a:xfrm>
              <a:prstGeom prst="ellipse">
                <a:avLst/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1" name="Figura a mano libera 30"/>
              <p:cNvSpPr/>
              <p:nvPr/>
            </p:nvSpPr>
            <p:spPr>
              <a:xfrm>
                <a:off x="4622579" y="4983387"/>
                <a:ext cx="396000" cy="111729"/>
              </a:xfrm>
              <a:custGeom>
                <a:avLst/>
                <a:gdLst>
                  <a:gd name="connsiteX0" fmla="*/ 0 w 1549668"/>
                  <a:gd name="connsiteY0" fmla="*/ 722824 h 761325"/>
                  <a:gd name="connsiteX1" fmla="*/ 481264 w 1549668"/>
                  <a:gd name="connsiteY1" fmla="*/ 116432 h 761325"/>
                  <a:gd name="connsiteX2" fmla="*/ 770021 w 1549668"/>
                  <a:gd name="connsiteY2" fmla="*/ 929 h 761325"/>
                  <a:gd name="connsiteX3" fmla="*/ 1010653 w 1549668"/>
                  <a:gd name="connsiteY3" fmla="*/ 135683 h 761325"/>
                  <a:gd name="connsiteX4" fmla="*/ 1549668 w 1549668"/>
                  <a:gd name="connsiteY4" fmla="*/ 761325 h 76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668" h="761325">
                    <a:moveTo>
                      <a:pt x="0" y="722824"/>
                    </a:moveTo>
                    <a:cubicBezTo>
                      <a:pt x="176463" y="479786"/>
                      <a:pt x="352927" y="236748"/>
                      <a:pt x="481264" y="116432"/>
                    </a:cubicBezTo>
                    <a:cubicBezTo>
                      <a:pt x="609601" y="-3884"/>
                      <a:pt x="681790" y="-2279"/>
                      <a:pt x="770021" y="929"/>
                    </a:cubicBezTo>
                    <a:cubicBezTo>
                      <a:pt x="858252" y="4137"/>
                      <a:pt x="880712" y="8950"/>
                      <a:pt x="1010653" y="135683"/>
                    </a:cubicBezTo>
                    <a:cubicBezTo>
                      <a:pt x="1140594" y="262416"/>
                      <a:pt x="1345131" y="511870"/>
                      <a:pt x="1549668" y="761325"/>
                    </a:cubicBezTo>
                  </a:path>
                </a:pathLst>
              </a:custGeom>
              <a:noFill/>
              <a:ln w="57150">
                <a:solidFill>
                  <a:srgbClr val="0D4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2" name="Cuore 44"/>
              <p:cNvSpPr/>
              <p:nvPr/>
            </p:nvSpPr>
            <p:spPr>
              <a:xfrm>
                <a:off x="4742040" y="4972221"/>
                <a:ext cx="144792" cy="211037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34" name="Gruppo 33"/>
            <p:cNvGrpSpPr/>
            <p:nvPr/>
          </p:nvGrpSpPr>
          <p:grpSpPr>
            <a:xfrm>
              <a:off x="4784599" y="2134311"/>
              <a:ext cx="499861" cy="969704"/>
              <a:chOff x="4572000" y="4581128"/>
              <a:chExt cx="499861" cy="969704"/>
            </a:xfrm>
          </p:grpSpPr>
          <p:sp>
            <p:nvSpPr>
              <p:cNvPr id="35" name="Cuore 44"/>
              <p:cNvSpPr/>
              <p:nvPr/>
            </p:nvSpPr>
            <p:spPr>
              <a:xfrm>
                <a:off x="4572000" y="4581128"/>
                <a:ext cx="499861" cy="969704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rgbClr val="0D47A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Ovale 35"/>
              <p:cNvSpPr/>
              <p:nvPr/>
            </p:nvSpPr>
            <p:spPr>
              <a:xfrm>
                <a:off x="4716414" y="4795937"/>
                <a:ext cx="189695" cy="190802"/>
              </a:xfrm>
              <a:prstGeom prst="ellipse">
                <a:avLst/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Figura a mano libera 36"/>
              <p:cNvSpPr/>
              <p:nvPr/>
            </p:nvSpPr>
            <p:spPr>
              <a:xfrm>
                <a:off x="4622579" y="4983387"/>
                <a:ext cx="396000" cy="111729"/>
              </a:xfrm>
              <a:custGeom>
                <a:avLst/>
                <a:gdLst>
                  <a:gd name="connsiteX0" fmla="*/ 0 w 1549668"/>
                  <a:gd name="connsiteY0" fmla="*/ 722824 h 761325"/>
                  <a:gd name="connsiteX1" fmla="*/ 481264 w 1549668"/>
                  <a:gd name="connsiteY1" fmla="*/ 116432 h 761325"/>
                  <a:gd name="connsiteX2" fmla="*/ 770021 w 1549668"/>
                  <a:gd name="connsiteY2" fmla="*/ 929 h 761325"/>
                  <a:gd name="connsiteX3" fmla="*/ 1010653 w 1549668"/>
                  <a:gd name="connsiteY3" fmla="*/ 135683 h 761325"/>
                  <a:gd name="connsiteX4" fmla="*/ 1549668 w 1549668"/>
                  <a:gd name="connsiteY4" fmla="*/ 761325 h 76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668" h="761325">
                    <a:moveTo>
                      <a:pt x="0" y="722824"/>
                    </a:moveTo>
                    <a:cubicBezTo>
                      <a:pt x="176463" y="479786"/>
                      <a:pt x="352927" y="236748"/>
                      <a:pt x="481264" y="116432"/>
                    </a:cubicBezTo>
                    <a:cubicBezTo>
                      <a:pt x="609601" y="-3884"/>
                      <a:pt x="681790" y="-2279"/>
                      <a:pt x="770021" y="929"/>
                    </a:cubicBezTo>
                    <a:cubicBezTo>
                      <a:pt x="858252" y="4137"/>
                      <a:pt x="880712" y="8950"/>
                      <a:pt x="1010653" y="135683"/>
                    </a:cubicBezTo>
                    <a:cubicBezTo>
                      <a:pt x="1140594" y="262416"/>
                      <a:pt x="1345131" y="511870"/>
                      <a:pt x="1549668" y="761325"/>
                    </a:cubicBezTo>
                  </a:path>
                </a:pathLst>
              </a:custGeom>
              <a:noFill/>
              <a:ln w="57150">
                <a:solidFill>
                  <a:srgbClr val="0D4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8" name="Cuore 44"/>
              <p:cNvSpPr/>
              <p:nvPr/>
            </p:nvSpPr>
            <p:spPr>
              <a:xfrm>
                <a:off x="4742040" y="4972221"/>
                <a:ext cx="144792" cy="211037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39" name="Gruppo 38"/>
            <p:cNvGrpSpPr/>
            <p:nvPr/>
          </p:nvGrpSpPr>
          <p:grpSpPr>
            <a:xfrm>
              <a:off x="6372200" y="1768779"/>
              <a:ext cx="499861" cy="969704"/>
              <a:chOff x="4572000" y="4581128"/>
              <a:chExt cx="499861" cy="969704"/>
            </a:xfrm>
          </p:grpSpPr>
          <p:sp>
            <p:nvSpPr>
              <p:cNvPr id="40" name="Cuore 44"/>
              <p:cNvSpPr/>
              <p:nvPr/>
            </p:nvSpPr>
            <p:spPr>
              <a:xfrm>
                <a:off x="4572000" y="4581128"/>
                <a:ext cx="499861" cy="969704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rgbClr val="0D47A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1" name="Ovale 40"/>
              <p:cNvSpPr/>
              <p:nvPr/>
            </p:nvSpPr>
            <p:spPr>
              <a:xfrm>
                <a:off x="4716414" y="4795937"/>
                <a:ext cx="189695" cy="190802"/>
              </a:xfrm>
              <a:prstGeom prst="ellipse">
                <a:avLst/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2" name="Figura a mano libera 41"/>
              <p:cNvSpPr/>
              <p:nvPr/>
            </p:nvSpPr>
            <p:spPr>
              <a:xfrm>
                <a:off x="4622579" y="4983387"/>
                <a:ext cx="396000" cy="111729"/>
              </a:xfrm>
              <a:custGeom>
                <a:avLst/>
                <a:gdLst>
                  <a:gd name="connsiteX0" fmla="*/ 0 w 1549668"/>
                  <a:gd name="connsiteY0" fmla="*/ 722824 h 761325"/>
                  <a:gd name="connsiteX1" fmla="*/ 481264 w 1549668"/>
                  <a:gd name="connsiteY1" fmla="*/ 116432 h 761325"/>
                  <a:gd name="connsiteX2" fmla="*/ 770021 w 1549668"/>
                  <a:gd name="connsiteY2" fmla="*/ 929 h 761325"/>
                  <a:gd name="connsiteX3" fmla="*/ 1010653 w 1549668"/>
                  <a:gd name="connsiteY3" fmla="*/ 135683 h 761325"/>
                  <a:gd name="connsiteX4" fmla="*/ 1549668 w 1549668"/>
                  <a:gd name="connsiteY4" fmla="*/ 761325 h 76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668" h="761325">
                    <a:moveTo>
                      <a:pt x="0" y="722824"/>
                    </a:moveTo>
                    <a:cubicBezTo>
                      <a:pt x="176463" y="479786"/>
                      <a:pt x="352927" y="236748"/>
                      <a:pt x="481264" y="116432"/>
                    </a:cubicBezTo>
                    <a:cubicBezTo>
                      <a:pt x="609601" y="-3884"/>
                      <a:pt x="681790" y="-2279"/>
                      <a:pt x="770021" y="929"/>
                    </a:cubicBezTo>
                    <a:cubicBezTo>
                      <a:pt x="858252" y="4137"/>
                      <a:pt x="880712" y="8950"/>
                      <a:pt x="1010653" y="135683"/>
                    </a:cubicBezTo>
                    <a:cubicBezTo>
                      <a:pt x="1140594" y="262416"/>
                      <a:pt x="1345131" y="511870"/>
                      <a:pt x="1549668" y="761325"/>
                    </a:cubicBezTo>
                  </a:path>
                </a:pathLst>
              </a:custGeom>
              <a:noFill/>
              <a:ln w="57150">
                <a:solidFill>
                  <a:srgbClr val="0D4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3" name="Cuore 44"/>
              <p:cNvSpPr/>
              <p:nvPr/>
            </p:nvSpPr>
            <p:spPr>
              <a:xfrm>
                <a:off x="4742040" y="4972221"/>
                <a:ext cx="144792" cy="211037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8" name="Gruppo 7"/>
          <p:cNvGrpSpPr/>
          <p:nvPr/>
        </p:nvGrpSpPr>
        <p:grpSpPr>
          <a:xfrm>
            <a:off x="6444148" y="4150074"/>
            <a:ext cx="2448272" cy="2448000"/>
            <a:chOff x="6444148" y="4150074"/>
            <a:chExt cx="2448272" cy="2448000"/>
          </a:xfrm>
        </p:grpSpPr>
        <p:sp>
          <p:nvSpPr>
            <p:cNvPr id="45" name="Rettangolo 44"/>
            <p:cNvSpPr/>
            <p:nvPr/>
          </p:nvSpPr>
          <p:spPr>
            <a:xfrm>
              <a:off x="6444148" y="4150074"/>
              <a:ext cx="2448272" cy="24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6309" y="4653136"/>
              <a:ext cx="1942819" cy="19428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7" name="Gruppo 46"/>
            <p:cNvGrpSpPr/>
            <p:nvPr/>
          </p:nvGrpSpPr>
          <p:grpSpPr>
            <a:xfrm>
              <a:off x="6575953" y="4929730"/>
              <a:ext cx="499861" cy="969704"/>
              <a:chOff x="2195736" y="4005064"/>
              <a:chExt cx="648000" cy="1249791"/>
            </a:xfrm>
          </p:grpSpPr>
          <p:sp>
            <p:nvSpPr>
              <p:cNvPr id="48" name="Cuore 44"/>
              <p:cNvSpPr/>
              <p:nvPr/>
            </p:nvSpPr>
            <p:spPr>
              <a:xfrm>
                <a:off x="2195736" y="4005064"/>
                <a:ext cx="648000" cy="1249791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rgbClr val="00ACE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9" name="Ovale 48"/>
              <p:cNvSpPr/>
              <p:nvPr/>
            </p:nvSpPr>
            <p:spPr>
              <a:xfrm>
                <a:off x="2382949" y="4281918"/>
                <a:ext cx="245913" cy="2459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0" name="Figura a mano libera 49"/>
              <p:cNvSpPr/>
              <p:nvPr/>
            </p:nvSpPr>
            <p:spPr>
              <a:xfrm>
                <a:off x="2246706" y="4523511"/>
                <a:ext cx="535537" cy="144001"/>
              </a:xfrm>
              <a:custGeom>
                <a:avLst/>
                <a:gdLst>
                  <a:gd name="connsiteX0" fmla="*/ 0 w 1549668"/>
                  <a:gd name="connsiteY0" fmla="*/ 722824 h 761325"/>
                  <a:gd name="connsiteX1" fmla="*/ 481264 w 1549668"/>
                  <a:gd name="connsiteY1" fmla="*/ 116432 h 761325"/>
                  <a:gd name="connsiteX2" fmla="*/ 770021 w 1549668"/>
                  <a:gd name="connsiteY2" fmla="*/ 929 h 761325"/>
                  <a:gd name="connsiteX3" fmla="*/ 1010653 w 1549668"/>
                  <a:gd name="connsiteY3" fmla="*/ 135683 h 761325"/>
                  <a:gd name="connsiteX4" fmla="*/ 1549668 w 1549668"/>
                  <a:gd name="connsiteY4" fmla="*/ 761325 h 76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668" h="761325">
                    <a:moveTo>
                      <a:pt x="0" y="722824"/>
                    </a:moveTo>
                    <a:cubicBezTo>
                      <a:pt x="176463" y="479786"/>
                      <a:pt x="352927" y="236748"/>
                      <a:pt x="481264" y="116432"/>
                    </a:cubicBezTo>
                    <a:cubicBezTo>
                      <a:pt x="609601" y="-3884"/>
                      <a:pt x="681790" y="-2279"/>
                      <a:pt x="770021" y="929"/>
                    </a:cubicBezTo>
                    <a:cubicBezTo>
                      <a:pt x="858252" y="4137"/>
                      <a:pt x="880712" y="8950"/>
                      <a:pt x="1010653" y="135683"/>
                    </a:cubicBezTo>
                    <a:cubicBezTo>
                      <a:pt x="1140594" y="262416"/>
                      <a:pt x="1345131" y="511870"/>
                      <a:pt x="1549668" y="76132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1" name="Cuore 44"/>
              <p:cNvSpPr/>
              <p:nvPr/>
            </p:nvSpPr>
            <p:spPr>
              <a:xfrm>
                <a:off x="2416169" y="4509119"/>
                <a:ext cx="187703" cy="271992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2" name="Gruppo 51"/>
            <p:cNvGrpSpPr/>
            <p:nvPr/>
          </p:nvGrpSpPr>
          <p:grpSpPr>
            <a:xfrm>
              <a:off x="7284996" y="4152958"/>
              <a:ext cx="499861" cy="969704"/>
              <a:chOff x="2195736" y="4005064"/>
              <a:chExt cx="648000" cy="1249791"/>
            </a:xfrm>
          </p:grpSpPr>
          <p:sp>
            <p:nvSpPr>
              <p:cNvPr id="53" name="Cuore 44"/>
              <p:cNvSpPr/>
              <p:nvPr/>
            </p:nvSpPr>
            <p:spPr>
              <a:xfrm>
                <a:off x="2195736" y="4005064"/>
                <a:ext cx="648000" cy="1249791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rgbClr val="D3483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4" name="Ovale 53"/>
              <p:cNvSpPr/>
              <p:nvPr/>
            </p:nvSpPr>
            <p:spPr>
              <a:xfrm>
                <a:off x="2387065" y="4281918"/>
                <a:ext cx="245913" cy="2459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5" name="Figura a mano libera 54"/>
              <p:cNvSpPr/>
              <p:nvPr/>
            </p:nvSpPr>
            <p:spPr>
              <a:xfrm>
                <a:off x="2242590" y="4523511"/>
                <a:ext cx="535537" cy="144001"/>
              </a:xfrm>
              <a:custGeom>
                <a:avLst/>
                <a:gdLst>
                  <a:gd name="connsiteX0" fmla="*/ 0 w 1549668"/>
                  <a:gd name="connsiteY0" fmla="*/ 722824 h 761325"/>
                  <a:gd name="connsiteX1" fmla="*/ 481264 w 1549668"/>
                  <a:gd name="connsiteY1" fmla="*/ 116432 h 761325"/>
                  <a:gd name="connsiteX2" fmla="*/ 770021 w 1549668"/>
                  <a:gd name="connsiteY2" fmla="*/ 929 h 761325"/>
                  <a:gd name="connsiteX3" fmla="*/ 1010653 w 1549668"/>
                  <a:gd name="connsiteY3" fmla="*/ 135683 h 761325"/>
                  <a:gd name="connsiteX4" fmla="*/ 1549668 w 1549668"/>
                  <a:gd name="connsiteY4" fmla="*/ 761325 h 76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668" h="761325">
                    <a:moveTo>
                      <a:pt x="0" y="722824"/>
                    </a:moveTo>
                    <a:cubicBezTo>
                      <a:pt x="176463" y="479786"/>
                      <a:pt x="352927" y="236748"/>
                      <a:pt x="481264" y="116432"/>
                    </a:cubicBezTo>
                    <a:cubicBezTo>
                      <a:pt x="609601" y="-3884"/>
                      <a:pt x="681790" y="-2279"/>
                      <a:pt x="770021" y="929"/>
                    </a:cubicBezTo>
                    <a:cubicBezTo>
                      <a:pt x="858252" y="4137"/>
                      <a:pt x="880712" y="8950"/>
                      <a:pt x="1010653" y="135683"/>
                    </a:cubicBezTo>
                    <a:cubicBezTo>
                      <a:pt x="1140594" y="262416"/>
                      <a:pt x="1345131" y="511870"/>
                      <a:pt x="1549668" y="76132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6" name="Cuore 44"/>
              <p:cNvSpPr/>
              <p:nvPr/>
            </p:nvSpPr>
            <p:spPr>
              <a:xfrm>
                <a:off x="2416169" y="4509119"/>
                <a:ext cx="187703" cy="271992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7" name="Gruppo 56"/>
            <p:cNvGrpSpPr/>
            <p:nvPr/>
          </p:nvGrpSpPr>
          <p:grpSpPr>
            <a:xfrm>
              <a:off x="8268086" y="4535912"/>
              <a:ext cx="499862" cy="969704"/>
              <a:chOff x="2195736" y="4005064"/>
              <a:chExt cx="648000" cy="1249791"/>
            </a:xfrm>
          </p:grpSpPr>
          <p:sp>
            <p:nvSpPr>
              <p:cNvPr id="58" name="Cuore 44"/>
              <p:cNvSpPr/>
              <p:nvPr/>
            </p:nvSpPr>
            <p:spPr>
              <a:xfrm>
                <a:off x="2195736" y="4005064"/>
                <a:ext cx="648000" cy="1249791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rgbClr val="3B599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9" name="Ovale 58"/>
              <p:cNvSpPr/>
              <p:nvPr/>
            </p:nvSpPr>
            <p:spPr>
              <a:xfrm>
                <a:off x="2391180" y="4281918"/>
                <a:ext cx="245913" cy="2459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0" name="Figura a mano libera 59"/>
              <p:cNvSpPr/>
              <p:nvPr/>
            </p:nvSpPr>
            <p:spPr>
              <a:xfrm>
                <a:off x="2264474" y="4523511"/>
                <a:ext cx="513358" cy="144001"/>
              </a:xfrm>
              <a:custGeom>
                <a:avLst/>
                <a:gdLst>
                  <a:gd name="connsiteX0" fmla="*/ 0 w 1549668"/>
                  <a:gd name="connsiteY0" fmla="*/ 722824 h 761325"/>
                  <a:gd name="connsiteX1" fmla="*/ 481264 w 1549668"/>
                  <a:gd name="connsiteY1" fmla="*/ 116432 h 761325"/>
                  <a:gd name="connsiteX2" fmla="*/ 770021 w 1549668"/>
                  <a:gd name="connsiteY2" fmla="*/ 929 h 761325"/>
                  <a:gd name="connsiteX3" fmla="*/ 1010653 w 1549668"/>
                  <a:gd name="connsiteY3" fmla="*/ 135683 h 761325"/>
                  <a:gd name="connsiteX4" fmla="*/ 1549668 w 1549668"/>
                  <a:gd name="connsiteY4" fmla="*/ 761325 h 76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668" h="761325">
                    <a:moveTo>
                      <a:pt x="0" y="722824"/>
                    </a:moveTo>
                    <a:cubicBezTo>
                      <a:pt x="176463" y="479786"/>
                      <a:pt x="352927" y="236748"/>
                      <a:pt x="481264" y="116432"/>
                    </a:cubicBezTo>
                    <a:cubicBezTo>
                      <a:pt x="609601" y="-3884"/>
                      <a:pt x="681790" y="-2279"/>
                      <a:pt x="770021" y="929"/>
                    </a:cubicBezTo>
                    <a:cubicBezTo>
                      <a:pt x="858252" y="4137"/>
                      <a:pt x="880712" y="8950"/>
                      <a:pt x="1010653" y="135683"/>
                    </a:cubicBezTo>
                    <a:cubicBezTo>
                      <a:pt x="1140594" y="262416"/>
                      <a:pt x="1345131" y="511870"/>
                      <a:pt x="1549668" y="761325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1" name="Cuore 44"/>
              <p:cNvSpPr/>
              <p:nvPr/>
            </p:nvSpPr>
            <p:spPr>
              <a:xfrm>
                <a:off x="2428518" y="4509119"/>
                <a:ext cx="187704" cy="271992"/>
              </a:xfrm>
              <a:custGeom>
                <a:avLst/>
                <a:gdLst>
                  <a:gd name="connsiteX0" fmla="*/ 828092 w 1656184"/>
                  <a:gd name="connsiteY0" fmla="*/ 432048 h 1728192"/>
                  <a:gd name="connsiteX1" fmla="*/ 828092 w 1656184"/>
                  <a:gd name="connsiteY1" fmla="*/ 1728192 h 1728192"/>
                  <a:gd name="connsiteX2" fmla="*/ 828092 w 1656184"/>
                  <a:gd name="connsiteY2" fmla="*/ 432048 h 1728192"/>
                  <a:gd name="connsiteX0" fmla="*/ 827477 w 1668278"/>
                  <a:gd name="connsiteY0" fmla="*/ 533452 h 1329082"/>
                  <a:gd name="connsiteX1" fmla="*/ 837102 w 1668278"/>
                  <a:gd name="connsiteY1" fmla="*/ 1329082 h 1329082"/>
                  <a:gd name="connsiteX2" fmla="*/ 827477 w 1668278"/>
                  <a:gd name="connsiteY2" fmla="*/ 533452 h 1329082"/>
                  <a:gd name="connsiteX0" fmla="*/ 834130 w 1668259"/>
                  <a:gd name="connsiteY0" fmla="*/ 420315 h 1668332"/>
                  <a:gd name="connsiteX1" fmla="*/ 834130 w 1668259"/>
                  <a:gd name="connsiteY1" fmla="*/ 1668332 h 1668332"/>
                  <a:gd name="connsiteX2" fmla="*/ 834130 w 1668259"/>
                  <a:gd name="connsiteY2" fmla="*/ 420315 h 1668332"/>
                  <a:gd name="connsiteX0" fmla="*/ 834130 w 1589513"/>
                  <a:gd name="connsiteY0" fmla="*/ 420315 h 1668332"/>
                  <a:gd name="connsiteX1" fmla="*/ 834130 w 1589513"/>
                  <a:gd name="connsiteY1" fmla="*/ 1668332 h 1668332"/>
                  <a:gd name="connsiteX2" fmla="*/ 834130 w 1589513"/>
                  <a:gd name="connsiteY2" fmla="*/ 420315 h 1668332"/>
                  <a:gd name="connsiteX0" fmla="*/ 748958 w 1504341"/>
                  <a:gd name="connsiteY0" fmla="*/ 1774 h 1249791"/>
                  <a:gd name="connsiteX1" fmla="*/ 748958 w 1504341"/>
                  <a:gd name="connsiteY1" fmla="*/ 1249791 h 1249791"/>
                  <a:gd name="connsiteX2" fmla="*/ 748958 w 1504341"/>
                  <a:gd name="connsiteY2" fmla="*/ 1774 h 124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4341" h="1249791">
                    <a:moveTo>
                      <a:pt x="748958" y="1774"/>
                    </a:moveTo>
                    <a:cubicBezTo>
                      <a:pt x="766737" y="4315"/>
                      <a:pt x="2439646" y="-46353"/>
                      <a:pt x="748958" y="1249791"/>
                    </a:cubicBezTo>
                    <a:cubicBezTo>
                      <a:pt x="-941730" y="-46353"/>
                      <a:pt x="760054" y="-5311"/>
                      <a:pt x="748958" y="17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4" name="Gruppo 3"/>
          <p:cNvGrpSpPr/>
          <p:nvPr/>
        </p:nvGrpSpPr>
        <p:grpSpPr>
          <a:xfrm>
            <a:off x="683568" y="3698748"/>
            <a:ext cx="2191995" cy="2517831"/>
            <a:chOff x="683568" y="3698748"/>
            <a:chExt cx="2191995" cy="2517831"/>
          </a:xfrm>
        </p:grpSpPr>
        <p:pic>
          <p:nvPicPr>
            <p:cNvPr id="6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695" y="4273760"/>
              <a:ext cx="1942819" cy="19428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Ovale 1"/>
            <p:cNvSpPr/>
            <p:nvPr/>
          </p:nvSpPr>
          <p:spPr>
            <a:xfrm>
              <a:off x="839695" y="4271921"/>
              <a:ext cx="1944000" cy="1944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Cuore 44"/>
            <p:cNvSpPr/>
            <p:nvPr/>
          </p:nvSpPr>
          <p:spPr>
            <a:xfrm>
              <a:off x="683568" y="4475520"/>
              <a:ext cx="499861" cy="969704"/>
            </a:xfrm>
            <a:custGeom>
              <a:avLst/>
              <a:gdLst>
                <a:gd name="connsiteX0" fmla="*/ 828092 w 1656184"/>
                <a:gd name="connsiteY0" fmla="*/ 432048 h 1728192"/>
                <a:gd name="connsiteX1" fmla="*/ 828092 w 1656184"/>
                <a:gd name="connsiteY1" fmla="*/ 1728192 h 1728192"/>
                <a:gd name="connsiteX2" fmla="*/ 828092 w 1656184"/>
                <a:gd name="connsiteY2" fmla="*/ 432048 h 1728192"/>
                <a:gd name="connsiteX0" fmla="*/ 827477 w 1668278"/>
                <a:gd name="connsiteY0" fmla="*/ 533452 h 1329082"/>
                <a:gd name="connsiteX1" fmla="*/ 837102 w 1668278"/>
                <a:gd name="connsiteY1" fmla="*/ 1329082 h 1329082"/>
                <a:gd name="connsiteX2" fmla="*/ 827477 w 1668278"/>
                <a:gd name="connsiteY2" fmla="*/ 533452 h 1329082"/>
                <a:gd name="connsiteX0" fmla="*/ 834130 w 1668259"/>
                <a:gd name="connsiteY0" fmla="*/ 420315 h 1668332"/>
                <a:gd name="connsiteX1" fmla="*/ 834130 w 1668259"/>
                <a:gd name="connsiteY1" fmla="*/ 1668332 h 1668332"/>
                <a:gd name="connsiteX2" fmla="*/ 834130 w 1668259"/>
                <a:gd name="connsiteY2" fmla="*/ 420315 h 1668332"/>
                <a:gd name="connsiteX0" fmla="*/ 834130 w 1589513"/>
                <a:gd name="connsiteY0" fmla="*/ 420315 h 1668332"/>
                <a:gd name="connsiteX1" fmla="*/ 834130 w 1589513"/>
                <a:gd name="connsiteY1" fmla="*/ 1668332 h 1668332"/>
                <a:gd name="connsiteX2" fmla="*/ 834130 w 1589513"/>
                <a:gd name="connsiteY2" fmla="*/ 420315 h 1668332"/>
                <a:gd name="connsiteX0" fmla="*/ 748958 w 1504341"/>
                <a:gd name="connsiteY0" fmla="*/ 1774 h 1249791"/>
                <a:gd name="connsiteX1" fmla="*/ 748958 w 1504341"/>
                <a:gd name="connsiteY1" fmla="*/ 1249791 h 1249791"/>
                <a:gd name="connsiteX2" fmla="*/ 748958 w 1504341"/>
                <a:gd name="connsiteY2" fmla="*/ 1774 h 1249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341" h="1249791">
                  <a:moveTo>
                    <a:pt x="748958" y="1774"/>
                  </a:moveTo>
                  <a:cubicBezTo>
                    <a:pt x="766737" y="4315"/>
                    <a:pt x="2439646" y="-46353"/>
                    <a:pt x="748958" y="1249791"/>
                  </a:cubicBezTo>
                  <a:cubicBezTo>
                    <a:pt x="-941730" y="-46353"/>
                    <a:pt x="760054" y="-5311"/>
                    <a:pt x="748958" y="1774"/>
                  </a:cubicBez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Ovale 67"/>
            <p:cNvSpPr/>
            <p:nvPr/>
          </p:nvSpPr>
          <p:spPr>
            <a:xfrm>
              <a:off x="827982" y="4690329"/>
              <a:ext cx="189695" cy="1908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Figura a mano libera 68"/>
            <p:cNvSpPr/>
            <p:nvPr/>
          </p:nvSpPr>
          <p:spPr>
            <a:xfrm>
              <a:off x="722886" y="4877779"/>
              <a:ext cx="413108" cy="111729"/>
            </a:xfrm>
            <a:custGeom>
              <a:avLst/>
              <a:gdLst>
                <a:gd name="connsiteX0" fmla="*/ 0 w 1549668"/>
                <a:gd name="connsiteY0" fmla="*/ 722824 h 761325"/>
                <a:gd name="connsiteX1" fmla="*/ 481264 w 1549668"/>
                <a:gd name="connsiteY1" fmla="*/ 116432 h 761325"/>
                <a:gd name="connsiteX2" fmla="*/ 770021 w 1549668"/>
                <a:gd name="connsiteY2" fmla="*/ 929 h 761325"/>
                <a:gd name="connsiteX3" fmla="*/ 1010653 w 1549668"/>
                <a:gd name="connsiteY3" fmla="*/ 135683 h 761325"/>
                <a:gd name="connsiteX4" fmla="*/ 1549668 w 1549668"/>
                <a:gd name="connsiteY4" fmla="*/ 761325 h 76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668" h="761325">
                  <a:moveTo>
                    <a:pt x="0" y="722824"/>
                  </a:moveTo>
                  <a:cubicBezTo>
                    <a:pt x="176463" y="479786"/>
                    <a:pt x="352927" y="236748"/>
                    <a:pt x="481264" y="116432"/>
                  </a:cubicBezTo>
                  <a:cubicBezTo>
                    <a:pt x="609601" y="-3884"/>
                    <a:pt x="681790" y="-2279"/>
                    <a:pt x="770021" y="929"/>
                  </a:cubicBezTo>
                  <a:cubicBezTo>
                    <a:pt x="858252" y="4137"/>
                    <a:pt x="880712" y="8950"/>
                    <a:pt x="1010653" y="135683"/>
                  </a:cubicBezTo>
                  <a:cubicBezTo>
                    <a:pt x="1140594" y="262416"/>
                    <a:pt x="1345131" y="511870"/>
                    <a:pt x="1549668" y="761325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Cuore 44"/>
            <p:cNvSpPr/>
            <p:nvPr/>
          </p:nvSpPr>
          <p:spPr>
            <a:xfrm>
              <a:off x="853608" y="4866613"/>
              <a:ext cx="144792" cy="211037"/>
            </a:xfrm>
            <a:custGeom>
              <a:avLst/>
              <a:gdLst>
                <a:gd name="connsiteX0" fmla="*/ 828092 w 1656184"/>
                <a:gd name="connsiteY0" fmla="*/ 432048 h 1728192"/>
                <a:gd name="connsiteX1" fmla="*/ 828092 w 1656184"/>
                <a:gd name="connsiteY1" fmla="*/ 1728192 h 1728192"/>
                <a:gd name="connsiteX2" fmla="*/ 828092 w 1656184"/>
                <a:gd name="connsiteY2" fmla="*/ 432048 h 1728192"/>
                <a:gd name="connsiteX0" fmla="*/ 827477 w 1668278"/>
                <a:gd name="connsiteY0" fmla="*/ 533452 h 1329082"/>
                <a:gd name="connsiteX1" fmla="*/ 837102 w 1668278"/>
                <a:gd name="connsiteY1" fmla="*/ 1329082 h 1329082"/>
                <a:gd name="connsiteX2" fmla="*/ 827477 w 1668278"/>
                <a:gd name="connsiteY2" fmla="*/ 533452 h 1329082"/>
                <a:gd name="connsiteX0" fmla="*/ 834130 w 1668259"/>
                <a:gd name="connsiteY0" fmla="*/ 420315 h 1668332"/>
                <a:gd name="connsiteX1" fmla="*/ 834130 w 1668259"/>
                <a:gd name="connsiteY1" fmla="*/ 1668332 h 1668332"/>
                <a:gd name="connsiteX2" fmla="*/ 834130 w 1668259"/>
                <a:gd name="connsiteY2" fmla="*/ 420315 h 1668332"/>
                <a:gd name="connsiteX0" fmla="*/ 834130 w 1589513"/>
                <a:gd name="connsiteY0" fmla="*/ 420315 h 1668332"/>
                <a:gd name="connsiteX1" fmla="*/ 834130 w 1589513"/>
                <a:gd name="connsiteY1" fmla="*/ 1668332 h 1668332"/>
                <a:gd name="connsiteX2" fmla="*/ 834130 w 1589513"/>
                <a:gd name="connsiteY2" fmla="*/ 420315 h 1668332"/>
                <a:gd name="connsiteX0" fmla="*/ 748958 w 1504341"/>
                <a:gd name="connsiteY0" fmla="*/ 1774 h 1249791"/>
                <a:gd name="connsiteX1" fmla="*/ 748958 w 1504341"/>
                <a:gd name="connsiteY1" fmla="*/ 1249791 h 1249791"/>
                <a:gd name="connsiteX2" fmla="*/ 748958 w 1504341"/>
                <a:gd name="connsiteY2" fmla="*/ 1774 h 1249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341" h="1249791">
                  <a:moveTo>
                    <a:pt x="748958" y="1774"/>
                  </a:moveTo>
                  <a:cubicBezTo>
                    <a:pt x="766737" y="4315"/>
                    <a:pt x="2439646" y="-46353"/>
                    <a:pt x="748958" y="1249791"/>
                  </a:cubicBezTo>
                  <a:cubicBezTo>
                    <a:pt x="-941730" y="-46353"/>
                    <a:pt x="760054" y="-5311"/>
                    <a:pt x="748958" y="17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Cuore 44"/>
            <p:cNvSpPr/>
            <p:nvPr/>
          </p:nvSpPr>
          <p:spPr>
            <a:xfrm>
              <a:off x="1392611" y="3698748"/>
              <a:ext cx="499861" cy="969704"/>
            </a:xfrm>
            <a:custGeom>
              <a:avLst/>
              <a:gdLst>
                <a:gd name="connsiteX0" fmla="*/ 828092 w 1656184"/>
                <a:gd name="connsiteY0" fmla="*/ 432048 h 1728192"/>
                <a:gd name="connsiteX1" fmla="*/ 828092 w 1656184"/>
                <a:gd name="connsiteY1" fmla="*/ 1728192 h 1728192"/>
                <a:gd name="connsiteX2" fmla="*/ 828092 w 1656184"/>
                <a:gd name="connsiteY2" fmla="*/ 432048 h 1728192"/>
                <a:gd name="connsiteX0" fmla="*/ 827477 w 1668278"/>
                <a:gd name="connsiteY0" fmla="*/ 533452 h 1329082"/>
                <a:gd name="connsiteX1" fmla="*/ 837102 w 1668278"/>
                <a:gd name="connsiteY1" fmla="*/ 1329082 h 1329082"/>
                <a:gd name="connsiteX2" fmla="*/ 827477 w 1668278"/>
                <a:gd name="connsiteY2" fmla="*/ 533452 h 1329082"/>
                <a:gd name="connsiteX0" fmla="*/ 834130 w 1668259"/>
                <a:gd name="connsiteY0" fmla="*/ 420315 h 1668332"/>
                <a:gd name="connsiteX1" fmla="*/ 834130 w 1668259"/>
                <a:gd name="connsiteY1" fmla="*/ 1668332 h 1668332"/>
                <a:gd name="connsiteX2" fmla="*/ 834130 w 1668259"/>
                <a:gd name="connsiteY2" fmla="*/ 420315 h 1668332"/>
                <a:gd name="connsiteX0" fmla="*/ 834130 w 1589513"/>
                <a:gd name="connsiteY0" fmla="*/ 420315 h 1668332"/>
                <a:gd name="connsiteX1" fmla="*/ 834130 w 1589513"/>
                <a:gd name="connsiteY1" fmla="*/ 1668332 h 1668332"/>
                <a:gd name="connsiteX2" fmla="*/ 834130 w 1589513"/>
                <a:gd name="connsiteY2" fmla="*/ 420315 h 1668332"/>
                <a:gd name="connsiteX0" fmla="*/ 748958 w 1504341"/>
                <a:gd name="connsiteY0" fmla="*/ 1774 h 1249791"/>
                <a:gd name="connsiteX1" fmla="*/ 748958 w 1504341"/>
                <a:gd name="connsiteY1" fmla="*/ 1249791 h 1249791"/>
                <a:gd name="connsiteX2" fmla="*/ 748958 w 1504341"/>
                <a:gd name="connsiteY2" fmla="*/ 1774 h 1249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341" h="1249791">
                  <a:moveTo>
                    <a:pt x="748958" y="1774"/>
                  </a:moveTo>
                  <a:cubicBezTo>
                    <a:pt x="766737" y="4315"/>
                    <a:pt x="2439646" y="-46353"/>
                    <a:pt x="748958" y="1249791"/>
                  </a:cubicBezTo>
                  <a:cubicBezTo>
                    <a:pt x="-941730" y="-46353"/>
                    <a:pt x="760054" y="-5311"/>
                    <a:pt x="748958" y="1774"/>
                  </a:cubicBezTo>
                  <a:close/>
                </a:path>
              </a:pathLst>
            </a:custGeom>
            <a:solidFill>
              <a:srgbClr val="D3483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Ovale 71"/>
            <p:cNvSpPr/>
            <p:nvPr/>
          </p:nvSpPr>
          <p:spPr>
            <a:xfrm>
              <a:off x="1540200" y="3913557"/>
              <a:ext cx="189695" cy="1908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Figura a mano libera 72"/>
            <p:cNvSpPr/>
            <p:nvPr/>
          </p:nvSpPr>
          <p:spPr>
            <a:xfrm>
              <a:off x="1428754" y="4101007"/>
              <a:ext cx="413108" cy="111729"/>
            </a:xfrm>
            <a:custGeom>
              <a:avLst/>
              <a:gdLst>
                <a:gd name="connsiteX0" fmla="*/ 0 w 1549668"/>
                <a:gd name="connsiteY0" fmla="*/ 722824 h 761325"/>
                <a:gd name="connsiteX1" fmla="*/ 481264 w 1549668"/>
                <a:gd name="connsiteY1" fmla="*/ 116432 h 761325"/>
                <a:gd name="connsiteX2" fmla="*/ 770021 w 1549668"/>
                <a:gd name="connsiteY2" fmla="*/ 929 h 761325"/>
                <a:gd name="connsiteX3" fmla="*/ 1010653 w 1549668"/>
                <a:gd name="connsiteY3" fmla="*/ 135683 h 761325"/>
                <a:gd name="connsiteX4" fmla="*/ 1549668 w 1549668"/>
                <a:gd name="connsiteY4" fmla="*/ 761325 h 76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668" h="761325">
                  <a:moveTo>
                    <a:pt x="0" y="722824"/>
                  </a:moveTo>
                  <a:cubicBezTo>
                    <a:pt x="176463" y="479786"/>
                    <a:pt x="352927" y="236748"/>
                    <a:pt x="481264" y="116432"/>
                  </a:cubicBezTo>
                  <a:cubicBezTo>
                    <a:pt x="609601" y="-3884"/>
                    <a:pt x="681790" y="-2279"/>
                    <a:pt x="770021" y="929"/>
                  </a:cubicBezTo>
                  <a:cubicBezTo>
                    <a:pt x="858252" y="4137"/>
                    <a:pt x="880712" y="8950"/>
                    <a:pt x="1010653" y="135683"/>
                  </a:cubicBezTo>
                  <a:cubicBezTo>
                    <a:pt x="1140594" y="262416"/>
                    <a:pt x="1345131" y="511870"/>
                    <a:pt x="1549668" y="761325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Cuore 44"/>
            <p:cNvSpPr/>
            <p:nvPr/>
          </p:nvSpPr>
          <p:spPr>
            <a:xfrm>
              <a:off x="1562651" y="4089841"/>
              <a:ext cx="144792" cy="211037"/>
            </a:xfrm>
            <a:custGeom>
              <a:avLst/>
              <a:gdLst>
                <a:gd name="connsiteX0" fmla="*/ 828092 w 1656184"/>
                <a:gd name="connsiteY0" fmla="*/ 432048 h 1728192"/>
                <a:gd name="connsiteX1" fmla="*/ 828092 w 1656184"/>
                <a:gd name="connsiteY1" fmla="*/ 1728192 h 1728192"/>
                <a:gd name="connsiteX2" fmla="*/ 828092 w 1656184"/>
                <a:gd name="connsiteY2" fmla="*/ 432048 h 1728192"/>
                <a:gd name="connsiteX0" fmla="*/ 827477 w 1668278"/>
                <a:gd name="connsiteY0" fmla="*/ 533452 h 1329082"/>
                <a:gd name="connsiteX1" fmla="*/ 837102 w 1668278"/>
                <a:gd name="connsiteY1" fmla="*/ 1329082 h 1329082"/>
                <a:gd name="connsiteX2" fmla="*/ 827477 w 1668278"/>
                <a:gd name="connsiteY2" fmla="*/ 533452 h 1329082"/>
                <a:gd name="connsiteX0" fmla="*/ 834130 w 1668259"/>
                <a:gd name="connsiteY0" fmla="*/ 420315 h 1668332"/>
                <a:gd name="connsiteX1" fmla="*/ 834130 w 1668259"/>
                <a:gd name="connsiteY1" fmla="*/ 1668332 h 1668332"/>
                <a:gd name="connsiteX2" fmla="*/ 834130 w 1668259"/>
                <a:gd name="connsiteY2" fmla="*/ 420315 h 1668332"/>
                <a:gd name="connsiteX0" fmla="*/ 834130 w 1589513"/>
                <a:gd name="connsiteY0" fmla="*/ 420315 h 1668332"/>
                <a:gd name="connsiteX1" fmla="*/ 834130 w 1589513"/>
                <a:gd name="connsiteY1" fmla="*/ 1668332 h 1668332"/>
                <a:gd name="connsiteX2" fmla="*/ 834130 w 1589513"/>
                <a:gd name="connsiteY2" fmla="*/ 420315 h 1668332"/>
                <a:gd name="connsiteX0" fmla="*/ 748958 w 1504341"/>
                <a:gd name="connsiteY0" fmla="*/ 1774 h 1249791"/>
                <a:gd name="connsiteX1" fmla="*/ 748958 w 1504341"/>
                <a:gd name="connsiteY1" fmla="*/ 1249791 h 1249791"/>
                <a:gd name="connsiteX2" fmla="*/ 748958 w 1504341"/>
                <a:gd name="connsiteY2" fmla="*/ 1774 h 1249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341" h="1249791">
                  <a:moveTo>
                    <a:pt x="748958" y="1774"/>
                  </a:moveTo>
                  <a:cubicBezTo>
                    <a:pt x="766737" y="4315"/>
                    <a:pt x="2439646" y="-46353"/>
                    <a:pt x="748958" y="1249791"/>
                  </a:cubicBezTo>
                  <a:cubicBezTo>
                    <a:pt x="-941730" y="-46353"/>
                    <a:pt x="760054" y="-5311"/>
                    <a:pt x="748958" y="17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Cuore 44"/>
            <p:cNvSpPr/>
            <p:nvPr/>
          </p:nvSpPr>
          <p:spPr>
            <a:xfrm>
              <a:off x="2375701" y="4081702"/>
              <a:ext cx="499862" cy="969704"/>
            </a:xfrm>
            <a:custGeom>
              <a:avLst/>
              <a:gdLst>
                <a:gd name="connsiteX0" fmla="*/ 828092 w 1656184"/>
                <a:gd name="connsiteY0" fmla="*/ 432048 h 1728192"/>
                <a:gd name="connsiteX1" fmla="*/ 828092 w 1656184"/>
                <a:gd name="connsiteY1" fmla="*/ 1728192 h 1728192"/>
                <a:gd name="connsiteX2" fmla="*/ 828092 w 1656184"/>
                <a:gd name="connsiteY2" fmla="*/ 432048 h 1728192"/>
                <a:gd name="connsiteX0" fmla="*/ 827477 w 1668278"/>
                <a:gd name="connsiteY0" fmla="*/ 533452 h 1329082"/>
                <a:gd name="connsiteX1" fmla="*/ 837102 w 1668278"/>
                <a:gd name="connsiteY1" fmla="*/ 1329082 h 1329082"/>
                <a:gd name="connsiteX2" fmla="*/ 827477 w 1668278"/>
                <a:gd name="connsiteY2" fmla="*/ 533452 h 1329082"/>
                <a:gd name="connsiteX0" fmla="*/ 834130 w 1668259"/>
                <a:gd name="connsiteY0" fmla="*/ 420315 h 1668332"/>
                <a:gd name="connsiteX1" fmla="*/ 834130 w 1668259"/>
                <a:gd name="connsiteY1" fmla="*/ 1668332 h 1668332"/>
                <a:gd name="connsiteX2" fmla="*/ 834130 w 1668259"/>
                <a:gd name="connsiteY2" fmla="*/ 420315 h 1668332"/>
                <a:gd name="connsiteX0" fmla="*/ 834130 w 1589513"/>
                <a:gd name="connsiteY0" fmla="*/ 420315 h 1668332"/>
                <a:gd name="connsiteX1" fmla="*/ 834130 w 1589513"/>
                <a:gd name="connsiteY1" fmla="*/ 1668332 h 1668332"/>
                <a:gd name="connsiteX2" fmla="*/ 834130 w 1589513"/>
                <a:gd name="connsiteY2" fmla="*/ 420315 h 1668332"/>
                <a:gd name="connsiteX0" fmla="*/ 748958 w 1504341"/>
                <a:gd name="connsiteY0" fmla="*/ 1774 h 1249791"/>
                <a:gd name="connsiteX1" fmla="*/ 748958 w 1504341"/>
                <a:gd name="connsiteY1" fmla="*/ 1249791 h 1249791"/>
                <a:gd name="connsiteX2" fmla="*/ 748958 w 1504341"/>
                <a:gd name="connsiteY2" fmla="*/ 1774 h 1249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341" h="1249791">
                  <a:moveTo>
                    <a:pt x="748958" y="1774"/>
                  </a:moveTo>
                  <a:cubicBezTo>
                    <a:pt x="766737" y="4315"/>
                    <a:pt x="2439646" y="-46353"/>
                    <a:pt x="748958" y="1249791"/>
                  </a:cubicBezTo>
                  <a:cubicBezTo>
                    <a:pt x="-941730" y="-46353"/>
                    <a:pt x="760054" y="-5311"/>
                    <a:pt x="748958" y="1774"/>
                  </a:cubicBezTo>
                  <a:close/>
                </a:path>
              </a:pathLst>
            </a:custGeom>
            <a:solidFill>
              <a:srgbClr val="3B599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Ovale 75"/>
            <p:cNvSpPr/>
            <p:nvPr/>
          </p:nvSpPr>
          <p:spPr>
            <a:xfrm>
              <a:off x="2526465" y="4296511"/>
              <a:ext cx="189695" cy="1908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Figura a mano libera 76"/>
            <p:cNvSpPr/>
            <p:nvPr/>
          </p:nvSpPr>
          <p:spPr>
            <a:xfrm>
              <a:off x="2428725" y="4483961"/>
              <a:ext cx="396000" cy="111729"/>
            </a:xfrm>
            <a:custGeom>
              <a:avLst/>
              <a:gdLst>
                <a:gd name="connsiteX0" fmla="*/ 0 w 1549668"/>
                <a:gd name="connsiteY0" fmla="*/ 722824 h 761325"/>
                <a:gd name="connsiteX1" fmla="*/ 481264 w 1549668"/>
                <a:gd name="connsiteY1" fmla="*/ 116432 h 761325"/>
                <a:gd name="connsiteX2" fmla="*/ 770021 w 1549668"/>
                <a:gd name="connsiteY2" fmla="*/ 929 h 761325"/>
                <a:gd name="connsiteX3" fmla="*/ 1010653 w 1549668"/>
                <a:gd name="connsiteY3" fmla="*/ 135683 h 761325"/>
                <a:gd name="connsiteX4" fmla="*/ 1549668 w 1549668"/>
                <a:gd name="connsiteY4" fmla="*/ 761325 h 76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668" h="761325">
                  <a:moveTo>
                    <a:pt x="0" y="722824"/>
                  </a:moveTo>
                  <a:cubicBezTo>
                    <a:pt x="176463" y="479786"/>
                    <a:pt x="352927" y="236748"/>
                    <a:pt x="481264" y="116432"/>
                  </a:cubicBezTo>
                  <a:cubicBezTo>
                    <a:pt x="609601" y="-3884"/>
                    <a:pt x="681790" y="-2279"/>
                    <a:pt x="770021" y="929"/>
                  </a:cubicBezTo>
                  <a:cubicBezTo>
                    <a:pt x="858252" y="4137"/>
                    <a:pt x="880712" y="8950"/>
                    <a:pt x="1010653" y="135683"/>
                  </a:cubicBezTo>
                  <a:cubicBezTo>
                    <a:pt x="1140594" y="262416"/>
                    <a:pt x="1345131" y="511870"/>
                    <a:pt x="1549668" y="761325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Cuore 44"/>
            <p:cNvSpPr/>
            <p:nvPr/>
          </p:nvSpPr>
          <p:spPr>
            <a:xfrm>
              <a:off x="2555267" y="4472795"/>
              <a:ext cx="144793" cy="211037"/>
            </a:xfrm>
            <a:custGeom>
              <a:avLst/>
              <a:gdLst>
                <a:gd name="connsiteX0" fmla="*/ 828092 w 1656184"/>
                <a:gd name="connsiteY0" fmla="*/ 432048 h 1728192"/>
                <a:gd name="connsiteX1" fmla="*/ 828092 w 1656184"/>
                <a:gd name="connsiteY1" fmla="*/ 1728192 h 1728192"/>
                <a:gd name="connsiteX2" fmla="*/ 828092 w 1656184"/>
                <a:gd name="connsiteY2" fmla="*/ 432048 h 1728192"/>
                <a:gd name="connsiteX0" fmla="*/ 827477 w 1668278"/>
                <a:gd name="connsiteY0" fmla="*/ 533452 h 1329082"/>
                <a:gd name="connsiteX1" fmla="*/ 837102 w 1668278"/>
                <a:gd name="connsiteY1" fmla="*/ 1329082 h 1329082"/>
                <a:gd name="connsiteX2" fmla="*/ 827477 w 1668278"/>
                <a:gd name="connsiteY2" fmla="*/ 533452 h 1329082"/>
                <a:gd name="connsiteX0" fmla="*/ 834130 w 1668259"/>
                <a:gd name="connsiteY0" fmla="*/ 420315 h 1668332"/>
                <a:gd name="connsiteX1" fmla="*/ 834130 w 1668259"/>
                <a:gd name="connsiteY1" fmla="*/ 1668332 h 1668332"/>
                <a:gd name="connsiteX2" fmla="*/ 834130 w 1668259"/>
                <a:gd name="connsiteY2" fmla="*/ 420315 h 1668332"/>
                <a:gd name="connsiteX0" fmla="*/ 834130 w 1589513"/>
                <a:gd name="connsiteY0" fmla="*/ 420315 h 1668332"/>
                <a:gd name="connsiteX1" fmla="*/ 834130 w 1589513"/>
                <a:gd name="connsiteY1" fmla="*/ 1668332 h 1668332"/>
                <a:gd name="connsiteX2" fmla="*/ 834130 w 1589513"/>
                <a:gd name="connsiteY2" fmla="*/ 420315 h 1668332"/>
                <a:gd name="connsiteX0" fmla="*/ 748958 w 1504341"/>
                <a:gd name="connsiteY0" fmla="*/ 1774 h 1249791"/>
                <a:gd name="connsiteX1" fmla="*/ 748958 w 1504341"/>
                <a:gd name="connsiteY1" fmla="*/ 1249791 h 1249791"/>
                <a:gd name="connsiteX2" fmla="*/ 748958 w 1504341"/>
                <a:gd name="connsiteY2" fmla="*/ 1774 h 1249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341" h="1249791">
                  <a:moveTo>
                    <a:pt x="748958" y="1774"/>
                  </a:moveTo>
                  <a:cubicBezTo>
                    <a:pt x="766737" y="4315"/>
                    <a:pt x="2439646" y="-46353"/>
                    <a:pt x="748958" y="1249791"/>
                  </a:cubicBezTo>
                  <a:cubicBezTo>
                    <a:pt x="-941730" y="-46353"/>
                    <a:pt x="760054" y="-5311"/>
                    <a:pt x="748958" y="17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628916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0</Words>
  <Application>Microsoft Office PowerPoint</Application>
  <PresentationFormat>Presentazione su schermo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POSTE ITALIANE</dc:creator>
  <cp:lastModifiedBy>POSTE ITALIANE</cp:lastModifiedBy>
  <cp:revision>27</cp:revision>
  <dcterms:created xsi:type="dcterms:W3CDTF">2015-09-08T12:01:04Z</dcterms:created>
  <dcterms:modified xsi:type="dcterms:W3CDTF">2015-09-25T12:53:04Z</dcterms:modified>
</cp:coreProperties>
</file>