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214"/>
    <a:srgbClr val="CCAE1A"/>
    <a:srgbClr val="E6C93A"/>
    <a:srgbClr val="EDDA74"/>
    <a:srgbClr val="B4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73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5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0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4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48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1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4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4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08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6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656D-9183-4C9C-AEA2-F0357128171C}" type="datetimeFigureOut">
              <a:rPr lang="it-IT" smtClean="0"/>
              <a:t>16/05/2016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339485" y="210923"/>
            <a:ext cx="5976664" cy="43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6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4340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6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248558" y="692696"/>
            <a:ext cx="7950025" cy="4129674"/>
            <a:chOff x="248558" y="692696"/>
            <a:chExt cx="7950025" cy="4129674"/>
          </a:xfrm>
        </p:grpSpPr>
        <p:sp>
          <p:nvSpPr>
            <p:cNvPr id="46" name="Triangolo isoscele 45"/>
            <p:cNvSpPr/>
            <p:nvPr/>
          </p:nvSpPr>
          <p:spPr>
            <a:xfrm>
              <a:off x="2195736" y="692696"/>
              <a:ext cx="4032447" cy="1080120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Triangolo isoscele 44"/>
            <p:cNvSpPr/>
            <p:nvPr/>
          </p:nvSpPr>
          <p:spPr>
            <a:xfrm>
              <a:off x="2742669" y="935915"/>
              <a:ext cx="2962409" cy="6970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/>
            <p:cNvSpPr/>
            <p:nvPr/>
          </p:nvSpPr>
          <p:spPr>
            <a:xfrm>
              <a:off x="3164572" y="1056117"/>
              <a:ext cx="2094778" cy="476086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992335" y="1850838"/>
              <a:ext cx="4474800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195736" y="2022288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362382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514510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5666638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2266074" y="218754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43880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8877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5747250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3923928" y="3933056"/>
              <a:ext cx="576064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3950113" y="4003162"/>
              <a:ext cx="52369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3995179" y="4069452"/>
              <a:ext cx="43280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248558" y="3236721"/>
              <a:ext cx="4674532" cy="1567883"/>
              <a:chOff x="248558" y="3236721"/>
              <a:chExt cx="4674532" cy="1567883"/>
            </a:xfrm>
          </p:grpSpPr>
          <p:sp>
            <p:nvSpPr>
              <p:cNvPr id="28" name="Rettangolo arrotondato 27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Trapezio 2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rapezio 2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Trapezio 34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Arco 36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4945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8" name="Gruppo 37"/>
            <p:cNvGrpSpPr/>
            <p:nvPr/>
          </p:nvGrpSpPr>
          <p:grpSpPr>
            <a:xfrm flipH="1">
              <a:off x="3522183" y="3254487"/>
              <a:ext cx="4676400" cy="1567883"/>
              <a:chOff x="248558" y="3236721"/>
              <a:chExt cx="4674532" cy="1567883"/>
            </a:xfrm>
          </p:grpSpPr>
          <p:sp>
            <p:nvSpPr>
              <p:cNvPr id="39" name="Rettangolo arrotondato 38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Trapezio 39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Trapezio 4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Trapezio 41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Arco 42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2294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1252188" y="4357470"/>
              <a:ext cx="6056116" cy="342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122453" y="4383986"/>
            <a:ext cx="8932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 smtClean="0">
                <a:latin typeface="Arial Narrow" pitchFamily="34" charset="0"/>
              </a:rPr>
              <a:t>Ricorso Verbali </a:t>
            </a:r>
            <a:r>
              <a:rPr lang="it-IT" sz="8000" b="1" dirty="0" err="1" smtClean="0">
                <a:latin typeface="Arial Narrow" pitchFamily="34" charset="0"/>
              </a:rPr>
              <a:t>C.d.S</a:t>
            </a:r>
            <a:r>
              <a:rPr lang="it-IT" sz="8000" b="1" dirty="0" smtClean="0">
                <a:latin typeface="Arial Narrow" pitchFamily="34" charset="0"/>
              </a:rPr>
              <a:t>.</a:t>
            </a:r>
            <a:endParaRPr lang="it-IT" sz="8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778886" y="265323"/>
            <a:ext cx="5050737" cy="3102879"/>
            <a:chOff x="248558" y="692696"/>
            <a:chExt cx="7950025" cy="4134224"/>
          </a:xfrm>
        </p:grpSpPr>
        <p:sp>
          <p:nvSpPr>
            <p:cNvPr id="46" name="Triangolo isoscele 45"/>
            <p:cNvSpPr/>
            <p:nvPr/>
          </p:nvSpPr>
          <p:spPr>
            <a:xfrm>
              <a:off x="2195736" y="692696"/>
              <a:ext cx="4032447" cy="1080120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Triangolo isoscele 44"/>
            <p:cNvSpPr/>
            <p:nvPr/>
          </p:nvSpPr>
          <p:spPr>
            <a:xfrm>
              <a:off x="2742669" y="935915"/>
              <a:ext cx="2962409" cy="6970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/>
            <p:cNvSpPr/>
            <p:nvPr/>
          </p:nvSpPr>
          <p:spPr>
            <a:xfrm>
              <a:off x="3164572" y="1056117"/>
              <a:ext cx="2094778" cy="476086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992335" y="1850838"/>
              <a:ext cx="4474800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195736" y="2022288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362382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514510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5666638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2266074" y="218754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43880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8877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5747250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3923928" y="3933056"/>
              <a:ext cx="576064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3950113" y="4003162"/>
              <a:ext cx="52369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3995179" y="4069452"/>
              <a:ext cx="43280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248558" y="3236721"/>
              <a:ext cx="4674532" cy="1567883"/>
              <a:chOff x="248558" y="3236721"/>
              <a:chExt cx="4674532" cy="1567883"/>
            </a:xfrm>
          </p:grpSpPr>
          <p:sp>
            <p:nvSpPr>
              <p:cNvPr id="28" name="Rettangolo arrotondato 27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Trapezio 2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rapezio 2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Trapezio 34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Arco 36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4945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8" name="Gruppo 37"/>
            <p:cNvGrpSpPr/>
            <p:nvPr/>
          </p:nvGrpSpPr>
          <p:grpSpPr>
            <a:xfrm flipH="1">
              <a:off x="3522183" y="3254487"/>
              <a:ext cx="4676400" cy="1567883"/>
              <a:chOff x="248558" y="3236721"/>
              <a:chExt cx="4674532" cy="1567883"/>
            </a:xfrm>
          </p:grpSpPr>
          <p:sp>
            <p:nvSpPr>
              <p:cNvPr id="39" name="Rettangolo arrotondato 38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Trapezio 39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Trapezio 4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Trapezio 41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Arco 42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2294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1252188" y="4357470"/>
              <a:ext cx="6056117" cy="469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175866" y="2924944"/>
            <a:ext cx="8932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 smtClean="0">
                <a:solidFill>
                  <a:srgbClr val="988214"/>
                </a:solidFill>
                <a:latin typeface="Arial Narrow" pitchFamily="34" charset="0"/>
              </a:rPr>
              <a:t>Ricorso Verbali </a:t>
            </a:r>
            <a:r>
              <a:rPr lang="it-IT" sz="8000" b="1" dirty="0" err="1" smtClean="0">
                <a:solidFill>
                  <a:srgbClr val="988214"/>
                </a:solidFill>
                <a:latin typeface="Arial Narrow" pitchFamily="34" charset="0"/>
              </a:rPr>
              <a:t>C.d.S</a:t>
            </a:r>
            <a:r>
              <a:rPr lang="it-IT" sz="8000" b="1" dirty="0" smtClean="0">
                <a:solidFill>
                  <a:srgbClr val="988214"/>
                </a:solidFill>
                <a:latin typeface="Arial Narrow" pitchFamily="34" charset="0"/>
              </a:rPr>
              <a:t>.</a:t>
            </a:r>
            <a:endParaRPr lang="it-IT" sz="8000" b="1" dirty="0">
              <a:solidFill>
                <a:srgbClr val="988214"/>
              </a:solidFill>
              <a:latin typeface="Arial Narrow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96356" y="4077072"/>
            <a:ext cx="7864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Richiedi un parere GRATUITO!!!</a:t>
            </a:r>
            <a:endParaRPr lang="it-IT" sz="4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59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Office PowerPoint</Application>
  <PresentationFormat>Presentazione su schermo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POSTE ITALIANE</dc:creator>
  <cp:lastModifiedBy>POSTE ITALIANE</cp:lastModifiedBy>
  <cp:revision>9</cp:revision>
  <dcterms:created xsi:type="dcterms:W3CDTF">2016-05-16T13:24:41Z</dcterms:created>
  <dcterms:modified xsi:type="dcterms:W3CDTF">2016-05-16T14:24:28Z</dcterms:modified>
</cp:coreProperties>
</file>