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214"/>
    <a:srgbClr val="CCAE1A"/>
    <a:srgbClr val="E6C93A"/>
    <a:srgbClr val="EDDA74"/>
    <a:srgbClr val="B4A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50" y="-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73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55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04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04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48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15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44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47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08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60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656D-9183-4C9C-AEA2-F0357128171C}" type="datetimeFigureOut">
              <a:rPr lang="it-IT" smtClean="0"/>
              <a:t>19/05/2016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1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s://cdn0.iconfinder.com/data/icons/money-2/512/YPS__Money_bank_B-5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910"/>
          <a:stretch/>
        </p:blipFill>
        <p:spPr bwMode="auto">
          <a:xfrm>
            <a:off x="1162224" y="-243408"/>
            <a:ext cx="6156000" cy="42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923928" y="3933056"/>
            <a:ext cx="576064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 rot="21211910">
            <a:off x="4404169" y="4018541"/>
            <a:ext cx="2808312" cy="21602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950113" y="4003162"/>
            <a:ext cx="523695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95179" y="4069452"/>
            <a:ext cx="432805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" name="Gruppo 25"/>
          <p:cNvGrpSpPr/>
          <p:nvPr/>
        </p:nvGrpSpPr>
        <p:grpSpPr>
          <a:xfrm rot="21307307" flipH="1">
            <a:off x="4218233" y="3062189"/>
            <a:ext cx="4982400" cy="1432540"/>
            <a:chOff x="1676909" y="1196752"/>
            <a:chExt cx="4982944" cy="1432540"/>
          </a:xfrm>
        </p:grpSpPr>
        <p:sp>
          <p:nvSpPr>
            <p:cNvPr id="22" name="Arco 21"/>
            <p:cNvSpPr/>
            <p:nvPr/>
          </p:nvSpPr>
          <p:spPr>
            <a:xfrm>
              <a:off x="1907325" y="1837204"/>
              <a:ext cx="4752528" cy="792088"/>
            </a:xfrm>
            <a:prstGeom prst="arc">
              <a:avLst>
                <a:gd name="adj1" fmla="val 12844504"/>
                <a:gd name="adj2" fmla="val 21258290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Arco 22"/>
            <p:cNvSpPr/>
            <p:nvPr/>
          </p:nvSpPr>
          <p:spPr>
            <a:xfrm>
              <a:off x="1676909" y="1619084"/>
              <a:ext cx="4752528" cy="792088"/>
            </a:xfrm>
            <a:prstGeom prst="arc">
              <a:avLst>
                <a:gd name="adj1" fmla="val 13703058"/>
                <a:gd name="adj2" fmla="val 21472270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Arco 23"/>
            <p:cNvSpPr/>
            <p:nvPr/>
          </p:nvSpPr>
          <p:spPr>
            <a:xfrm>
              <a:off x="1763688" y="1412776"/>
              <a:ext cx="4752528" cy="998396"/>
            </a:xfrm>
            <a:prstGeom prst="arc">
              <a:avLst>
                <a:gd name="adj1" fmla="val 13703058"/>
                <a:gd name="adj2" fmla="val 21464359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Arco 24"/>
            <p:cNvSpPr/>
            <p:nvPr/>
          </p:nvSpPr>
          <p:spPr>
            <a:xfrm>
              <a:off x="1835696" y="1196752"/>
              <a:ext cx="4752528" cy="1144508"/>
            </a:xfrm>
            <a:prstGeom prst="arc">
              <a:avLst>
                <a:gd name="adj1" fmla="val 13649308"/>
                <a:gd name="adj2" fmla="val 8702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" name="Gruppo 26"/>
          <p:cNvGrpSpPr/>
          <p:nvPr/>
        </p:nvGrpSpPr>
        <p:grpSpPr>
          <a:xfrm flipH="1">
            <a:off x="-747592" y="3058728"/>
            <a:ext cx="4982400" cy="1432540"/>
            <a:chOff x="1925366" y="901948"/>
            <a:chExt cx="4982400" cy="1432540"/>
          </a:xfrm>
        </p:grpSpPr>
        <p:sp>
          <p:nvSpPr>
            <p:cNvPr id="28" name="Rettangolo arrotondato 27"/>
            <p:cNvSpPr/>
            <p:nvPr/>
          </p:nvSpPr>
          <p:spPr>
            <a:xfrm rot="21211910">
              <a:off x="2111302" y="1858300"/>
              <a:ext cx="2808312" cy="21602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 rot="21307307" flipH="1">
              <a:off x="1925366" y="901948"/>
              <a:ext cx="4982400" cy="1432540"/>
              <a:chOff x="1676909" y="1196752"/>
              <a:chExt cx="4982944" cy="1432540"/>
            </a:xfrm>
          </p:grpSpPr>
          <p:sp>
            <p:nvSpPr>
              <p:cNvPr id="30" name="Arco 29"/>
              <p:cNvSpPr/>
              <p:nvPr/>
            </p:nvSpPr>
            <p:spPr>
              <a:xfrm>
                <a:off x="1907325" y="1837204"/>
                <a:ext cx="4752528" cy="792088"/>
              </a:xfrm>
              <a:prstGeom prst="arc">
                <a:avLst>
                  <a:gd name="adj1" fmla="val 12844504"/>
                  <a:gd name="adj2" fmla="val 21258290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>
                <a:off x="1676909" y="1619084"/>
                <a:ext cx="4752528" cy="792088"/>
              </a:xfrm>
              <a:prstGeom prst="arc">
                <a:avLst>
                  <a:gd name="adj1" fmla="val 13703058"/>
                  <a:gd name="adj2" fmla="val 21472270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1763688" y="1412776"/>
                <a:ext cx="4752528" cy="998396"/>
              </a:xfrm>
              <a:prstGeom prst="arc">
                <a:avLst>
                  <a:gd name="adj1" fmla="val 13703058"/>
                  <a:gd name="adj2" fmla="val 21464359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>
                <a:off x="1835696" y="1196752"/>
                <a:ext cx="4752528" cy="1144508"/>
              </a:xfrm>
              <a:prstGeom prst="arc">
                <a:avLst>
                  <a:gd name="adj1" fmla="val 13649308"/>
                  <a:gd name="adj2" fmla="val 8702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469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s://cdn0.iconfinder.com/data/icons/money-2/512/YPS__Money_bank_B-5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125"/>
                    </a14:imgEffect>
                    <a14:imgEffect>
                      <a14:brightnessContrast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910"/>
          <a:stretch/>
        </p:blipFill>
        <p:spPr bwMode="auto">
          <a:xfrm>
            <a:off x="1162224" y="-296366"/>
            <a:ext cx="6156000" cy="42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923928" y="3933056"/>
            <a:ext cx="576064" cy="5760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950113" y="4003162"/>
            <a:ext cx="523695" cy="5760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95179" y="4069452"/>
            <a:ext cx="432805" cy="5760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Arco 20"/>
          <p:cNvSpPr/>
          <p:nvPr/>
        </p:nvSpPr>
        <p:spPr>
          <a:xfrm rot="292693">
            <a:off x="-576734" y="3062955"/>
            <a:ext cx="4752009" cy="1144508"/>
          </a:xfrm>
          <a:prstGeom prst="arc">
            <a:avLst>
              <a:gd name="adj1" fmla="val 13649308"/>
              <a:gd name="adj2" fmla="val 8702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Arco 36"/>
          <p:cNvSpPr/>
          <p:nvPr/>
        </p:nvSpPr>
        <p:spPr>
          <a:xfrm rot="292693">
            <a:off x="-660631" y="3272338"/>
            <a:ext cx="4752009" cy="998396"/>
          </a:xfrm>
          <a:prstGeom prst="arc">
            <a:avLst>
              <a:gd name="adj1" fmla="val 13703058"/>
              <a:gd name="adj2" fmla="val 21464359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Arco 37"/>
          <p:cNvSpPr/>
          <p:nvPr/>
        </p:nvSpPr>
        <p:spPr>
          <a:xfrm rot="292693">
            <a:off x="-755858" y="3470894"/>
            <a:ext cx="4752009" cy="792088"/>
          </a:xfrm>
          <a:prstGeom prst="arc">
            <a:avLst>
              <a:gd name="adj1" fmla="val 13703058"/>
              <a:gd name="adj2" fmla="val 2147227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Arco 38"/>
          <p:cNvSpPr/>
          <p:nvPr/>
        </p:nvSpPr>
        <p:spPr>
          <a:xfrm rot="292693">
            <a:off x="-544850" y="3707816"/>
            <a:ext cx="4752009" cy="792088"/>
          </a:xfrm>
          <a:prstGeom prst="arc">
            <a:avLst>
              <a:gd name="adj1" fmla="val 12844504"/>
              <a:gd name="adj2" fmla="val 2125829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arrotondato 39"/>
          <p:cNvSpPr/>
          <p:nvPr/>
        </p:nvSpPr>
        <p:spPr>
          <a:xfrm rot="388090" flipH="1">
            <a:off x="1240560" y="4015080"/>
            <a:ext cx="2808312" cy="21602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Arco 40"/>
          <p:cNvSpPr/>
          <p:nvPr/>
        </p:nvSpPr>
        <p:spPr>
          <a:xfrm rot="21307307" flipH="1">
            <a:off x="4277765" y="3066416"/>
            <a:ext cx="4752009" cy="1144508"/>
          </a:xfrm>
          <a:prstGeom prst="arc">
            <a:avLst>
              <a:gd name="adj1" fmla="val 13649308"/>
              <a:gd name="adj2" fmla="val 8702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Arco 41"/>
          <p:cNvSpPr/>
          <p:nvPr/>
        </p:nvSpPr>
        <p:spPr>
          <a:xfrm rot="21307307" flipH="1">
            <a:off x="4361662" y="3275800"/>
            <a:ext cx="4752009" cy="998396"/>
          </a:xfrm>
          <a:prstGeom prst="arc">
            <a:avLst>
              <a:gd name="adj1" fmla="val 13703058"/>
              <a:gd name="adj2" fmla="val 21464359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Arco 44"/>
          <p:cNvSpPr/>
          <p:nvPr/>
        </p:nvSpPr>
        <p:spPr>
          <a:xfrm rot="21307307" flipH="1">
            <a:off x="4456890" y="3474355"/>
            <a:ext cx="4752009" cy="792088"/>
          </a:xfrm>
          <a:prstGeom prst="arc">
            <a:avLst>
              <a:gd name="adj1" fmla="val 13703058"/>
              <a:gd name="adj2" fmla="val 2147227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Arco 45"/>
          <p:cNvSpPr/>
          <p:nvPr/>
        </p:nvSpPr>
        <p:spPr>
          <a:xfrm rot="21307307" flipH="1">
            <a:off x="4245882" y="3711277"/>
            <a:ext cx="4752009" cy="792088"/>
          </a:xfrm>
          <a:prstGeom prst="arc">
            <a:avLst>
              <a:gd name="adj1" fmla="val 12844504"/>
              <a:gd name="adj2" fmla="val 2125829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arrotondato 46"/>
          <p:cNvSpPr/>
          <p:nvPr/>
        </p:nvSpPr>
        <p:spPr>
          <a:xfrm rot="21211910">
            <a:off x="4404169" y="4018541"/>
            <a:ext cx="2808312" cy="21602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69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s://cdn0.iconfinder.com/data/icons/money-2/512/YPS__Money_bank_B-5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910"/>
          <a:stretch/>
        </p:blipFill>
        <p:spPr bwMode="auto">
          <a:xfrm>
            <a:off x="1162224" y="-243408"/>
            <a:ext cx="6156000" cy="42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923928" y="3933056"/>
            <a:ext cx="576064" cy="57606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 rot="21211910">
            <a:off x="4404169" y="4018541"/>
            <a:ext cx="2808312" cy="21602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950113" y="4003162"/>
            <a:ext cx="523695" cy="57606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95179" y="4069452"/>
            <a:ext cx="432805" cy="57606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" name="Gruppo 25"/>
          <p:cNvGrpSpPr/>
          <p:nvPr/>
        </p:nvGrpSpPr>
        <p:grpSpPr>
          <a:xfrm rot="21307307" flipH="1">
            <a:off x="4218233" y="3062189"/>
            <a:ext cx="4982400" cy="1432540"/>
            <a:chOff x="1676909" y="1196752"/>
            <a:chExt cx="4982944" cy="1432540"/>
          </a:xfrm>
          <a:solidFill>
            <a:schemeClr val="tx1"/>
          </a:solidFill>
        </p:grpSpPr>
        <p:sp>
          <p:nvSpPr>
            <p:cNvPr id="22" name="Arco 21"/>
            <p:cNvSpPr/>
            <p:nvPr/>
          </p:nvSpPr>
          <p:spPr>
            <a:xfrm>
              <a:off x="1907325" y="1837204"/>
              <a:ext cx="4752528" cy="792088"/>
            </a:xfrm>
            <a:prstGeom prst="arc">
              <a:avLst>
                <a:gd name="adj1" fmla="val 12844504"/>
                <a:gd name="adj2" fmla="val 2125829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Arco 22"/>
            <p:cNvSpPr/>
            <p:nvPr/>
          </p:nvSpPr>
          <p:spPr>
            <a:xfrm>
              <a:off x="1676909" y="1619084"/>
              <a:ext cx="4752528" cy="792088"/>
            </a:xfrm>
            <a:prstGeom prst="arc">
              <a:avLst>
                <a:gd name="adj1" fmla="val 13703058"/>
                <a:gd name="adj2" fmla="val 2147227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Arco 23"/>
            <p:cNvSpPr/>
            <p:nvPr/>
          </p:nvSpPr>
          <p:spPr>
            <a:xfrm>
              <a:off x="1763688" y="1412776"/>
              <a:ext cx="4752528" cy="998396"/>
            </a:xfrm>
            <a:prstGeom prst="arc">
              <a:avLst>
                <a:gd name="adj1" fmla="val 13703058"/>
                <a:gd name="adj2" fmla="val 214643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Arco 24"/>
            <p:cNvSpPr/>
            <p:nvPr/>
          </p:nvSpPr>
          <p:spPr>
            <a:xfrm>
              <a:off x="1835696" y="1196752"/>
              <a:ext cx="4752528" cy="1144508"/>
            </a:xfrm>
            <a:prstGeom prst="arc">
              <a:avLst>
                <a:gd name="adj1" fmla="val 13649308"/>
                <a:gd name="adj2" fmla="val 87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" name="Gruppo 26"/>
          <p:cNvGrpSpPr/>
          <p:nvPr/>
        </p:nvGrpSpPr>
        <p:grpSpPr>
          <a:xfrm flipH="1">
            <a:off x="-747592" y="3058728"/>
            <a:ext cx="4982400" cy="1432540"/>
            <a:chOff x="1925366" y="901948"/>
            <a:chExt cx="4982400" cy="1432540"/>
          </a:xfrm>
          <a:solidFill>
            <a:schemeClr val="tx1"/>
          </a:solidFill>
        </p:grpSpPr>
        <p:sp>
          <p:nvSpPr>
            <p:cNvPr id="28" name="Rettangolo arrotondato 27"/>
            <p:cNvSpPr/>
            <p:nvPr/>
          </p:nvSpPr>
          <p:spPr>
            <a:xfrm rot="21211910">
              <a:off x="2111302" y="1858300"/>
              <a:ext cx="2808312" cy="216024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 rot="21307307" flipH="1">
              <a:off x="1925366" y="901948"/>
              <a:ext cx="4982400" cy="1432540"/>
              <a:chOff x="1676909" y="1196752"/>
              <a:chExt cx="4982944" cy="1432540"/>
            </a:xfrm>
            <a:grpFill/>
          </p:grpSpPr>
          <p:sp>
            <p:nvSpPr>
              <p:cNvPr id="30" name="Arco 29"/>
              <p:cNvSpPr/>
              <p:nvPr/>
            </p:nvSpPr>
            <p:spPr>
              <a:xfrm>
                <a:off x="1907325" y="1837204"/>
                <a:ext cx="4752528" cy="792088"/>
              </a:xfrm>
              <a:prstGeom prst="arc">
                <a:avLst>
                  <a:gd name="adj1" fmla="val 12844504"/>
                  <a:gd name="adj2" fmla="val 21258290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>
                <a:off x="1676909" y="1619084"/>
                <a:ext cx="4752528" cy="792088"/>
              </a:xfrm>
              <a:prstGeom prst="arc">
                <a:avLst>
                  <a:gd name="adj1" fmla="val 13703058"/>
                  <a:gd name="adj2" fmla="val 21472270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1763688" y="1412776"/>
                <a:ext cx="4752528" cy="998396"/>
              </a:xfrm>
              <a:prstGeom prst="arc">
                <a:avLst>
                  <a:gd name="adj1" fmla="val 13703058"/>
                  <a:gd name="adj2" fmla="val 21464359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>
                <a:off x="1835696" y="1196752"/>
                <a:ext cx="4752528" cy="1144508"/>
              </a:xfrm>
              <a:prstGeom prst="arc">
                <a:avLst>
                  <a:gd name="adj1" fmla="val 13649308"/>
                  <a:gd name="adj2" fmla="val 87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33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s://cdn0.iconfinder.com/data/icons/money-2/512/YPS__Money_bank_B-5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910"/>
          <a:stretch/>
        </p:blipFill>
        <p:spPr bwMode="auto">
          <a:xfrm>
            <a:off x="1162224" y="-243408"/>
            <a:ext cx="6156000" cy="42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923928" y="3933056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 rot="21211910">
            <a:off x="4404169" y="4018541"/>
            <a:ext cx="2808312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950113" y="4003162"/>
            <a:ext cx="523695" cy="5760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95179" y="4069452"/>
            <a:ext cx="432805" cy="5760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" name="Gruppo 25"/>
          <p:cNvGrpSpPr/>
          <p:nvPr/>
        </p:nvGrpSpPr>
        <p:grpSpPr>
          <a:xfrm rot="21307307" flipH="1">
            <a:off x="4218233" y="3062189"/>
            <a:ext cx="4982400" cy="1432540"/>
            <a:chOff x="1676909" y="1196752"/>
            <a:chExt cx="4982944" cy="1432540"/>
          </a:xfrm>
          <a:solidFill>
            <a:schemeClr val="bg1"/>
          </a:solidFill>
        </p:grpSpPr>
        <p:sp>
          <p:nvSpPr>
            <p:cNvPr id="22" name="Arco 21"/>
            <p:cNvSpPr/>
            <p:nvPr/>
          </p:nvSpPr>
          <p:spPr>
            <a:xfrm>
              <a:off x="1907325" y="1837204"/>
              <a:ext cx="4752528" cy="792088"/>
            </a:xfrm>
            <a:prstGeom prst="arc">
              <a:avLst>
                <a:gd name="adj1" fmla="val 12844504"/>
                <a:gd name="adj2" fmla="val 21258290"/>
              </a:avLst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Arco 22"/>
            <p:cNvSpPr/>
            <p:nvPr/>
          </p:nvSpPr>
          <p:spPr>
            <a:xfrm>
              <a:off x="1676909" y="1619084"/>
              <a:ext cx="4752528" cy="792088"/>
            </a:xfrm>
            <a:prstGeom prst="arc">
              <a:avLst>
                <a:gd name="adj1" fmla="val 13703058"/>
                <a:gd name="adj2" fmla="val 21472270"/>
              </a:avLst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Arco 23"/>
            <p:cNvSpPr/>
            <p:nvPr/>
          </p:nvSpPr>
          <p:spPr>
            <a:xfrm>
              <a:off x="1763688" y="1412776"/>
              <a:ext cx="4752528" cy="998396"/>
            </a:xfrm>
            <a:prstGeom prst="arc">
              <a:avLst>
                <a:gd name="adj1" fmla="val 13703058"/>
                <a:gd name="adj2" fmla="val 21464359"/>
              </a:avLst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Arco 24"/>
            <p:cNvSpPr/>
            <p:nvPr/>
          </p:nvSpPr>
          <p:spPr>
            <a:xfrm>
              <a:off x="1835696" y="1196752"/>
              <a:ext cx="4752528" cy="1144508"/>
            </a:xfrm>
            <a:prstGeom prst="arc">
              <a:avLst>
                <a:gd name="adj1" fmla="val 13649308"/>
                <a:gd name="adj2" fmla="val 8702"/>
              </a:avLst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" name="Gruppo 26"/>
          <p:cNvGrpSpPr/>
          <p:nvPr/>
        </p:nvGrpSpPr>
        <p:grpSpPr>
          <a:xfrm flipH="1">
            <a:off x="-747592" y="3058728"/>
            <a:ext cx="4982400" cy="1432540"/>
            <a:chOff x="1925366" y="901948"/>
            <a:chExt cx="4982400" cy="1432540"/>
          </a:xfrm>
          <a:solidFill>
            <a:schemeClr val="bg1"/>
          </a:solidFill>
        </p:grpSpPr>
        <p:sp>
          <p:nvSpPr>
            <p:cNvPr id="28" name="Rettangolo arrotondato 27"/>
            <p:cNvSpPr/>
            <p:nvPr/>
          </p:nvSpPr>
          <p:spPr>
            <a:xfrm rot="21211910">
              <a:off x="2111302" y="1858300"/>
              <a:ext cx="2808312" cy="21602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 rot="21307307" flipH="1">
              <a:off x="1925366" y="901948"/>
              <a:ext cx="4982400" cy="1432540"/>
              <a:chOff x="1676909" y="1196752"/>
              <a:chExt cx="4982944" cy="1432540"/>
            </a:xfrm>
            <a:grpFill/>
          </p:grpSpPr>
          <p:sp>
            <p:nvSpPr>
              <p:cNvPr id="30" name="Arco 29"/>
              <p:cNvSpPr/>
              <p:nvPr/>
            </p:nvSpPr>
            <p:spPr>
              <a:xfrm>
                <a:off x="1907325" y="1837204"/>
                <a:ext cx="4752528" cy="792088"/>
              </a:xfrm>
              <a:prstGeom prst="arc">
                <a:avLst>
                  <a:gd name="adj1" fmla="val 12844504"/>
                  <a:gd name="adj2" fmla="val 21258290"/>
                </a:avLst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>
                <a:off x="1676909" y="1619084"/>
                <a:ext cx="4752528" cy="792088"/>
              </a:xfrm>
              <a:prstGeom prst="arc">
                <a:avLst>
                  <a:gd name="adj1" fmla="val 13703058"/>
                  <a:gd name="adj2" fmla="val 21472270"/>
                </a:avLst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1763688" y="1412776"/>
                <a:ext cx="4752528" cy="998396"/>
              </a:xfrm>
              <a:prstGeom prst="arc">
                <a:avLst>
                  <a:gd name="adj1" fmla="val 13703058"/>
                  <a:gd name="adj2" fmla="val 21464359"/>
                </a:avLst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>
                <a:off x="1835696" y="1196752"/>
                <a:ext cx="4752528" cy="1144508"/>
              </a:xfrm>
              <a:prstGeom prst="arc">
                <a:avLst>
                  <a:gd name="adj1" fmla="val 13649308"/>
                  <a:gd name="adj2" fmla="val 8702"/>
                </a:avLst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966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248558" y="692696"/>
            <a:ext cx="7950025" cy="4129674"/>
            <a:chOff x="248558" y="692696"/>
            <a:chExt cx="7950025" cy="4129674"/>
          </a:xfrm>
        </p:grpSpPr>
        <p:sp>
          <p:nvSpPr>
            <p:cNvPr id="46" name="Triangolo isoscele 45"/>
            <p:cNvSpPr/>
            <p:nvPr/>
          </p:nvSpPr>
          <p:spPr>
            <a:xfrm>
              <a:off x="2195736" y="692696"/>
              <a:ext cx="4032447" cy="1080120"/>
            </a:xfrm>
            <a:prstGeom prst="triangle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Triangolo isoscele 44"/>
            <p:cNvSpPr/>
            <p:nvPr/>
          </p:nvSpPr>
          <p:spPr>
            <a:xfrm>
              <a:off x="2742669" y="935915"/>
              <a:ext cx="2962409" cy="6970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iangolo isoscele 5"/>
            <p:cNvSpPr/>
            <p:nvPr/>
          </p:nvSpPr>
          <p:spPr>
            <a:xfrm>
              <a:off x="3164572" y="1056117"/>
              <a:ext cx="2094778" cy="476086"/>
            </a:xfrm>
            <a:prstGeom prst="triangle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992335" y="1850838"/>
              <a:ext cx="4474800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2195736" y="2022288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362382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4514510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5666638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2266074" y="218754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438802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588772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5747250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/>
            <p:cNvSpPr/>
            <p:nvPr/>
          </p:nvSpPr>
          <p:spPr>
            <a:xfrm>
              <a:off x="3923928" y="3933056"/>
              <a:ext cx="576064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3950113" y="4003162"/>
              <a:ext cx="523695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3995179" y="4069452"/>
              <a:ext cx="432805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248558" y="3236721"/>
              <a:ext cx="4674532" cy="1567883"/>
              <a:chOff x="248558" y="3236721"/>
              <a:chExt cx="4674532" cy="1567883"/>
            </a:xfrm>
          </p:grpSpPr>
          <p:sp>
            <p:nvSpPr>
              <p:cNvPr id="28" name="Rettangolo arrotondato 27"/>
              <p:cNvSpPr/>
              <p:nvPr/>
            </p:nvSpPr>
            <p:spPr>
              <a:xfrm flipH="1">
                <a:off x="1221510" y="4149080"/>
                <a:ext cx="2808312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Trapezio 2"/>
              <p:cNvSpPr/>
              <p:nvPr/>
            </p:nvSpPr>
            <p:spPr>
              <a:xfrm rot="5570810">
                <a:off x="2462526" y="2704301"/>
                <a:ext cx="194249" cy="265859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rapezio 20"/>
              <p:cNvSpPr/>
              <p:nvPr/>
            </p:nvSpPr>
            <p:spPr>
              <a:xfrm rot="5834061">
                <a:off x="2443207" y="2495830"/>
                <a:ext cx="258545" cy="268508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Trapezio 34"/>
              <p:cNvSpPr/>
              <p:nvPr/>
            </p:nvSpPr>
            <p:spPr>
              <a:xfrm rot="6155846">
                <a:off x="2442337" y="2252663"/>
                <a:ext cx="344124" cy="2714720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Arco 36"/>
              <p:cNvSpPr/>
              <p:nvPr/>
            </p:nvSpPr>
            <p:spPr>
              <a:xfrm rot="1173154">
                <a:off x="248558" y="3236721"/>
                <a:ext cx="4674532" cy="1567883"/>
              </a:xfrm>
              <a:prstGeom prst="arc">
                <a:avLst>
                  <a:gd name="adj1" fmla="val 12078486"/>
                  <a:gd name="adj2" fmla="val 20049450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8" name="Gruppo 37"/>
            <p:cNvGrpSpPr/>
            <p:nvPr/>
          </p:nvGrpSpPr>
          <p:grpSpPr>
            <a:xfrm flipH="1">
              <a:off x="3522183" y="3254487"/>
              <a:ext cx="4676400" cy="1567883"/>
              <a:chOff x="248558" y="3236721"/>
              <a:chExt cx="4674532" cy="1567883"/>
            </a:xfrm>
          </p:grpSpPr>
          <p:sp>
            <p:nvSpPr>
              <p:cNvPr id="39" name="Rettangolo arrotondato 38"/>
              <p:cNvSpPr/>
              <p:nvPr/>
            </p:nvSpPr>
            <p:spPr>
              <a:xfrm flipH="1">
                <a:off x="1221510" y="4149080"/>
                <a:ext cx="2808312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0" name="Trapezio 39"/>
              <p:cNvSpPr/>
              <p:nvPr/>
            </p:nvSpPr>
            <p:spPr>
              <a:xfrm rot="5570810">
                <a:off x="2462526" y="2704301"/>
                <a:ext cx="194249" cy="265859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" name="Trapezio 40"/>
              <p:cNvSpPr/>
              <p:nvPr/>
            </p:nvSpPr>
            <p:spPr>
              <a:xfrm rot="5834061">
                <a:off x="2443207" y="2495830"/>
                <a:ext cx="258545" cy="268508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Trapezio 41"/>
              <p:cNvSpPr/>
              <p:nvPr/>
            </p:nvSpPr>
            <p:spPr>
              <a:xfrm rot="6155846">
                <a:off x="2442337" y="2252663"/>
                <a:ext cx="344124" cy="2714720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Arco 42"/>
              <p:cNvSpPr/>
              <p:nvPr/>
            </p:nvSpPr>
            <p:spPr>
              <a:xfrm rot="1173154">
                <a:off x="248558" y="3236721"/>
                <a:ext cx="4674532" cy="1567883"/>
              </a:xfrm>
              <a:prstGeom prst="arc">
                <a:avLst>
                  <a:gd name="adj1" fmla="val 12078486"/>
                  <a:gd name="adj2" fmla="val 20022949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1252188" y="4357470"/>
              <a:ext cx="6056116" cy="342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122453" y="4383986"/>
            <a:ext cx="8932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 smtClean="0">
                <a:latin typeface="Arial Narrow" pitchFamily="34" charset="0"/>
              </a:rPr>
              <a:t>Ricorso Verbali </a:t>
            </a:r>
            <a:r>
              <a:rPr lang="it-IT" sz="8000" b="1" dirty="0" err="1" smtClean="0">
                <a:latin typeface="Arial Narrow" pitchFamily="34" charset="0"/>
              </a:rPr>
              <a:t>C.d.S</a:t>
            </a:r>
            <a:r>
              <a:rPr lang="it-IT" sz="8000" b="1" dirty="0" smtClean="0">
                <a:latin typeface="Arial Narrow" pitchFamily="34" charset="0"/>
              </a:rPr>
              <a:t>.</a:t>
            </a:r>
            <a:endParaRPr lang="it-IT" sz="80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5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1778886" y="265323"/>
            <a:ext cx="5050737" cy="3102879"/>
            <a:chOff x="248558" y="692696"/>
            <a:chExt cx="7950025" cy="4134224"/>
          </a:xfrm>
        </p:grpSpPr>
        <p:sp>
          <p:nvSpPr>
            <p:cNvPr id="46" name="Triangolo isoscele 45"/>
            <p:cNvSpPr/>
            <p:nvPr/>
          </p:nvSpPr>
          <p:spPr>
            <a:xfrm>
              <a:off x="2195736" y="692696"/>
              <a:ext cx="4032447" cy="1080120"/>
            </a:xfrm>
            <a:prstGeom prst="triangle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Triangolo isoscele 44"/>
            <p:cNvSpPr/>
            <p:nvPr/>
          </p:nvSpPr>
          <p:spPr>
            <a:xfrm>
              <a:off x="2742669" y="935915"/>
              <a:ext cx="2962409" cy="6970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iangolo isoscele 5"/>
            <p:cNvSpPr/>
            <p:nvPr/>
          </p:nvSpPr>
          <p:spPr>
            <a:xfrm>
              <a:off x="3164572" y="1056117"/>
              <a:ext cx="2094778" cy="476086"/>
            </a:xfrm>
            <a:prstGeom prst="triangle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992335" y="1850838"/>
              <a:ext cx="4474800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2195736" y="2022288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362382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4514510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5666638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2266074" y="218754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438802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588772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5747250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/>
            <p:cNvSpPr/>
            <p:nvPr/>
          </p:nvSpPr>
          <p:spPr>
            <a:xfrm>
              <a:off x="3923928" y="3933056"/>
              <a:ext cx="576064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3950113" y="4003162"/>
              <a:ext cx="523695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3995179" y="4069452"/>
              <a:ext cx="432805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248558" y="3236721"/>
              <a:ext cx="4674532" cy="1567883"/>
              <a:chOff x="248558" y="3236721"/>
              <a:chExt cx="4674532" cy="1567883"/>
            </a:xfrm>
          </p:grpSpPr>
          <p:sp>
            <p:nvSpPr>
              <p:cNvPr id="28" name="Rettangolo arrotondato 27"/>
              <p:cNvSpPr/>
              <p:nvPr/>
            </p:nvSpPr>
            <p:spPr>
              <a:xfrm flipH="1">
                <a:off x="1221510" y="4149080"/>
                <a:ext cx="2808312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Trapezio 2"/>
              <p:cNvSpPr/>
              <p:nvPr/>
            </p:nvSpPr>
            <p:spPr>
              <a:xfrm rot="5570810">
                <a:off x="2462526" y="2704301"/>
                <a:ext cx="194249" cy="265859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rapezio 20"/>
              <p:cNvSpPr/>
              <p:nvPr/>
            </p:nvSpPr>
            <p:spPr>
              <a:xfrm rot="5834061">
                <a:off x="2443207" y="2495830"/>
                <a:ext cx="258545" cy="268508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Trapezio 34"/>
              <p:cNvSpPr/>
              <p:nvPr/>
            </p:nvSpPr>
            <p:spPr>
              <a:xfrm rot="6155846">
                <a:off x="2442337" y="2252663"/>
                <a:ext cx="344124" cy="2714720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Arco 36"/>
              <p:cNvSpPr/>
              <p:nvPr/>
            </p:nvSpPr>
            <p:spPr>
              <a:xfrm rot="1173154">
                <a:off x="248558" y="3236721"/>
                <a:ext cx="4674532" cy="1567883"/>
              </a:xfrm>
              <a:prstGeom prst="arc">
                <a:avLst>
                  <a:gd name="adj1" fmla="val 12078486"/>
                  <a:gd name="adj2" fmla="val 20049450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8" name="Gruppo 37"/>
            <p:cNvGrpSpPr/>
            <p:nvPr/>
          </p:nvGrpSpPr>
          <p:grpSpPr>
            <a:xfrm flipH="1">
              <a:off x="3522183" y="3254487"/>
              <a:ext cx="4676400" cy="1567883"/>
              <a:chOff x="248558" y="3236721"/>
              <a:chExt cx="4674532" cy="1567883"/>
            </a:xfrm>
          </p:grpSpPr>
          <p:sp>
            <p:nvSpPr>
              <p:cNvPr id="39" name="Rettangolo arrotondato 38"/>
              <p:cNvSpPr/>
              <p:nvPr/>
            </p:nvSpPr>
            <p:spPr>
              <a:xfrm flipH="1">
                <a:off x="1221510" y="4149080"/>
                <a:ext cx="2808312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0" name="Trapezio 39"/>
              <p:cNvSpPr/>
              <p:nvPr/>
            </p:nvSpPr>
            <p:spPr>
              <a:xfrm rot="5570810">
                <a:off x="2462526" y="2704301"/>
                <a:ext cx="194249" cy="265859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" name="Trapezio 40"/>
              <p:cNvSpPr/>
              <p:nvPr/>
            </p:nvSpPr>
            <p:spPr>
              <a:xfrm rot="5834061">
                <a:off x="2443207" y="2495830"/>
                <a:ext cx="258545" cy="268508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Trapezio 41"/>
              <p:cNvSpPr/>
              <p:nvPr/>
            </p:nvSpPr>
            <p:spPr>
              <a:xfrm rot="6155846">
                <a:off x="2442337" y="2252663"/>
                <a:ext cx="344124" cy="2714720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Arco 42"/>
              <p:cNvSpPr/>
              <p:nvPr/>
            </p:nvSpPr>
            <p:spPr>
              <a:xfrm rot="1173154">
                <a:off x="248558" y="3236721"/>
                <a:ext cx="4674532" cy="1567883"/>
              </a:xfrm>
              <a:prstGeom prst="arc">
                <a:avLst>
                  <a:gd name="adj1" fmla="val 12078486"/>
                  <a:gd name="adj2" fmla="val 20022949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1252188" y="4357470"/>
              <a:ext cx="6056117" cy="469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175866" y="2924944"/>
            <a:ext cx="8932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 smtClean="0">
                <a:solidFill>
                  <a:srgbClr val="988214"/>
                </a:solidFill>
                <a:latin typeface="Arial Narrow" pitchFamily="34" charset="0"/>
              </a:rPr>
              <a:t>Ricorso Verbali </a:t>
            </a:r>
            <a:r>
              <a:rPr lang="it-IT" sz="8000" b="1" dirty="0" err="1" smtClean="0">
                <a:solidFill>
                  <a:srgbClr val="988214"/>
                </a:solidFill>
                <a:latin typeface="Arial Narrow" pitchFamily="34" charset="0"/>
              </a:rPr>
              <a:t>C.d.S</a:t>
            </a:r>
            <a:r>
              <a:rPr lang="it-IT" sz="8000" b="1" dirty="0" smtClean="0">
                <a:solidFill>
                  <a:srgbClr val="988214"/>
                </a:solidFill>
                <a:latin typeface="Arial Narrow" pitchFamily="34" charset="0"/>
              </a:rPr>
              <a:t>.</a:t>
            </a:r>
            <a:endParaRPr lang="it-IT" sz="8000" b="1" dirty="0">
              <a:solidFill>
                <a:srgbClr val="988214"/>
              </a:solidFill>
              <a:latin typeface="Arial Narrow" pitchFamily="34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596356" y="4077072"/>
            <a:ext cx="7864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Richiedi un parere GRATUITO!!!</a:t>
            </a:r>
            <a:endParaRPr lang="it-IT" sz="4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59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</Words>
  <Application>Microsoft Office PowerPoint</Application>
  <PresentationFormat>Presentazione su schermo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POSTE ITALIANE</dc:creator>
  <cp:lastModifiedBy>POSTE ITALIANE</cp:lastModifiedBy>
  <cp:revision>12</cp:revision>
  <dcterms:created xsi:type="dcterms:W3CDTF">2016-05-16T13:24:41Z</dcterms:created>
  <dcterms:modified xsi:type="dcterms:W3CDTF">2016-05-19T13:48:10Z</dcterms:modified>
</cp:coreProperties>
</file>