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60" r:id="rId5"/>
    <p:sldId id="263" r:id="rId6"/>
    <p:sldId id="258" r:id="rId7"/>
    <p:sldId id="259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EA0"/>
    <a:srgbClr val="9D8E6D"/>
    <a:srgbClr val="988214"/>
    <a:srgbClr val="CCAE1A"/>
    <a:srgbClr val="E6C93A"/>
    <a:srgbClr val="EDDA74"/>
    <a:srgbClr val="B4A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73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55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04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04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48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15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44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47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08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60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656D-9183-4C9C-AEA2-F0357128171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74EA-9125-4DA0-9A8A-6D0D666F252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1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s://cdn0.iconfinder.com/data/icons/money-2/512/YPS__Money_bank_B-5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910"/>
          <a:stretch/>
        </p:blipFill>
        <p:spPr bwMode="auto">
          <a:xfrm>
            <a:off x="1149524" y="-97358"/>
            <a:ext cx="6156000" cy="42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o 1"/>
          <p:cNvGrpSpPr/>
          <p:nvPr/>
        </p:nvGrpSpPr>
        <p:grpSpPr>
          <a:xfrm>
            <a:off x="4093017" y="3284266"/>
            <a:ext cx="5066488" cy="1312269"/>
            <a:chOff x="4093017" y="3284266"/>
            <a:chExt cx="5066488" cy="1312269"/>
          </a:xfrm>
        </p:grpSpPr>
        <p:sp>
          <p:nvSpPr>
            <p:cNvPr id="42" name="Arco 41"/>
            <p:cNvSpPr/>
            <p:nvPr/>
          </p:nvSpPr>
          <p:spPr>
            <a:xfrm rot="21307307" flipH="1">
              <a:off x="4407496" y="3284266"/>
              <a:ext cx="4752009" cy="1144508"/>
            </a:xfrm>
            <a:prstGeom prst="arc">
              <a:avLst>
                <a:gd name="adj1" fmla="val 13649308"/>
                <a:gd name="adj2" fmla="val 8702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Arco 42"/>
            <p:cNvSpPr/>
            <p:nvPr/>
          </p:nvSpPr>
          <p:spPr>
            <a:xfrm rot="21307307" flipH="1">
              <a:off x="4394658" y="3470369"/>
              <a:ext cx="4752009" cy="998396"/>
            </a:xfrm>
            <a:prstGeom prst="arc">
              <a:avLst>
                <a:gd name="adj1" fmla="val 13703058"/>
                <a:gd name="adj2" fmla="val 21464359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Arco 43"/>
            <p:cNvSpPr/>
            <p:nvPr/>
          </p:nvSpPr>
          <p:spPr>
            <a:xfrm rot="21307307" flipH="1">
              <a:off x="4381049" y="3616998"/>
              <a:ext cx="4752009" cy="792088"/>
            </a:xfrm>
            <a:prstGeom prst="arc">
              <a:avLst>
                <a:gd name="adj1" fmla="val 13703058"/>
                <a:gd name="adj2" fmla="val 21472270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Arco 44"/>
            <p:cNvSpPr/>
            <p:nvPr/>
          </p:nvSpPr>
          <p:spPr>
            <a:xfrm rot="21307307" flipH="1">
              <a:off x="4093017" y="3804447"/>
              <a:ext cx="4752009" cy="792088"/>
            </a:xfrm>
            <a:prstGeom prst="arc">
              <a:avLst>
                <a:gd name="adj1" fmla="val 12844504"/>
                <a:gd name="adj2" fmla="val 21258290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arrotondato 45"/>
            <p:cNvSpPr/>
            <p:nvPr/>
          </p:nvSpPr>
          <p:spPr>
            <a:xfrm rot="21211910">
              <a:off x="4406426" y="4022500"/>
              <a:ext cx="2736000" cy="252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7" name="Gruppo 46"/>
          <p:cNvGrpSpPr/>
          <p:nvPr/>
        </p:nvGrpSpPr>
        <p:grpSpPr>
          <a:xfrm flipH="1">
            <a:off x="-705007" y="3284984"/>
            <a:ext cx="5065200" cy="1312269"/>
            <a:chOff x="4093017" y="3284266"/>
            <a:chExt cx="5066488" cy="1312269"/>
          </a:xfrm>
        </p:grpSpPr>
        <p:sp>
          <p:nvSpPr>
            <p:cNvPr id="48" name="Arco 47"/>
            <p:cNvSpPr/>
            <p:nvPr/>
          </p:nvSpPr>
          <p:spPr>
            <a:xfrm rot="21307307" flipH="1">
              <a:off x="4407496" y="3284266"/>
              <a:ext cx="4752009" cy="1144508"/>
            </a:xfrm>
            <a:prstGeom prst="arc">
              <a:avLst>
                <a:gd name="adj1" fmla="val 13649308"/>
                <a:gd name="adj2" fmla="val 8702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Arco 48"/>
            <p:cNvSpPr/>
            <p:nvPr/>
          </p:nvSpPr>
          <p:spPr>
            <a:xfrm rot="21307307" flipH="1">
              <a:off x="4394658" y="3470369"/>
              <a:ext cx="4752009" cy="998396"/>
            </a:xfrm>
            <a:prstGeom prst="arc">
              <a:avLst>
                <a:gd name="adj1" fmla="val 13703058"/>
                <a:gd name="adj2" fmla="val 21464359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Arco 49"/>
            <p:cNvSpPr/>
            <p:nvPr/>
          </p:nvSpPr>
          <p:spPr>
            <a:xfrm rot="21307307" flipH="1">
              <a:off x="4381049" y="3616998"/>
              <a:ext cx="4752009" cy="792088"/>
            </a:xfrm>
            <a:prstGeom prst="arc">
              <a:avLst>
                <a:gd name="adj1" fmla="val 13703058"/>
                <a:gd name="adj2" fmla="val 21472270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Arco 50"/>
            <p:cNvSpPr/>
            <p:nvPr/>
          </p:nvSpPr>
          <p:spPr>
            <a:xfrm rot="21307307" flipH="1">
              <a:off x="4093017" y="3804447"/>
              <a:ext cx="4752009" cy="792088"/>
            </a:xfrm>
            <a:prstGeom prst="arc">
              <a:avLst>
                <a:gd name="adj1" fmla="val 12844504"/>
                <a:gd name="adj2" fmla="val 21258290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arrotondato 51"/>
            <p:cNvSpPr/>
            <p:nvPr/>
          </p:nvSpPr>
          <p:spPr>
            <a:xfrm rot="21211910">
              <a:off x="4406426" y="4022500"/>
              <a:ext cx="2736000" cy="252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3" name="Ovale 52"/>
          <p:cNvSpPr/>
          <p:nvPr/>
        </p:nvSpPr>
        <p:spPr>
          <a:xfrm>
            <a:off x="3916308" y="3973696"/>
            <a:ext cx="576064" cy="576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/>
          <p:cNvSpPr/>
          <p:nvPr/>
        </p:nvSpPr>
        <p:spPr>
          <a:xfrm>
            <a:off x="3950113" y="4028562"/>
            <a:ext cx="523695" cy="576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/>
          <p:cNvSpPr/>
          <p:nvPr/>
        </p:nvSpPr>
        <p:spPr>
          <a:xfrm>
            <a:off x="3982478" y="4074532"/>
            <a:ext cx="468000" cy="576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/>
          <p:cNvSpPr/>
          <p:nvPr/>
        </p:nvSpPr>
        <p:spPr>
          <a:xfrm>
            <a:off x="1252188" y="4433670"/>
            <a:ext cx="6056116" cy="342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/>
          <p:cNvSpPr/>
          <p:nvPr/>
        </p:nvSpPr>
        <p:spPr>
          <a:xfrm>
            <a:off x="3923928" y="4065642"/>
            <a:ext cx="576064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/>
          <p:cNvSpPr/>
          <p:nvPr/>
        </p:nvSpPr>
        <p:spPr>
          <a:xfrm>
            <a:off x="3950113" y="4135748"/>
            <a:ext cx="523695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/>
          <p:cNvSpPr/>
          <p:nvPr/>
        </p:nvSpPr>
        <p:spPr>
          <a:xfrm>
            <a:off x="3995179" y="4202038"/>
            <a:ext cx="432805" cy="576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69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s://cdn0.iconfinder.com/data/icons/money-2/512/YPS__Money_bank_B-5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125"/>
                    </a14:imgEffect>
                    <a14:imgEffect>
                      <a14:brightnessContrast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910"/>
          <a:stretch/>
        </p:blipFill>
        <p:spPr bwMode="auto">
          <a:xfrm>
            <a:off x="1162224" y="-296366"/>
            <a:ext cx="6156000" cy="42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923928" y="3933056"/>
            <a:ext cx="576064" cy="5760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950113" y="4003162"/>
            <a:ext cx="523695" cy="5760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95179" y="4069452"/>
            <a:ext cx="432805" cy="576064"/>
          </a:xfrm>
          <a:prstGeom prst="ellips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Arco 20"/>
          <p:cNvSpPr/>
          <p:nvPr/>
        </p:nvSpPr>
        <p:spPr>
          <a:xfrm rot="292693">
            <a:off x="-576734" y="3062955"/>
            <a:ext cx="4752009" cy="1144508"/>
          </a:xfrm>
          <a:prstGeom prst="arc">
            <a:avLst>
              <a:gd name="adj1" fmla="val 13649308"/>
              <a:gd name="adj2" fmla="val 8702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Arco 36"/>
          <p:cNvSpPr/>
          <p:nvPr/>
        </p:nvSpPr>
        <p:spPr>
          <a:xfrm rot="292693">
            <a:off x="-660631" y="3272338"/>
            <a:ext cx="4752009" cy="998396"/>
          </a:xfrm>
          <a:prstGeom prst="arc">
            <a:avLst>
              <a:gd name="adj1" fmla="val 13703058"/>
              <a:gd name="adj2" fmla="val 21464359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Arco 37"/>
          <p:cNvSpPr/>
          <p:nvPr/>
        </p:nvSpPr>
        <p:spPr>
          <a:xfrm rot="292693">
            <a:off x="-755858" y="3470894"/>
            <a:ext cx="4752009" cy="792088"/>
          </a:xfrm>
          <a:prstGeom prst="arc">
            <a:avLst>
              <a:gd name="adj1" fmla="val 13703058"/>
              <a:gd name="adj2" fmla="val 2147227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Arco 38"/>
          <p:cNvSpPr/>
          <p:nvPr/>
        </p:nvSpPr>
        <p:spPr>
          <a:xfrm rot="292693">
            <a:off x="-544850" y="3707816"/>
            <a:ext cx="4752009" cy="792088"/>
          </a:xfrm>
          <a:prstGeom prst="arc">
            <a:avLst>
              <a:gd name="adj1" fmla="val 12844504"/>
              <a:gd name="adj2" fmla="val 2125829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arrotondato 39"/>
          <p:cNvSpPr/>
          <p:nvPr/>
        </p:nvSpPr>
        <p:spPr>
          <a:xfrm rot="388090" flipH="1">
            <a:off x="1240560" y="4015080"/>
            <a:ext cx="2808312" cy="21602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Arco 40"/>
          <p:cNvSpPr/>
          <p:nvPr/>
        </p:nvSpPr>
        <p:spPr>
          <a:xfrm rot="21307307" flipH="1">
            <a:off x="4277765" y="3066416"/>
            <a:ext cx="4752009" cy="1144508"/>
          </a:xfrm>
          <a:prstGeom prst="arc">
            <a:avLst>
              <a:gd name="adj1" fmla="val 13649308"/>
              <a:gd name="adj2" fmla="val 8702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Arco 41"/>
          <p:cNvSpPr/>
          <p:nvPr/>
        </p:nvSpPr>
        <p:spPr>
          <a:xfrm rot="21307307" flipH="1">
            <a:off x="4361662" y="3275800"/>
            <a:ext cx="4752009" cy="998396"/>
          </a:xfrm>
          <a:prstGeom prst="arc">
            <a:avLst>
              <a:gd name="adj1" fmla="val 13703058"/>
              <a:gd name="adj2" fmla="val 21464359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Arco 44"/>
          <p:cNvSpPr/>
          <p:nvPr/>
        </p:nvSpPr>
        <p:spPr>
          <a:xfrm rot="21307307" flipH="1">
            <a:off x="4456890" y="3474355"/>
            <a:ext cx="4752009" cy="792088"/>
          </a:xfrm>
          <a:prstGeom prst="arc">
            <a:avLst>
              <a:gd name="adj1" fmla="val 13703058"/>
              <a:gd name="adj2" fmla="val 2147227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Arco 45"/>
          <p:cNvSpPr/>
          <p:nvPr/>
        </p:nvSpPr>
        <p:spPr>
          <a:xfrm rot="21307307" flipH="1">
            <a:off x="4245882" y="3711277"/>
            <a:ext cx="4752009" cy="792088"/>
          </a:xfrm>
          <a:prstGeom prst="arc">
            <a:avLst>
              <a:gd name="adj1" fmla="val 12844504"/>
              <a:gd name="adj2" fmla="val 2125829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arrotondato 46"/>
          <p:cNvSpPr/>
          <p:nvPr/>
        </p:nvSpPr>
        <p:spPr>
          <a:xfrm rot="21211910">
            <a:off x="4404169" y="4018541"/>
            <a:ext cx="2808312" cy="216024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69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s://cdn0.iconfinder.com/data/icons/money-2/512/YPS__Money_bank_B-5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910"/>
          <a:stretch/>
        </p:blipFill>
        <p:spPr bwMode="auto">
          <a:xfrm>
            <a:off x="1162224" y="-243408"/>
            <a:ext cx="6156000" cy="42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923928" y="3933056"/>
            <a:ext cx="576064" cy="57606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 rot="21211910">
            <a:off x="4404169" y="4018541"/>
            <a:ext cx="2808312" cy="21602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950113" y="4003162"/>
            <a:ext cx="523695" cy="57606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95179" y="4069452"/>
            <a:ext cx="432805" cy="57606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" name="Gruppo 25"/>
          <p:cNvGrpSpPr/>
          <p:nvPr/>
        </p:nvGrpSpPr>
        <p:grpSpPr>
          <a:xfrm rot="21307307" flipH="1">
            <a:off x="4218233" y="3062189"/>
            <a:ext cx="4982400" cy="1432540"/>
            <a:chOff x="1676909" y="1196752"/>
            <a:chExt cx="4982944" cy="1432540"/>
          </a:xfrm>
          <a:solidFill>
            <a:schemeClr val="tx1"/>
          </a:solidFill>
        </p:grpSpPr>
        <p:sp>
          <p:nvSpPr>
            <p:cNvPr id="22" name="Arco 21"/>
            <p:cNvSpPr/>
            <p:nvPr/>
          </p:nvSpPr>
          <p:spPr>
            <a:xfrm>
              <a:off x="1907325" y="1837204"/>
              <a:ext cx="4752528" cy="792088"/>
            </a:xfrm>
            <a:prstGeom prst="arc">
              <a:avLst>
                <a:gd name="adj1" fmla="val 12844504"/>
                <a:gd name="adj2" fmla="val 2125829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Arco 22"/>
            <p:cNvSpPr/>
            <p:nvPr/>
          </p:nvSpPr>
          <p:spPr>
            <a:xfrm>
              <a:off x="1676909" y="1619084"/>
              <a:ext cx="4752528" cy="792088"/>
            </a:xfrm>
            <a:prstGeom prst="arc">
              <a:avLst>
                <a:gd name="adj1" fmla="val 13703058"/>
                <a:gd name="adj2" fmla="val 2147227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Arco 23"/>
            <p:cNvSpPr/>
            <p:nvPr/>
          </p:nvSpPr>
          <p:spPr>
            <a:xfrm>
              <a:off x="1763688" y="1412776"/>
              <a:ext cx="4752528" cy="998396"/>
            </a:xfrm>
            <a:prstGeom prst="arc">
              <a:avLst>
                <a:gd name="adj1" fmla="val 13703058"/>
                <a:gd name="adj2" fmla="val 214643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Arco 24"/>
            <p:cNvSpPr/>
            <p:nvPr/>
          </p:nvSpPr>
          <p:spPr>
            <a:xfrm>
              <a:off x="1835696" y="1196752"/>
              <a:ext cx="4752528" cy="1144508"/>
            </a:xfrm>
            <a:prstGeom prst="arc">
              <a:avLst>
                <a:gd name="adj1" fmla="val 13649308"/>
                <a:gd name="adj2" fmla="val 87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" name="Gruppo 26"/>
          <p:cNvGrpSpPr/>
          <p:nvPr/>
        </p:nvGrpSpPr>
        <p:grpSpPr>
          <a:xfrm flipH="1">
            <a:off x="-747592" y="3058728"/>
            <a:ext cx="4982400" cy="1432540"/>
            <a:chOff x="1925366" y="901948"/>
            <a:chExt cx="4982400" cy="1432540"/>
          </a:xfrm>
          <a:solidFill>
            <a:schemeClr val="tx1"/>
          </a:solidFill>
        </p:grpSpPr>
        <p:sp>
          <p:nvSpPr>
            <p:cNvPr id="28" name="Rettangolo arrotondato 27"/>
            <p:cNvSpPr/>
            <p:nvPr/>
          </p:nvSpPr>
          <p:spPr>
            <a:xfrm rot="21211910">
              <a:off x="2111302" y="1858300"/>
              <a:ext cx="2808312" cy="216024"/>
            </a:xfrm>
            <a:prstGeom prst="roundRect">
              <a:avLst>
                <a:gd name="adj" fmla="val 50000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 rot="21307307" flipH="1">
              <a:off x="1925366" y="901948"/>
              <a:ext cx="4982400" cy="1432540"/>
              <a:chOff x="1676909" y="1196752"/>
              <a:chExt cx="4982944" cy="1432540"/>
            </a:xfrm>
            <a:grpFill/>
          </p:grpSpPr>
          <p:sp>
            <p:nvSpPr>
              <p:cNvPr id="30" name="Arco 29"/>
              <p:cNvSpPr/>
              <p:nvPr/>
            </p:nvSpPr>
            <p:spPr>
              <a:xfrm>
                <a:off x="1907325" y="1837204"/>
                <a:ext cx="4752528" cy="792088"/>
              </a:xfrm>
              <a:prstGeom prst="arc">
                <a:avLst>
                  <a:gd name="adj1" fmla="val 12844504"/>
                  <a:gd name="adj2" fmla="val 21258290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>
                <a:off x="1676909" y="1619084"/>
                <a:ext cx="4752528" cy="792088"/>
              </a:xfrm>
              <a:prstGeom prst="arc">
                <a:avLst>
                  <a:gd name="adj1" fmla="val 13703058"/>
                  <a:gd name="adj2" fmla="val 21472270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1763688" y="1412776"/>
                <a:ext cx="4752528" cy="998396"/>
              </a:xfrm>
              <a:prstGeom prst="arc">
                <a:avLst>
                  <a:gd name="adj1" fmla="val 13703058"/>
                  <a:gd name="adj2" fmla="val 21464359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>
                <a:off x="1835696" y="1196752"/>
                <a:ext cx="4752528" cy="1144508"/>
              </a:xfrm>
              <a:prstGeom prst="arc">
                <a:avLst>
                  <a:gd name="adj1" fmla="val 13649308"/>
                  <a:gd name="adj2" fmla="val 87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33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https://cdn0.iconfinder.com/data/icons/money-2/512/YPS__Money_bank_B-5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910"/>
          <a:stretch/>
        </p:blipFill>
        <p:spPr bwMode="auto">
          <a:xfrm>
            <a:off x="1162224" y="-243408"/>
            <a:ext cx="6156000" cy="42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/>
          <p:cNvSpPr/>
          <p:nvPr/>
        </p:nvSpPr>
        <p:spPr>
          <a:xfrm>
            <a:off x="3923928" y="3933056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 rot="21211910">
            <a:off x="4404169" y="4018541"/>
            <a:ext cx="2808312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950113" y="4003162"/>
            <a:ext cx="523695" cy="5760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3995179" y="4069452"/>
            <a:ext cx="432805" cy="5760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" name="Gruppo 25"/>
          <p:cNvGrpSpPr/>
          <p:nvPr/>
        </p:nvGrpSpPr>
        <p:grpSpPr>
          <a:xfrm rot="21307307" flipH="1">
            <a:off x="4218233" y="3062189"/>
            <a:ext cx="4982400" cy="1432540"/>
            <a:chOff x="1676909" y="1196752"/>
            <a:chExt cx="4982944" cy="1432540"/>
          </a:xfrm>
          <a:solidFill>
            <a:schemeClr val="bg1"/>
          </a:solidFill>
        </p:grpSpPr>
        <p:sp>
          <p:nvSpPr>
            <p:cNvPr id="22" name="Arco 21"/>
            <p:cNvSpPr/>
            <p:nvPr/>
          </p:nvSpPr>
          <p:spPr>
            <a:xfrm>
              <a:off x="1907325" y="1837204"/>
              <a:ext cx="4752528" cy="792088"/>
            </a:xfrm>
            <a:prstGeom prst="arc">
              <a:avLst>
                <a:gd name="adj1" fmla="val 12844504"/>
                <a:gd name="adj2" fmla="val 21258290"/>
              </a:avLst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Arco 22"/>
            <p:cNvSpPr/>
            <p:nvPr/>
          </p:nvSpPr>
          <p:spPr>
            <a:xfrm>
              <a:off x="1676909" y="1619084"/>
              <a:ext cx="4752528" cy="792088"/>
            </a:xfrm>
            <a:prstGeom prst="arc">
              <a:avLst>
                <a:gd name="adj1" fmla="val 13703058"/>
                <a:gd name="adj2" fmla="val 21472270"/>
              </a:avLst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Arco 23"/>
            <p:cNvSpPr/>
            <p:nvPr/>
          </p:nvSpPr>
          <p:spPr>
            <a:xfrm>
              <a:off x="1763688" y="1412776"/>
              <a:ext cx="4752528" cy="998396"/>
            </a:xfrm>
            <a:prstGeom prst="arc">
              <a:avLst>
                <a:gd name="adj1" fmla="val 13703058"/>
                <a:gd name="adj2" fmla="val 21464359"/>
              </a:avLst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Arco 24"/>
            <p:cNvSpPr/>
            <p:nvPr/>
          </p:nvSpPr>
          <p:spPr>
            <a:xfrm>
              <a:off x="1835696" y="1196752"/>
              <a:ext cx="4752528" cy="1144508"/>
            </a:xfrm>
            <a:prstGeom prst="arc">
              <a:avLst>
                <a:gd name="adj1" fmla="val 13649308"/>
                <a:gd name="adj2" fmla="val 8702"/>
              </a:avLst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" name="Gruppo 26"/>
          <p:cNvGrpSpPr/>
          <p:nvPr/>
        </p:nvGrpSpPr>
        <p:grpSpPr>
          <a:xfrm flipH="1">
            <a:off x="-747592" y="3058728"/>
            <a:ext cx="4982400" cy="1432540"/>
            <a:chOff x="1925366" y="901948"/>
            <a:chExt cx="4982400" cy="1432540"/>
          </a:xfrm>
          <a:solidFill>
            <a:schemeClr val="bg1"/>
          </a:solidFill>
        </p:grpSpPr>
        <p:sp>
          <p:nvSpPr>
            <p:cNvPr id="28" name="Rettangolo arrotondato 27"/>
            <p:cNvSpPr/>
            <p:nvPr/>
          </p:nvSpPr>
          <p:spPr>
            <a:xfrm rot="21211910">
              <a:off x="2111302" y="1858300"/>
              <a:ext cx="2808312" cy="21602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 rot="21307307" flipH="1">
              <a:off x="1925366" y="901948"/>
              <a:ext cx="4982400" cy="1432540"/>
              <a:chOff x="1676909" y="1196752"/>
              <a:chExt cx="4982944" cy="1432540"/>
            </a:xfrm>
            <a:grpFill/>
          </p:grpSpPr>
          <p:sp>
            <p:nvSpPr>
              <p:cNvPr id="30" name="Arco 29"/>
              <p:cNvSpPr/>
              <p:nvPr/>
            </p:nvSpPr>
            <p:spPr>
              <a:xfrm>
                <a:off x="1907325" y="1837204"/>
                <a:ext cx="4752528" cy="792088"/>
              </a:xfrm>
              <a:prstGeom prst="arc">
                <a:avLst>
                  <a:gd name="adj1" fmla="val 12844504"/>
                  <a:gd name="adj2" fmla="val 21258290"/>
                </a:avLst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>
                <a:off x="1676909" y="1619084"/>
                <a:ext cx="4752528" cy="792088"/>
              </a:xfrm>
              <a:prstGeom prst="arc">
                <a:avLst>
                  <a:gd name="adj1" fmla="val 13703058"/>
                  <a:gd name="adj2" fmla="val 21472270"/>
                </a:avLst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1763688" y="1412776"/>
                <a:ext cx="4752528" cy="998396"/>
              </a:xfrm>
              <a:prstGeom prst="arc">
                <a:avLst>
                  <a:gd name="adj1" fmla="val 13703058"/>
                  <a:gd name="adj2" fmla="val 21464359"/>
                </a:avLst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>
                <a:off x="1835696" y="1196752"/>
                <a:ext cx="4752528" cy="1144508"/>
              </a:xfrm>
              <a:prstGeom prst="arc">
                <a:avLst>
                  <a:gd name="adj1" fmla="val 13649308"/>
                  <a:gd name="adj2" fmla="val 8702"/>
                </a:avLst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966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xampp\htdocs\ernesto\ConsulenzaLegale\public\img\old\contact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F:\xampp\htdocs\ernesto\ConsulenzaLegale\public\img\old\send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03" y="15570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:\xampp\htdocs\ernesto\ConsulenzaLegale\public\img\old\service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01" y="15570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F:\xampp\htdocs\ernesto\ConsulenzaLegale\public\img\old\who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1346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:\xampp\htdocs\ernesto\ConsulenzaLegale\public\img\properties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380206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F:\xampp\htdocs\ernesto\ConsulenzaLegale\public\img\content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36512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0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/>
        </p:nvGrpSpPr>
        <p:grpSpPr>
          <a:xfrm>
            <a:off x="248558" y="692696"/>
            <a:ext cx="7950025" cy="4129674"/>
            <a:chOff x="248558" y="692696"/>
            <a:chExt cx="7950025" cy="4129674"/>
          </a:xfrm>
        </p:grpSpPr>
        <p:sp>
          <p:nvSpPr>
            <p:cNvPr id="46" name="Triangolo isoscele 45"/>
            <p:cNvSpPr/>
            <p:nvPr/>
          </p:nvSpPr>
          <p:spPr>
            <a:xfrm>
              <a:off x="2195736" y="692696"/>
              <a:ext cx="4032447" cy="1080120"/>
            </a:xfrm>
            <a:prstGeom prst="triangle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Triangolo isoscele 44"/>
            <p:cNvSpPr/>
            <p:nvPr/>
          </p:nvSpPr>
          <p:spPr>
            <a:xfrm>
              <a:off x="2742669" y="935915"/>
              <a:ext cx="2962409" cy="6970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iangolo isoscele 5"/>
            <p:cNvSpPr/>
            <p:nvPr/>
          </p:nvSpPr>
          <p:spPr>
            <a:xfrm>
              <a:off x="3164572" y="1056117"/>
              <a:ext cx="2094778" cy="476086"/>
            </a:xfrm>
            <a:prstGeom prst="triangle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992335" y="1850838"/>
              <a:ext cx="4474800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2195736" y="2022288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362382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4514510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5666638" y="2016611"/>
              <a:ext cx="599397" cy="119027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2266074" y="218754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438802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588772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5747250" y="2195339"/>
              <a:ext cx="450336" cy="2076972"/>
            </a:xfrm>
            <a:prstGeom prst="rect">
              <a:avLst/>
            </a:prstGeom>
            <a:solidFill>
              <a:srgbClr val="CCAE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/>
            <p:cNvSpPr/>
            <p:nvPr/>
          </p:nvSpPr>
          <p:spPr>
            <a:xfrm>
              <a:off x="3923928" y="3933056"/>
              <a:ext cx="576064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3950113" y="4003162"/>
              <a:ext cx="523695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3995179" y="4069452"/>
              <a:ext cx="432805" cy="5760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248558" y="3236721"/>
              <a:ext cx="4674532" cy="1567883"/>
              <a:chOff x="248558" y="3236721"/>
              <a:chExt cx="4674532" cy="1567883"/>
            </a:xfrm>
          </p:grpSpPr>
          <p:sp>
            <p:nvSpPr>
              <p:cNvPr id="28" name="Rettangolo arrotondato 27"/>
              <p:cNvSpPr/>
              <p:nvPr/>
            </p:nvSpPr>
            <p:spPr>
              <a:xfrm flipH="1">
                <a:off x="1221510" y="4149080"/>
                <a:ext cx="2808312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Trapezio 2"/>
              <p:cNvSpPr/>
              <p:nvPr/>
            </p:nvSpPr>
            <p:spPr>
              <a:xfrm rot="5570810">
                <a:off x="2462526" y="2704301"/>
                <a:ext cx="194249" cy="265859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rapezio 20"/>
              <p:cNvSpPr/>
              <p:nvPr/>
            </p:nvSpPr>
            <p:spPr>
              <a:xfrm rot="5834061">
                <a:off x="2443207" y="2495830"/>
                <a:ext cx="258545" cy="268508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Trapezio 34"/>
              <p:cNvSpPr/>
              <p:nvPr/>
            </p:nvSpPr>
            <p:spPr>
              <a:xfrm rot="6155846">
                <a:off x="2442337" y="2252663"/>
                <a:ext cx="344124" cy="2714720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Arco 36"/>
              <p:cNvSpPr/>
              <p:nvPr/>
            </p:nvSpPr>
            <p:spPr>
              <a:xfrm rot="1173154">
                <a:off x="248558" y="3236721"/>
                <a:ext cx="4674532" cy="1567883"/>
              </a:xfrm>
              <a:prstGeom prst="arc">
                <a:avLst>
                  <a:gd name="adj1" fmla="val 12078486"/>
                  <a:gd name="adj2" fmla="val 20049450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8" name="Gruppo 37"/>
            <p:cNvGrpSpPr/>
            <p:nvPr/>
          </p:nvGrpSpPr>
          <p:grpSpPr>
            <a:xfrm flipH="1">
              <a:off x="3522183" y="3254487"/>
              <a:ext cx="4676400" cy="1567883"/>
              <a:chOff x="248558" y="3236721"/>
              <a:chExt cx="4674532" cy="1567883"/>
            </a:xfrm>
          </p:grpSpPr>
          <p:sp>
            <p:nvSpPr>
              <p:cNvPr id="39" name="Rettangolo arrotondato 38"/>
              <p:cNvSpPr/>
              <p:nvPr/>
            </p:nvSpPr>
            <p:spPr>
              <a:xfrm flipH="1">
                <a:off x="1221510" y="4149080"/>
                <a:ext cx="2808312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0" name="Trapezio 39"/>
              <p:cNvSpPr/>
              <p:nvPr/>
            </p:nvSpPr>
            <p:spPr>
              <a:xfrm rot="5570810">
                <a:off x="2462526" y="2704301"/>
                <a:ext cx="194249" cy="265859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" name="Trapezio 40"/>
              <p:cNvSpPr/>
              <p:nvPr/>
            </p:nvSpPr>
            <p:spPr>
              <a:xfrm rot="5834061">
                <a:off x="2443207" y="2495830"/>
                <a:ext cx="258545" cy="2685086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Trapezio 41"/>
              <p:cNvSpPr/>
              <p:nvPr/>
            </p:nvSpPr>
            <p:spPr>
              <a:xfrm rot="6155846">
                <a:off x="2442337" y="2252663"/>
                <a:ext cx="344124" cy="2714720"/>
              </a:xfrm>
              <a:prstGeom prst="trapezoid">
                <a:avLst>
                  <a:gd name="adj" fmla="val 36786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Arco 42"/>
              <p:cNvSpPr/>
              <p:nvPr/>
            </p:nvSpPr>
            <p:spPr>
              <a:xfrm rot="1173154">
                <a:off x="248558" y="3236721"/>
                <a:ext cx="4674532" cy="1567883"/>
              </a:xfrm>
              <a:prstGeom prst="arc">
                <a:avLst>
                  <a:gd name="adj1" fmla="val 12078486"/>
                  <a:gd name="adj2" fmla="val 20022949"/>
                </a:avLst>
              </a:prstGeom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1252188" y="4357470"/>
              <a:ext cx="6056116" cy="342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122453" y="4383986"/>
            <a:ext cx="89326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 smtClean="0">
                <a:latin typeface="Arial Narrow" pitchFamily="34" charset="0"/>
              </a:rPr>
              <a:t>Ricorso Verbali </a:t>
            </a:r>
            <a:r>
              <a:rPr lang="it-IT" sz="8000" b="1" dirty="0" err="1" smtClean="0">
                <a:latin typeface="Arial Narrow" pitchFamily="34" charset="0"/>
              </a:rPr>
              <a:t>C.d.S</a:t>
            </a:r>
            <a:r>
              <a:rPr lang="it-IT" sz="8000" b="1" dirty="0" smtClean="0">
                <a:latin typeface="Arial Narrow" pitchFamily="34" charset="0"/>
              </a:rPr>
              <a:t>.</a:t>
            </a:r>
            <a:endParaRPr lang="it-IT" sz="80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5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/>
          <p:cNvGrpSpPr/>
          <p:nvPr/>
        </p:nvGrpSpPr>
        <p:grpSpPr>
          <a:xfrm>
            <a:off x="1778886" y="156465"/>
            <a:ext cx="5050737" cy="3227372"/>
            <a:chOff x="1778886" y="156465"/>
            <a:chExt cx="5050737" cy="3227372"/>
          </a:xfrm>
        </p:grpSpPr>
        <p:grpSp>
          <p:nvGrpSpPr>
            <p:cNvPr id="36" name="Gruppo 35"/>
            <p:cNvGrpSpPr/>
            <p:nvPr/>
          </p:nvGrpSpPr>
          <p:grpSpPr>
            <a:xfrm>
              <a:off x="5076450" y="1300874"/>
              <a:ext cx="554462" cy="1639652"/>
              <a:chOff x="2979442" y="1300874"/>
              <a:chExt cx="554462" cy="1639652"/>
            </a:xfrm>
          </p:grpSpPr>
          <p:sp>
            <p:nvSpPr>
              <p:cNvPr id="38" name="Rettangolo 37"/>
              <p:cNvSpPr/>
              <p:nvPr/>
            </p:nvSpPr>
            <p:spPr>
              <a:xfrm>
                <a:off x="3060635" y="1387262"/>
                <a:ext cx="396000" cy="1553264"/>
              </a:xfrm>
              <a:prstGeom prst="rect">
                <a:avLst/>
              </a:prstGeom>
              <a:solidFill>
                <a:srgbClr val="9D8E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itardo 43"/>
              <p:cNvSpPr/>
              <p:nvPr/>
            </p:nvSpPr>
            <p:spPr>
              <a:xfrm rot="5400000">
                <a:off x="3092710" y="1187606"/>
                <a:ext cx="327925" cy="554462"/>
              </a:xfrm>
              <a:prstGeom prst="flowChartDelay">
                <a:avLst/>
              </a:prstGeom>
              <a:solidFill>
                <a:srgbClr val="9D8E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32" name="Gruppo 31"/>
            <p:cNvGrpSpPr/>
            <p:nvPr/>
          </p:nvGrpSpPr>
          <p:grpSpPr>
            <a:xfrm>
              <a:off x="4017538" y="1300874"/>
              <a:ext cx="554462" cy="1529049"/>
              <a:chOff x="2979442" y="1300874"/>
              <a:chExt cx="554462" cy="1529049"/>
            </a:xfrm>
          </p:grpSpPr>
          <p:sp>
            <p:nvSpPr>
              <p:cNvPr id="33" name="Rettangolo 32"/>
              <p:cNvSpPr/>
              <p:nvPr/>
            </p:nvSpPr>
            <p:spPr>
              <a:xfrm>
                <a:off x="3060635" y="1387262"/>
                <a:ext cx="396000" cy="1442661"/>
              </a:xfrm>
              <a:prstGeom prst="rect">
                <a:avLst/>
              </a:prstGeom>
              <a:solidFill>
                <a:srgbClr val="9D8E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Ritardo 33"/>
              <p:cNvSpPr/>
              <p:nvPr/>
            </p:nvSpPr>
            <p:spPr>
              <a:xfrm rot="5400000">
                <a:off x="3092710" y="1187606"/>
                <a:ext cx="327925" cy="554462"/>
              </a:xfrm>
              <a:prstGeom prst="flowChartDelay">
                <a:avLst/>
              </a:prstGeom>
              <a:solidFill>
                <a:srgbClr val="9D8E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5" name="Gruppo 4"/>
            <p:cNvGrpSpPr/>
            <p:nvPr/>
          </p:nvGrpSpPr>
          <p:grpSpPr>
            <a:xfrm>
              <a:off x="2979442" y="1300874"/>
              <a:ext cx="554462" cy="1645228"/>
              <a:chOff x="2979442" y="1300874"/>
              <a:chExt cx="554462" cy="1645228"/>
            </a:xfrm>
          </p:grpSpPr>
          <p:sp>
            <p:nvSpPr>
              <p:cNvPr id="51" name="Rettangolo 50"/>
              <p:cNvSpPr/>
              <p:nvPr/>
            </p:nvSpPr>
            <p:spPr>
              <a:xfrm>
                <a:off x="3060635" y="1387262"/>
                <a:ext cx="396000" cy="1558840"/>
              </a:xfrm>
              <a:prstGeom prst="rect">
                <a:avLst/>
              </a:prstGeom>
              <a:solidFill>
                <a:srgbClr val="9D8E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Ritardo 29"/>
              <p:cNvSpPr/>
              <p:nvPr/>
            </p:nvSpPr>
            <p:spPr>
              <a:xfrm rot="5400000">
                <a:off x="3092710" y="1187606"/>
                <a:ext cx="327925" cy="554462"/>
              </a:xfrm>
              <a:prstGeom prst="flowChartDelay">
                <a:avLst/>
              </a:prstGeom>
              <a:solidFill>
                <a:srgbClr val="9D8E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5" name="Triangolo isoscele 44"/>
            <p:cNvSpPr/>
            <p:nvPr/>
          </p:nvSpPr>
          <p:spPr>
            <a:xfrm>
              <a:off x="3363422" y="447867"/>
              <a:ext cx="1882051" cy="52315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/>
            <p:cNvSpPr/>
            <p:nvPr/>
          </p:nvSpPr>
          <p:spPr>
            <a:xfrm>
              <a:off x="4113888" y="2697326"/>
              <a:ext cx="365980" cy="432356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130524" y="2749943"/>
              <a:ext cx="332709" cy="432356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159155" y="2799696"/>
              <a:ext cx="274966" cy="432356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arrotondato 27"/>
            <p:cNvSpPr/>
            <p:nvPr/>
          </p:nvSpPr>
          <p:spPr>
            <a:xfrm flipH="1">
              <a:off x="2397013" y="2859459"/>
              <a:ext cx="1784151" cy="162134"/>
            </a:xfrm>
            <a:prstGeom prst="roundRect">
              <a:avLst>
                <a:gd name="adj" fmla="val 50000"/>
              </a:avLst>
            </a:prstGeom>
            <a:solidFill>
              <a:srgbClr val="2A5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Trapezio 2"/>
            <p:cNvSpPr/>
            <p:nvPr/>
          </p:nvSpPr>
          <p:spPr>
            <a:xfrm rot="5570810">
              <a:off x="3174253" y="1928269"/>
              <a:ext cx="145791" cy="1689035"/>
            </a:xfrm>
            <a:prstGeom prst="trapezoid">
              <a:avLst>
                <a:gd name="adj" fmla="val 36786"/>
              </a:avLst>
            </a:prstGeom>
            <a:solidFill>
              <a:srgbClr val="2A5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Trapezio 20"/>
            <p:cNvSpPr/>
            <p:nvPr/>
          </p:nvSpPr>
          <p:spPr>
            <a:xfrm rot="5834061">
              <a:off x="3158275" y="1773331"/>
              <a:ext cx="194047" cy="1705864"/>
            </a:xfrm>
            <a:prstGeom prst="trapezoid">
              <a:avLst>
                <a:gd name="adj" fmla="val 36786"/>
              </a:avLst>
            </a:prstGeom>
            <a:solidFill>
              <a:srgbClr val="2A5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Trapezio 34"/>
            <p:cNvSpPr/>
            <p:nvPr/>
          </p:nvSpPr>
          <p:spPr>
            <a:xfrm rot="6155846">
              <a:off x="3152792" y="1592533"/>
              <a:ext cx="258277" cy="1724691"/>
            </a:xfrm>
            <a:prstGeom prst="trapezoid">
              <a:avLst>
                <a:gd name="adj" fmla="val 36786"/>
              </a:avLst>
            </a:prstGeom>
            <a:solidFill>
              <a:srgbClr val="2A5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Arco 36"/>
            <p:cNvSpPr/>
            <p:nvPr/>
          </p:nvSpPr>
          <p:spPr>
            <a:xfrm rot="1173154">
              <a:off x="1778886" y="2193752"/>
              <a:ext cx="2969781" cy="1176751"/>
            </a:xfrm>
            <a:prstGeom prst="arc">
              <a:avLst>
                <a:gd name="adj1" fmla="val 12078486"/>
                <a:gd name="adj2" fmla="val 20049450"/>
              </a:avLst>
            </a:prstGeom>
            <a:noFill/>
            <a:ln w="76200">
              <a:solidFill>
                <a:srgbClr val="2A5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arrotondato 38"/>
            <p:cNvSpPr/>
            <p:nvPr/>
          </p:nvSpPr>
          <p:spPr>
            <a:xfrm>
              <a:off x="4426385" y="2872793"/>
              <a:ext cx="1784864" cy="162134"/>
            </a:xfrm>
            <a:prstGeom prst="roundRect">
              <a:avLst>
                <a:gd name="adj" fmla="val 50000"/>
              </a:avLst>
            </a:prstGeom>
            <a:solidFill>
              <a:srgbClr val="2A5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Trapezio 39"/>
            <p:cNvSpPr/>
            <p:nvPr/>
          </p:nvSpPr>
          <p:spPr>
            <a:xfrm rot="16029190" flipH="1">
              <a:off x="5275179" y="1941266"/>
              <a:ext cx="145791" cy="1689710"/>
            </a:xfrm>
            <a:prstGeom prst="trapezoid">
              <a:avLst>
                <a:gd name="adj" fmla="val 36786"/>
              </a:avLst>
            </a:prstGeom>
            <a:solidFill>
              <a:srgbClr val="2A5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Trapezio 40"/>
            <p:cNvSpPr/>
            <p:nvPr/>
          </p:nvSpPr>
          <p:spPr>
            <a:xfrm rot="15765939" flipH="1">
              <a:off x="5242897" y="1786324"/>
              <a:ext cx="194047" cy="1706546"/>
            </a:xfrm>
            <a:prstGeom prst="trapezoid">
              <a:avLst>
                <a:gd name="adj" fmla="val 36786"/>
              </a:avLst>
            </a:prstGeom>
            <a:solidFill>
              <a:srgbClr val="2A5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Trapezio 41"/>
            <p:cNvSpPr/>
            <p:nvPr/>
          </p:nvSpPr>
          <p:spPr>
            <a:xfrm rot="15444154" flipH="1">
              <a:off x="5190489" y="1605522"/>
              <a:ext cx="258277" cy="1725380"/>
            </a:xfrm>
            <a:prstGeom prst="trapezoid">
              <a:avLst>
                <a:gd name="adj" fmla="val 36786"/>
              </a:avLst>
            </a:prstGeom>
            <a:solidFill>
              <a:srgbClr val="2A5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Arco 42"/>
            <p:cNvSpPr/>
            <p:nvPr/>
          </p:nvSpPr>
          <p:spPr>
            <a:xfrm rot="20426846" flipH="1">
              <a:off x="3858655" y="2207086"/>
              <a:ext cx="2970968" cy="1176751"/>
            </a:xfrm>
            <a:prstGeom prst="arc">
              <a:avLst>
                <a:gd name="adj1" fmla="val 12078486"/>
                <a:gd name="adj2" fmla="val 20022949"/>
              </a:avLst>
            </a:prstGeom>
            <a:noFill/>
            <a:ln w="76200">
              <a:solidFill>
                <a:srgbClr val="2A5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2416503" y="3015863"/>
              <a:ext cx="3847517" cy="352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6050" y="156465"/>
              <a:ext cx="3397436" cy="1048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Ovale 13"/>
            <p:cNvSpPr/>
            <p:nvPr/>
          </p:nvSpPr>
          <p:spPr>
            <a:xfrm>
              <a:off x="4090784" y="529422"/>
              <a:ext cx="407967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18565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>
            <a:off x="3015949" y="265323"/>
            <a:ext cx="2561857" cy="810668"/>
          </a:xfrm>
          <a:prstGeom prst="triangle">
            <a:avLst/>
          </a:prstGeom>
          <a:solidFill>
            <a:srgbClr val="9D8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Triangolo isoscele 44"/>
          <p:cNvSpPr/>
          <p:nvPr/>
        </p:nvSpPr>
        <p:spPr>
          <a:xfrm>
            <a:off x="3363422" y="447867"/>
            <a:ext cx="1882051" cy="52315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riangolo isoscele 5"/>
          <p:cNvSpPr/>
          <p:nvPr/>
        </p:nvSpPr>
        <p:spPr>
          <a:xfrm>
            <a:off x="3631461" y="538083"/>
            <a:ext cx="1330835" cy="357319"/>
          </a:xfrm>
          <a:prstGeom prst="triangle">
            <a:avLst/>
          </a:prstGeom>
          <a:solidFill>
            <a:srgbClr val="9D8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2886726" y="1134549"/>
            <a:ext cx="2842889" cy="89334"/>
          </a:xfrm>
          <a:prstGeom prst="rect">
            <a:avLst/>
          </a:prstGeom>
          <a:solidFill>
            <a:srgbClr val="9D8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3015949" y="1263228"/>
            <a:ext cx="380803" cy="89334"/>
          </a:xfrm>
          <a:prstGeom prst="rect">
            <a:avLst/>
          </a:prstGeom>
          <a:solidFill>
            <a:srgbClr val="9D8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3757132" y="1258967"/>
            <a:ext cx="380803" cy="89334"/>
          </a:xfrm>
          <a:prstGeom prst="rect">
            <a:avLst/>
          </a:prstGeom>
          <a:solidFill>
            <a:srgbClr val="9D8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/>
          <p:cNvSpPr/>
          <p:nvPr/>
        </p:nvSpPr>
        <p:spPr>
          <a:xfrm>
            <a:off x="4489092" y="1258967"/>
            <a:ext cx="380803" cy="89334"/>
          </a:xfrm>
          <a:prstGeom prst="rect">
            <a:avLst/>
          </a:prstGeom>
          <a:solidFill>
            <a:srgbClr val="9D8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/>
          <p:cNvSpPr/>
          <p:nvPr/>
        </p:nvSpPr>
        <p:spPr>
          <a:xfrm>
            <a:off x="5221051" y="1258967"/>
            <a:ext cx="380803" cy="89334"/>
          </a:xfrm>
          <a:prstGeom prst="rect">
            <a:avLst/>
          </a:prstGeom>
          <a:solidFill>
            <a:srgbClr val="9D8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/>
          <p:cNvSpPr/>
          <p:nvPr/>
        </p:nvSpPr>
        <p:spPr>
          <a:xfrm>
            <a:off x="3060636" y="1387262"/>
            <a:ext cx="286103" cy="1558840"/>
          </a:xfrm>
          <a:prstGeom prst="rect">
            <a:avLst/>
          </a:prstGeom>
          <a:solidFill>
            <a:srgbClr val="9D8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3805683" y="1393109"/>
            <a:ext cx="286103" cy="1558840"/>
          </a:xfrm>
          <a:prstGeom prst="rect">
            <a:avLst/>
          </a:prstGeom>
          <a:solidFill>
            <a:srgbClr val="9D8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/>
          <p:cNvSpPr/>
          <p:nvPr/>
        </p:nvSpPr>
        <p:spPr>
          <a:xfrm>
            <a:off x="4536271" y="1393109"/>
            <a:ext cx="286103" cy="1558840"/>
          </a:xfrm>
          <a:prstGeom prst="rect">
            <a:avLst/>
          </a:prstGeom>
          <a:solidFill>
            <a:srgbClr val="9D8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/>
          <p:cNvSpPr/>
          <p:nvPr/>
        </p:nvSpPr>
        <p:spPr>
          <a:xfrm>
            <a:off x="5272265" y="1393109"/>
            <a:ext cx="286103" cy="1558840"/>
          </a:xfrm>
          <a:prstGeom prst="rect">
            <a:avLst/>
          </a:prstGeom>
          <a:solidFill>
            <a:srgbClr val="9D8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4113888" y="2697326"/>
            <a:ext cx="365980" cy="43235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4130524" y="2749943"/>
            <a:ext cx="332709" cy="43235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4159155" y="2799696"/>
            <a:ext cx="274966" cy="43235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arrotondato 27"/>
          <p:cNvSpPr/>
          <p:nvPr/>
        </p:nvSpPr>
        <p:spPr>
          <a:xfrm flipH="1">
            <a:off x="2397013" y="2859459"/>
            <a:ext cx="1784151" cy="162134"/>
          </a:xfrm>
          <a:prstGeom prst="roundRect">
            <a:avLst>
              <a:gd name="adj" fmla="val 50000"/>
            </a:avLst>
          </a:prstGeom>
          <a:solidFill>
            <a:srgbClr val="2A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rapezio 2"/>
          <p:cNvSpPr/>
          <p:nvPr/>
        </p:nvSpPr>
        <p:spPr>
          <a:xfrm rot="5570810">
            <a:off x="3174253" y="1928269"/>
            <a:ext cx="145791" cy="1689035"/>
          </a:xfrm>
          <a:prstGeom prst="trapezoid">
            <a:avLst>
              <a:gd name="adj" fmla="val 36786"/>
            </a:avLst>
          </a:prstGeom>
          <a:solidFill>
            <a:srgbClr val="2A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apezio 20"/>
          <p:cNvSpPr/>
          <p:nvPr/>
        </p:nvSpPr>
        <p:spPr>
          <a:xfrm rot="5834061">
            <a:off x="3158275" y="1773331"/>
            <a:ext cx="194047" cy="1705864"/>
          </a:xfrm>
          <a:prstGeom prst="trapezoid">
            <a:avLst>
              <a:gd name="adj" fmla="val 36786"/>
            </a:avLst>
          </a:prstGeom>
          <a:solidFill>
            <a:srgbClr val="2A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rapezio 34"/>
          <p:cNvSpPr/>
          <p:nvPr/>
        </p:nvSpPr>
        <p:spPr>
          <a:xfrm rot="6155846">
            <a:off x="3152792" y="1592533"/>
            <a:ext cx="258277" cy="1724691"/>
          </a:xfrm>
          <a:prstGeom prst="trapezoid">
            <a:avLst>
              <a:gd name="adj" fmla="val 36786"/>
            </a:avLst>
          </a:prstGeom>
          <a:solidFill>
            <a:srgbClr val="2A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Arco 36"/>
          <p:cNvSpPr/>
          <p:nvPr/>
        </p:nvSpPr>
        <p:spPr>
          <a:xfrm rot="1173154">
            <a:off x="1778886" y="2174702"/>
            <a:ext cx="2969781" cy="1176751"/>
          </a:xfrm>
          <a:prstGeom prst="arc">
            <a:avLst>
              <a:gd name="adj1" fmla="val 12078486"/>
              <a:gd name="adj2" fmla="val 20049450"/>
            </a:avLst>
          </a:prstGeom>
          <a:noFill/>
          <a:ln w="76200">
            <a:solidFill>
              <a:srgbClr val="2A5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arrotondato 38"/>
          <p:cNvSpPr/>
          <p:nvPr/>
        </p:nvSpPr>
        <p:spPr>
          <a:xfrm>
            <a:off x="4426385" y="2872793"/>
            <a:ext cx="1784864" cy="162134"/>
          </a:xfrm>
          <a:prstGeom prst="roundRect">
            <a:avLst>
              <a:gd name="adj" fmla="val 50000"/>
            </a:avLst>
          </a:prstGeom>
          <a:solidFill>
            <a:srgbClr val="2A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Trapezio 39"/>
          <p:cNvSpPr/>
          <p:nvPr/>
        </p:nvSpPr>
        <p:spPr>
          <a:xfrm rot="16029190" flipH="1">
            <a:off x="5287879" y="1941266"/>
            <a:ext cx="145791" cy="1689710"/>
          </a:xfrm>
          <a:prstGeom prst="trapezoid">
            <a:avLst>
              <a:gd name="adj" fmla="val 36786"/>
            </a:avLst>
          </a:prstGeom>
          <a:solidFill>
            <a:srgbClr val="2A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apezio 40"/>
          <p:cNvSpPr/>
          <p:nvPr/>
        </p:nvSpPr>
        <p:spPr>
          <a:xfrm rot="15765939" flipH="1">
            <a:off x="5255597" y="1786324"/>
            <a:ext cx="194047" cy="1706546"/>
          </a:xfrm>
          <a:prstGeom prst="trapezoid">
            <a:avLst>
              <a:gd name="adj" fmla="val 36786"/>
            </a:avLst>
          </a:prstGeom>
          <a:solidFill>
            <a:srgbClr val="2A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Trapezio 41"/>
          <p:cNvSpPr/>
          <p:nvPr/>
        </p:nvSpPr>
        <p:spPr>
          <a:xfrm rot="15444154" flipH="1">
            <a:off x="5196839" y="1605522"/>
            <a:ext cx="258277" cy="1725380"/>
          </a:xfrm>
          <a:prstGeom prst="trapezoid">
            <a:avLst>
              <a:gd name="adj" fmla="val 36786"/>
            </a:avLst>
          </a:prstGeom>
          <a:solidFill>
            <a:srgbClr val="2A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Arco 42"/>
          <p:cNvSpPr/>
          <p:nvPr/>
        </p:nvSpPr>
        <p:spPr>
          <a:xfrm rot="20426846" flipH="1">
            <a:off x="3858655" y="2188036"/>
            <a:ext cx="2970968" cy="1176751"/>
          </a:xfrm>
          <a:prstGeom prst="arc">
            <a:avLst>
              <a:gd name="adj1" fmla="val 12078486"/>
              <a:gd name="adj2" fmla="val 20022949"/>
            </a:avLst>
          </a:prstGeom>
          <a:noFill/>
          <a:ln w="76200">
            <a:solidFill>
              <a:srgbClr val="2A5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416503" y="3015863"/>
            <a:ext cx="3847517" cy="352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0146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</Words>
  <Application>Microsoft Office PowerPoint</Application>
  <PresentationFormat>Presentazione su schermo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POSTE ITALIANE</dc:creator>
  <cp:lastModifiedBy>POSTE ITALIANE</cp:lastModifiedBy>
  <cp:revision>23</cp:revision>
  <dcterms:created xsi:type="dcterms:W3CDTF">2016-05-16T13:24:41Z</dcterms:created>
  <dcterms:modified xsi:type="dcterms:W3CDTF">2016-06-01T12:47:03Z</dcterms:modified>
</cp:coreProperties>
</file>