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E9E"/>
    <a:srgbClr val="F6EA48"/>
    <a:srgbClr val="F9F18D"/>
    <a:srgbClr val="FB0102"/>
    <a:srgbClr val="FE736F"/>
    <a:srgbClr val="89CD70"/>
    <a:srgbClr val="009E3F"/>
    <a:srgbClr val="7ED321"/>
    <a:srgbClr val="C6FC8A"/>
    <a:srgbClr val="BE5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0" d="100"/>
          <a:sy n="140" d="100"/>
        </p:scale>
        <p:origin x="102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DFF28-BACB-4B59-B687-644F6CDEC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B649C8-A9E0-47E0-B22D-AD84DCE10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A56770-AA36-4F79-9A5D-5877E0DB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DA35DC-2172-4607-BFD6-7A9229E6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5E47BA-E2AB-4E53-AFC7-AA3B42E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14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AAD32-2C95-4075-8D22-4249032A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75B145-0934-49DC-BD29-C758923C6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63F6D6-D323-4FD1-AA1F-5EA71A0D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EB4DCD-C4F7-4E12-B6C9-79CF4ECF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7B6A0B-ECB3-4C57-85CC-5079CF74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76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822EBF-8F8B-4786-9CF3-F9E6C661D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0B42AA-77D4-43A8-8229-C489CBDB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45BCBE-2BB2-41C1-B02A-3AD6B0B9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B5DE68-5C88-476E-8D69-5BFA020E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41F181-6A3F-494E-9C8B-DC356929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51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2681F-216F-434D-AFC3-5FE8CAF8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9B1CF5-A5DB-4811-94F5-96F0D5DF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23C06-C7D5-468C-843E-759E7458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A375E2-703C-43F6-B747-8D4720FB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564D8B-34DC-46AE-9747-AD38F743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20FCB2-14E2-44BA-8505-7AAB098C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6EB10-3A2A-4C52-B5EF-91B3EB70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2E0B9E-C631-4D3C-9863-6175890C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1CAE07-01F6-4FFF-823A-AE7CAE23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92C2E3-4C6C-479D-991E-519ACCA6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8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540180-A5B2-4799-8BD7-747D04AA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8C22C6-5E62-4202-BF34-D5F0204B9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572EDB-7D9E-48AC-9A32-5FA25C6E8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0AF8BE-55EF-4644-97F0-8B1261E8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43AA39-7F4F-4B83-8A69-4D0A5E79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0A117B-D756-470B-A11A-8125C08C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3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91721-1FDA-4B85-A7E9-B7F6BF32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69C39-E6DE-4AD4-AE6E-1ABD33AA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08A48C-70B5-4589-BEA2-DB6DCFD0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058ED-E87E-4EE7-BDE9-47A5BD5AB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549509-973C-428C-B389-6777CBF7A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583D847-FD65-419C-A8CB-C9FCFD90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D0009B-C073-4DAE-8661-558AF0EB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B6725F-5103-421F-A03B-A3E6818D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71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60A4F-F8A2-4C35-B814-8618BA08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CE98E2-3D3C-4EA8-AAAA-22960B36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D1DF9-80A8-4133-9F28-10B5E544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5FA36C-655A-4F5C-AB4E-75E31484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34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09BD59D-CC16-46E8-AEC8-8F117880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6B9BCD-78E8-4EAF-B5F5-5A1CF220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7AB4D3-9569-414C-AA24-721236F0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19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DCE6A-1F14-453B-B799-8537DA9E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AB87DF-2890-489E-8FA7-D41539F0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A4D01D-3F1D-432E-B447-2EFD1560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BED466-2344-48F3-BF79-5819C99D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85666E-2065-4211-9862-EA8D1FCF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445766-E51A-4F1A-946E-B7E4C2B7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56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847BA-BDE5-4683-B6DF-01A453B3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8072E0-686C-4DCD-84B2-D780FC86F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880A18-3507-48BF-BE93-361934F73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E6F8F9-25EF-4DBE-ABED-1F5016A5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BD7569-C160-40E1-AC19-9DA52623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B3ADD1-B404-4FB4-8C9F-F62796BD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2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6BBE49E-17F6-4E9E-9A46-5522F83F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AA5BFE-8ACE-4015-BE10-7EF3506B0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05417E-9FC7-41C7-ABB4-C37F22863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C9E1-F04E-4708-B8F8-E457AA520CA2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0E63E2-F322-4C5F-9104-2A19B797E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699912-8780-4EF5-A9AA-02A5EE1BA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E9007-5B83-4345-8FFB-E840E13583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1372B4F7-41FF-4C82-BEF3-0D29576732DB}"/>
              </a:ext>
            </a:extLst>
          </p:cNvPr>
          <p:cNvSpPr/>
          <p:nvPr/>
        </p:nvSpPr>
        <p:spPr>
          <a:xfrm>
            <a:off x="6084094" y="4381538"/>
            <a:ext cx="108000" cy="108000"/>
          </a:xfrm>
          <a:prstGeom prst="ellipse">
            <a:avLst/>
          </a:prstGeom>
          <a:solidFill>
            <a:srgbClr val="C68351"/>
          </a:solidFill>
          <a:ln>
            <a:solidFill>
              <a:srgbClr val="C68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706D86B-D62B-4B5F-93C9-6E4A5FC18156}"/>
              </a:ext>
            </a:extLst>
          </p:cNvPr>
          <p:cNvSpPr/>
          <p:nvPr/>
        </p:nvSpPr>
        <p:spPr>
          <a:xfrm>
            <a:off x="5810249" y="4569655"/>
            <a:ext cx="108000" cy="108000"/>
          </a:xfrm>
          <a:prstGeom prst="ellipse">
            <a:avLst/>
          </a:prstGeom>
          <a:solidFill>
            <a:srgbClr val="C68351"/>
          </a:solidFill>
          <a:ln>
            <a:solidFill>
              <a:srgbClr val="C68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3667129-71DA-45E5-87DB-FCF436600F76}"/>
              </a:ext>
            </a:extLst>
          </p:cNvPr>
          <p:cNvSpPr/>
          <p:nvPr/>
        </p:nvSpPr>
        <p:spPr>
          <a:xfrm>
            <a:off x="6334124" y="4623655"/>
            <a:ext cx="108000" cy="108000"/>
          </a:xfrm>
          <a:prstGeom prst="ellipse">
            <a:avLst/>
          </a:prstGeom>
          <a:solidFill>
            <a:srgbClr val="C68351"/>
          </a:solidFill>
          <a:ln>
            <a:solidFill>
              <a:srgbClr val="C68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C7F207B-2E3D-4AE1-A1CF-B47CB1EE9658}"/>
              </a:ext>
            </a:extLst>
          </p:cNvPr>
          <p:cNvSpPr/>
          <p:nvPr/>
        </p:nvSpPr>
        <p:spPr>
          <a:xfrm>
            <a:off x="6176962" y="4789427"/>
            <a:ext cx="108000" cy="108000"/>
          </a:xfrm>
          <a:prstGeom prst="ellipse">
            <a:avLst/>
          </a:prstGeom>
          <a:solidFill>
            <a:srgbClr val="C68351"/>
          </a:solidFill>
          <a:ln>
            <a:solidFill>
              <a:srgbClr val="C68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1AD9446-6FA6-4A77-B81F-85C2A75CC4E5}"/>
              </a:ext>
            </a:extLst>
          </p:cNvPr>
          <p:cNvSpPr/>
          <p:nvPr/>
        </p:nvSpPr>
        <p:spPr>
          <a:xfrm>
            <a:off x="5987999" y="4969706"/>
            <a:ext cx="108000" cy="108000"/>
          </a:xfrm>
          <a:prstGeom prst="ellipse">
            <a:avLst/>
          </a:prstGeom>
          <a:solidFill>
            <a:srgbClr val="C68351"/>
          </a:solidFill>
          <a:ln>
            <a:solidFill>
              <a:srgbClr val="C68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E9C8B81-6E85-4546-BCBE-EAFA4A37CA9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78850" y="4302475"/>
            <a:ext cx="371090" cy="336996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D3E38FC3-FC80-47C7-8733-967066B831DA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>
            <a:off x="5810249" y="4623655"/>
            <a:ext cx="631875" cy="54000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B30E46A-1BBB-435B-95E5-945D773834EE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>
            <a:off x="6003815" y="4715839"/>
            <a:ext cx="346125" cy="346051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DFBBB755-843B-434B-A7D9-BAF1990CBE16}"/>
              </a:ext>
            </a:extLst>
          </p:cNvPr>
          <p:cNvCxnSpPr>
            <a:cxnSpLocks/>
          </p:cNvCxnSpPr>
          <p:nvPr/>
        </p:nvCxnSpPr>
        <p:spPr>
          <a:xfrm>
            <a:off x="5826065" y="4590233"/>
            <a:ext cx="664601" cy="422562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1D52954E-5D56-45DC-8843-57E25E8A733F}"/>
              </a:ext>
            </a:extLst>
          </p:cNvPr>
          <p:cNvSpPr/>
          <p:nvPr/>
        </p:nvSpPr>
        <p:spPr>
          <a:xfrm>
            <a:off x="5698666" y="4303292"/>
            <a:ext cx="792000" cy="792000"/>
          </a:xfrm>
          <a:prstGeom prst="rect">
            <a:avLst/>
          </a:prstGeom>
          <a:noFill/>
          <a:ln w="19050">
            <a:solidFill>
              <a:srgbClr val="C68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A8C68679-BFC5-406D-93EA-78FB036147F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698666" y="4406878"/>
            <a:ext cx="127399" cy="178593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77ECED0-A09A-44CA-88C8-71877041DEC3}"/>
              </a:ext>
            </a:extLst>
          </p:cNvPr>
          <p:cNvCxnSpPr>
            <a:cxnSpLocks/>
          </p:cNvCxnSpPr>
          <p:nvPr/>
        </p:nvCxnSpPr>
        <p:spPr>
          <a:xfrm flipV="1">
            <a:off x="5698666" y="4303980"/>
            <a:ext cx="633667" cy="425993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883EAC2-F99D-4E3B-BEA3-8E56FB5F439E}"/>
              </a:ext>
            </a:extLst>
          </p:cNvPr>
          <p:cNvCxnSpPr>
            <a:stCxn id="8" idx="0"/>
          </p:cNvCxnSpPr>
          <p:nvPr/>
        </p:nvCxnSpPr>
        <p:spPr>
          <a:xfrm flipV="1">
            <a:off x="6388124" y="4302475"/>
            <a:ext cx="0" cy="321180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A948ED87-DCAD-43D5-817A-A619A223ACFE}"/>
              </a:ext>
            </a:extLst>
          </p:cNvPr>
          <p:cNvCxnSpPr>
            <a:cxnSpLocks/>
          </p:cNvCxnSpPr>
          <p:nvPr/>
        </p:nvCxnSpPr>
        <p:spPr>
          <a:xfrm>
            <a:off x="5876915" y="4668394"/>
            <a:ext cx="161934" cy="317214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514436D0-98D4-4AA1-BBDB-59632B718204}"/>
              </a:ext>
            </a:extLst>
          </p:cNvPr>
          <p:cNvCxnSpPr>
            <a:cxnSpLocks/>
          </p:cNvCxnSpPr>
          <p:nvPr/>
        </p:nvCxnSpPr>
        <p:spPr>
          <a:xfrm>
            <a:off x="5698666" y="4903033"/>
            <a:ext cx="568784" cy="192259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0B53CE3-4640-43D4-9954-006AFE573D53}"/>
              </a:ext>
            </a:extLst>
          </p:cNvPr>
          <p:cNvCxnSpPr>
            <a:endCxn id="10" idx="6"/>
          </p:cNvCxnSpPr>
          <p:nvPr/>
        </p:nvCxnSpPr>
        <p:spPr>
          <a:xfrm flipV="1">
            <a:off x="5788819" y="5023706"/>
            <a:ext cx="307180" cy="71586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32E02B88-2DA5-4451-8979-31BF500CD5D5}"/>
              </a:ext>
            </a:extLst>
          </p:cNvPr>
          <p:cNvCxnSpPr>
            <a:cxnSpLocks/>
          </p:cNvCxnSpPr>
          <p:nvPr/>
        </p:nvCxnSpPr>
        <p:spPr>
          <a:xfrm flipH="1">
            <a:off x="6405581" y="5030347"/>
            <a:ext cx="85085" cy="64945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A547D49E-B5D0-4271-B9E1-2FF13509E7F2}"/>
              </a:ext>
            </a:extLst>
          </p:cNvPr>
          <p:cNvCxnSpPr>
            <a:cxnSpLocks/>
          </p:cNvCxnSpPr>
          <p:nvPr/>
        </p:nvCxnSpPr>
        <p:spPr>
          <a:xfrm flipV="1">
            <a:off x="6394498" y="4635560"/>
            <a:ext cx="97340" cy="54000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594E427-3297-4B8A-BCA1-FC77C8C58CC9}"/>
              </a:ext>
            </a:extLst>
          </p:cNvPr>
          <p:cNvCxnSpPr>
            <a:cxnSpLocks/>
          </p:cNvCxnSpPr>
          <p:nvPr/>
        </p:nvCxnSpPr>
        <p:spPr>
          <a:xfrm>
            <a:off x="6376133" y="4694409"/>
            <a:ext cx="116327" cy="36394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F122A9FB-20A0-4FB5-A33A-8F3D92D60B64}"/>
              </a:ext>
            </a:extLst>
          </p:cNvPr>
          <p:cNvCxnSpPr>
            <a:cxnSpLocks/>
          </p:cNvCxnSpPr>
          <p:nvPr/>
        </p:nvCxnSpPr>
        <p:spPr>
          <a:xfrm flipH="1" flipV="1">
            <a:off x="5700717" y="4562226"/>
            <a:ext cx="109532" cy="49524"/>
          </a:xfrm>
          <a:prstGeom prst="line">
            <a:avLst/>
          </a:prstGeom>
          <a:ln w="19050">
            <a:solidFill>
              <a:srgbClr val="C68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837407B-8A1C-4EAC-83B7-352528EB4B35}"/>
              </a:ext>
            </a:extLst>
          </p:cNvPr>
          <p:cNvCxnSpPr>
            <a:cxnSpLocks/>
          </p:cNvCxnSpPr>
          <p:nvPr/>
        </p:nvCxnSpPr>
        <p:spPr>
          <a:xfrm>
            <a:off x="8296600" y="2992098"/>
            <a:ext cx="371090" cy="336996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6854C15F-2CB5-4057-8AD3-DC44E83F43FF}"/>
              </a:ext>
            </a:extLst>
          </p:cNvPr>
          <p:cNvCxnSpPr>
            <a:cxnSpLocks/>
          </p:cNvCxnSpPr>
          <p:nvPr/>
        </p:nvCxnSpPr>
        <p:spPr>
          <a:xfrm>
            <a:off x="8127999" y="3313278"/>
            <a:ext cx="631875" cy="54000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F6865DF4-F4F0-4B79-B3CA-0D16D998CA2C}"/>
              </a:ext>
            </a:extLst>
          </p:cNvPr>
          <p:cNvCxnSpPr>
            <a:cxnSpLocks/>
          </p:cNvCxnSpPr>
          <p:nvPr/>
        </p:nvCxnSpPr>
        <p:spPr>
          <a:xfrm flipH="1">
            <a:off x="8321565" y="3405462"/>
            <a:ext cx="346125" cy="346051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B3A54E4-87A9-4B14-8999-6528E3B7A29C}"/>
              </a:ext>
            </a:extLst>
          </p:cNvPr>
          <p:cNvCxnSpPr>
            <a:cxnSpLocks/>
          </p:cNvCxnSpPr>
          <p:nvPr/>
        </p:nvCxnSpPr>
        <p:spPr>
          <a:xfrm>
            <a:off x="8143815" y="3279856"/>
            <a:ext cx="664601" cy="422562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B2D1760F-F587-45FF-9C0C-22DA2BF356D3}"/>
              </a:ext>
            </a:extLst>
          </p:cNvPr>
          <p:cNvSpPr/>
          <p:nvPr/>
        </p:nvSpPr>
        <p:spPr>
          <a:xfrm>
            <a:off x="8016416" y="2992915"/>
            <a:ext cx="792000" cy="792000"/>
          </a:xfrm>
          <a:prstGeom prst="rect">
            <a:avLst/>
          </a:prstGeom>
          <a:noFill/>
          <a:ln w="19050">
            <a:solidFill>
              <a:srgbClr val="BE51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9290D3D-B0FA-4689-8F27-9E1FAA3054DE}"/>
              </a:ext>
            </a:extLst>
          </p:cNvPr>
          <p:cNvCxnSpPr>
            <a:cxnSpLocks/>
          </p:cNvCxnSpPr>
          <p:nvPr/>
        </p:nvCxnSpPr>
        <p:spPr>
          <a:xfrm flipH="1" flipV="1">
            <a:off x="8016416" y="3096501"/>
            <a:ext cx="127399" cy="178593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543C50D-961B-47B9-A83B-CFEE4522F30A}"/>
              </a:ext>
            </a:extLst>
          </p:cNvPr>
          <p:cNvCxnSpPr>
            <a:cxnSpLocks/>
          </p:cNvCxnSpPr>
          <p:nvPr/>
        </p:nvCxnSpPr>
        <p:spPr>
          <a:xfrm flipV="1">
            <a:off x="8016416" y="2993603"/>
            <a:ext cx="633667" cy="425993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C939C7CC-B129-4915-8128-8126C5C4A6FA}"/>
              </a:ext>
            </a:extLst>
          </p:cNvPr>
          <p:cNvCxnSpPr>
            <a:cxnSpLocks/>
          </p:cNvCxnSpPr>
          <p:nvPr/>
        </p:nvCxnSpPr>
        <p:spPr>
          <a:xfrm flipV="1">
            <a:off x="8705874" y="2992098"/>
            <a:ext cx="0" cy="321180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7BD7840-C1B9-45C8-8958-6502EB70BDC2}"/>
              </a:ext>
            </a:extLst>
          </p:cNvPr>
          <p:cNvCxnSpPr>
            <a:cxnSpLocks/>
          </p:cNvCxnSpPr>
          <p:nvPr/>
        </p:nvCxnSpPr>
        <p:spPr>
          <a:xfrm>
            <a:off x="8194665" y="3358017"/>
            <a:ext cx="161934" cy="317214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F62A6FA-CB28-4A8D-A7A3-A4055AAF5DCB}"/>
              </a:ext>
            </a:extLst>
          </p:cNvPr>
          <p:cNvCxnSpPr>
            <a:cxnSpLocks/>
          </p:cNvCxnSpPr>
          <p:nvPr/>
        </p:nvCxnSpPr>
        <p:spPr>
          <a:xfrm>
            <a:off x="8016416" y="3592656"/>
            <a:ext cx="568784" cy="192259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E2EEEA77-A308-4B6A-A1EC-2E0BA23311A4}"/>
              </a:ext>
            </a:extLst>
          </p:cNvPr>
          <p:cNvCxnSpPr>
            <a:cxnSpLocks/>
          </p:cNvCxnSpPr>
          <p:nvPr/>
        </p:nvCxnSpPr>
        <p:spPr>
          <a:xfrm flipV="1">
            <a:off x="8106569" y="3713329"/>
            <a:ext cx="307180" cy="71586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C364B93-A6A3-45B9-852D-EC7C82AA88D4}"/>
              </a:ext>
            </a:extLst>
          </p:cNvPr>
          <p:cNvCxnSpPr>
            <a:cxnSpLocks/>
          </p:cNvCxnSpPr>
          <p:nvPr/>
        </p:nvCxnSpPr>
        <p:spPr>
          <a:xfrm flipH="1">
            <a:off x="8723331" y="3719970"/>
            <a:ext cx="85085" cy="64945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3E5ABE7B-0AEE-4A72-A3FA-8DD578CEF033}"/>
              </a:ext>
            </a:extLst>
          </p:cNvPr>
          <p:cNvCxnSpPr>
            <a:cxnSpLocks/>
          </p:cNvCxnSpPr>
          <p:nvPr/>
        </p:nvCxnSpPr>
        <p:spPr>
          <a:xfrm flipV="1">
            <a:off x="8712248" y="3325183"/>
            <a:ext cx="97340" cy="54000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DB4B7B09-1534-4A3D-973E-A5E7DA6DA253}"/>
              </a:ext>
            </a:extLst>
          </p:cNvPr>
          <p:cNvCxnSpPr>
            <a:cxnSpLocks/>
          </p:cNvCxnSpPr>
          <p:nvPr/>
        </p:nvCxnSpPr>
        <p:spPr>
          <a:xfrm>
            <a:off x="8693883" y="3384032"/>
            <a:ext cx="116327" cy="36394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2741F066-89D8-4AE6-BF77-B5C9C4C90120}"/>
              </a:ext>
            </a:extLst>
          </p:cNvPr>
          <p:cNvCxnSpPr>
            <a:cxnSpLocks/>
          </p:cNvCxnSpPr>
          <p:nvPr/>
        </p:nvCxnSpPr>
        <p:spPr>
          <a:xfrm flipH="1" flipV="1">
            <a:off x="8018467" y="3251849"/>
            <a:ext cx="109532" cy="49524"/>
          </a:xfrm>
          <a:prstGeom prst="line">
            <a:avLst/>
          </a:prstGeom>
          <a:ln w="19050">
            <a:solidFill>
              <a:srgbClr val="BE5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e 62">
            <a:extLst>
              <a:ext uri="{FF2B5EF4-FFF2-40B4-BE49-F238E27FC236}">
                <a16:creationId xmlns:a16="http://schemas.microsoft.com/office/drawing/2014/main" id="{237B1DE5-27C1-4108-BE7E-4F833A4EFAE7}"/>
              </a:ext>
            </a:extLst>
          </p:cNvPr>
          <p:cNvSpPr/>
          <p:nvPr/>
        </p:nvSpPr>
        <p:spPr>
          <a:xfrm>
            <a:off x="8401844" y="307116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5AAE092-E5DF-4141-873D-1A6EAAC02FA4}"/>
              </a:ext>
            </a:extLst>
          </p:cNvPr>
          <p:cNvSpPr/>
          <p:nvPr/>
        </p:nvSpPr>
        <p:spPr>
          <a:xfrm>
            <a:off x="8127999" y="325927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908A29BE-417C-4929-A57C-FFEC0393B49E}"/>
              </a:ext>
            </a:extLst>
          </p:cNvPr>
          <p:cNvSpPr/>
          <p:nvPr/>
        </p:nvSpPr>
        <p:spPr>
          <a:xfrm>
            <a:off x="8651874" y="331327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8881FF37-2873-4805-B016-F9146E4194E6}"/>
              </a:ext>
            </a:extLst>
          </p:cNvPr>
          <p:cNvSpPr/>
          <p:nvPr/>
        </p:nvSpPr>
        <p:spPr>
          <a:xfrm>
            <a:off x="8494712" y="347905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984DDC3-1045-4AD1-92AC-5CEEAF059552}"/>
              </a:ext>
            </a:extLst>
          </p:cNvPr>
          <p:cNvSpPr/>
          <p:nvPr/>
        </p:nvSpPr>
        <p:spPr>
          <a:xfrm>
            <a:off x="8305749" y="365932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9" name="Immagine 68">
            <a:extLst>
              <a:ext uri="{FF2B5EF4-FFF2-40B4-BE49-F238E27FC236}">
                <a16:creationId xmlns:a16="http://schemas.microsoft.com/office/drawing/2014/main" id="{2D6A3EBA-DE8A-4CC0-BAF1-A0BF487E92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264" y="3218115"/>
            <a:ext cx="180000" cy="180000"/>
          </a:xfrm>
          <a:prstGeom prst="rect">
            <a:avLst/>
          </a:prstGeom>
          <a:ln>
            <a:noFill/>
          </a:ln>
        </p:spPr>
      </p:pic>
      <p:pic>
        <p:nvPicPr>
          <p:cNvPr id="70" name="Immagine 69">
            <a:extLst>
              <a:ext uri="{FF2B5EF4-FFF2-40B4-BE49-F238E27FC236}">
                <a16:creationId xmlns:a16="http://schemas.microsoft.com/office/drawing/2014/main" id="{712EEFA4-3106-43FD-B801-3578EB3848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66" y="3041249"/>
            <a:ext cx="180000" cy="180000"/>
          </a:xfrm>
          <a:prstGeom prst="rect">
            <a:avLst/>
          </a:prstGeom>
          <a:ln>
            <a:noFill/>
          </a:ln>
        </p:spPr>
      </p:pic>
      <p:pic>
        <p:nvPicPr>
          <p:cNvPr id="71" name="Immagine 70">
            <a:extLst>
              <a:ext uri="{FF2B5EF4-FFF2-40B4-BE49-F238E27FC236}">
                <a16:creationId xmlns:a16="http://schemas.microsoft.com/office/drawing/2014/main" id="{32F8F547-F765-4950-AE7F-0F33A68264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87" y="3444214"/>
            <a:ext cx="180000" cy="180000"/>
          </a:xfrm>
          <a:prstGeom prst="rect">
            <a:avLst/>
          </a:prstGeom>
          <a:ln>
            <a:noFill/>
          </a:ln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6674F2CA-8746-444A-8530-F19BD9C2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14" y="3606867"/>
            <a:ext cx="180000" cy="180000"/>
          </a:xfrm>
          <a:prstGeom prst="rect">
            <a:avLst/>
          </a:prstGeom>
          <a:ln>
            <a:noFill/>
          </a:ln>
        </p:spPr>
      </p:pic>
      <p:pic>
        <p:nvPicPr>
          <p:cNvPr id="73" name="Immagine 72">
            <a:extLst>
              <a:ext uri="{FF2B5EF4-FFF2-40B4-BE49-F238E27FC236}">
                <a16:creationId xmlns:a16="http://schemas.microsoft.com/office/drawing/2014/main" id="{4CFA541C-4FCD-4CE5-B0E2-DC9023AC0E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317" y="3275274"/>
            <a:ext cx="180000" cy="180000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B96A9F1-42A8-45D4-8EAA-4EF79AC7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9" y="-1857"/>
            <a:ext cx="5238750" cy="16764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6BD2DF05-5700-4F54-9C24-FCF08796FFAA}"/>
              </a:ext>
            </a:extLst>
          </p:cNvPr>
          <p:cNvSpPr/>
          <p:nvPr/>
        </p:nvSpPr>
        <p:spPr>
          <a:xfrm>
            <a:off x="178764" y="1639646"/>
            <a:ext cx="1080000" cy="1080000"/>
          </a:xfrm>
          <a:prstGeom prst="ellipse">
            <a:avLst/>
          </a:prstGeom>
          <a:solidFill>
            <a:srgbClr val="009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07060EE3-6BD2-40B6-B774-5268E141DF13}"/>
              </a:ext>
            </a:extLst>
          </p:cNvPr>
          <p:cNvSpPr/>
          <p:nvPr/>
        </p:nvSpPr>
        <p:spPr>
          <a:xfrm>
            <a:off x="1395648" y="1639646"/>
            <a:ext cx="1080000" cy="1080000"/>
          </a:xfrm>
          <a:prstGeom prst="ellipse">
            <a:avLst/>
          </a:prstGeom>
          <a:solidFill>
            <a:srgbClr val="89C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DFCB0673-2DC9-48D2-A8F4-5D5805E0AC0F}"/>
              </a:ext>
            </a:extLst>
          </p:cNvPr>
          <p:cNvSpPr/>
          <p:nvPr/>
        </p:nvSpPr>
        <p:spPr>
          <a:xfrm>
            <a:off x="3797514" y="1639646"/>
            <a:ext cx="1080000" cy="1080000"/>
          </a:xfrm>
          <a:prstGeom prst="ellipse">
            <a:avLst/>
          </a:prstGeom>
          <a:solidFill>
            <a:srgbClr val="FE7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5633E0F1-C1E1-4296-A796-FBA00F4961EA}"/>
              </a:ext>
            </a:extLst>
          </p:cNvPr>
          <p:cNvSpPr/>
          <p:nvPr/>
        </p:nvSpPr>
        <p:spPr>
          <a:xfrm>
            <a:off x="4982495" y="1639646"/>
            <a:ext cx="1080000" cy="1080000"/>
          </a:xfrm>
          <a:prstGeom prst="ellipse">
            <a:avLst/>
          </a:prstGeom>
          <a:solidFill>
            <a:srgbClr val="FB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E6827B14-4609-494E-89F7-C6168B97DF2B}"/>
              </a:ext>
            </a:extLst>
          </p:cNvPr>
          <p:cNvSpPr/>
          <p:nvPr/>
        </p:nvSpPr>
        <p:spPr>
          <a:xfrm>
            <a:off x="2612532" y="1627838"/>
            <a:ext cx="1080000" cy="1080000"/>
          </a:xfrm>
          <a:prstGeom prst="ellipse">
            <a:avLst/>
          </a:prstGeom>
          <a:solidFill>
            <a:srgbClr val="F6E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4A24EF2D-F85A-4F51-87B4-A13706A29F94}"/>
              </a:ext>
            </a:extLst>
          </p:cNvPr>
          <p:cNvGrpSpPr/>
          <p:nvPr/>
        </p:nvGrpSpPr>
        <p:grpSpPr>
          <a:xfrm>
            <a:off x="471050" y="1872809"/>
            <a:ext cx="470500" cy="144000"/>
            <a:chOff x="471050" y="1872809"/>
            <a:chExt cx="470500" cy="144000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6600955A-0183-4554-BBC4-80888691A436}"/>
                </a:ext>
              </a:extLst>
            </p:cNvPr>
            <p:cNvSpPr/>
            <p:nvPr/>
          </p:nvSpPr>
          <p:spPr>
            <a:xfrm>
              <a:off x="471050" y="1872809"/>
              <a:ext cx="108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0382FCB-ECC7-4D2D-AE4B-A3B22C3DF6B0}"/>
                </a:ext>
              </a:extLst>
            </p:cNvPr>
            <p:cNvSpPr/>
            <p:nvPr/>
          </p:nvSpPr>
          <p:spPr>
            <a:xfrm>
              <a:off x="833550" y="1872809"/>
              <a:ext cx="108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E9E9A95F-25A0-4BE9-83CD-4EBBEF4D3C5D}"/>
              </a:ext>
            </a:extLst>
          </p:cNvPr>
          <p:cNvGrpSpPr/>
          <p:nvPr/>
        </p:nvGrpSpPr>
        <p:grpSpPr>
          <a:xfrm>
            <a:off x="1714094" y="1872809"/>
            <a:ext cx="470500" cy="144000"/>
            <a:chOff x="471050" y="1872809"/>
            <a:chExt cx="470500" cy="144000"/>
          </a:xfrm>
        </p:grpSpPr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75A78117-3CFA-4149-B3B3-6D635E42F1EF}"/>
                </a:ext>
              </a:extLst>
            </p:cNvPr>
            <p:cNvSpPr/>
            <p:nvPr/>
          </p:nvSpPr>
          <p:spPr>
            <a:xfrm>
              <a:off x="471050" y="1872809"/>
              <a:ext cx="108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8CF9AEBC-7870-4998-87F7-6E7A7D1AA59D}"/>
                </a:ext>
              </a:extLst>
            </p:cNvPr>
            <p:cNvSpPr/>
            <p:nvPr/>
          </p:nvSpPr>
          <p:spPr>
            <a:xfrm>
              <a:off x="833550" y="1872809"/>
              <a:ext cx="108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B539B400-A363-407C-A8CB-BF47171AAE8E}"/>
              </a:ext>
            </a:extLst>
          </p:cNvPr>
          <p:cNvGrpSpPr/>
          <p:nvPr/>
        </p:nvGrpSpPr>
        <p:grpSpPr>
          <a:xfrm>
            <a:off x="2923933" y="1869775"/>
            <a:ext cx="470500" cy="144000"/>
            <a:chOff x="471050" y="1872809"/>
            <a:chExt cx="470500" cy="144000"/>
          </a:xfrm>
        </p:grpSpPr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B863549D-EBEC-461A-B878-23E0EA4566B1}"/>
                </a:ext>
              </a:extLst>
            </p:cNvPr>
            <p:cNvSpPr/>
            <p:nvPr/>
          </p:nvSpPr>
          <p:spPr>
            <a:xfrm>
              <a:off x="471050" y="1872809"/>
              <a:ext cx="108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A02E415A-06CF-466A-BA31-8371602D196E}"/>
                </a:ext>
              </a:extLst>
            </p:cNvPr>
            <p:cNvSpPr/>
            <p:nvPr/>
          </p:nvSpPr>
          <p:spPr>
            <a:xfrm>
              <a:off x="833550" y="1872809"/>
              <a:ext cx="108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A610D768-B210-41E5-A18C-B12AE9E9A68A}"/>
              </a:ext>
            </a:extLst>
          </p:cNvPr>
          <p:cNvGrpSpPr/>
          <p:nvPr/>
        </p:nvGrpSpPr>
        <p:grpSpPr>
          <a:xfrm>
            <a:off x="4099031" y="1869775"/>
            <a:ext cx="470500" cy="144000"/>
            <a:chOff x="471050" y="1872809"/>
            <a:chExt cx="470500" cy="144000"/>
          </a:xfrm>
        </p:grpSpPr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C0534F79-28EB-4015-A24E-72368B087794}"/>
                </a:ext>
              </a:extLst>
            </p:cNvPr>
            <p:cNvSpPr/>
            <p:nvPr/>
          </p:nvSpPr>
          <p:spPr>
            <a:xfrm>
              <a:off x="471050" y="1872809"/>
              <a:ext cx="108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54885C14-2CA7-4E2A-9A0A-22057CD69C03}"/>
                </a:ext>
              </a:extLst>
            </p:cNvPr>
            <p:cNvSpPr/>
            <p:nvPr/>
          </p:nvSpPr>
          <p:spPr>
            <a:xfrm>
              <a:off x="833550" y="1872809"/>
              <a:ext cx="108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7172862D-2BB7-43C6-AB89-611FC9262DE0}"/>
              </a:ext>
            </a:extLst>
          </p:cNvPr>
          <p:cNvGrpSpPr/>
          <p:nvPr/>
        </p:nvGrpSpPr>
        <p:grpSpPr>
          <a:xfrm>
            <a:off x="5267219" y="1869204"/>
            <a:ext cx="470500" cy="144000"/>
            <a:chOff x="471050" y="1872809"/>
            <a:chExt cx="470500" cy="144000"/>
          </a:xfrm>
        </p:grpSpPr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C51DC67B-C82A-44E5-BD02-73FDA3519D8D}"/>
                </a:ext>
              </a:extLst>
            </p:cNvPr>
            <p:cNvSpPr/>
            <p:nvPr/>
          </p:nvSpPr>
          <p:spPr>
            <a:xfrm>
              <a:off x="471050" y="1872809"/>
              <a:ext cx="108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567A2566-183B-47A9-A1FC-6D23C83BF3CE}"/>
                </a:ext>
              </a:extLst>
            </p:cNvPr>
            <p:cNvSpPr/>
            <p:nvPr/>
          </p:nvSpPr>
          <p:spPr>
            <a:xfrm>
              <a:off x="833550" y="1872809"/>
              <a:ext cx="108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Arco 12">
            <a:extLst>
              <a:ext uri="{FF2B5EF4-FFF2-40B4-BE49-F238E27FC236}">
                <a16:creationId xmlns:a16="http://schemas.microsoft.com/office/drawing/2014/main" id="{201238AE-3681-4D1C-BA59-4761B1E811F7}"/>
              </a:ext>
            </a:extLst>
          </p:cNvPr>
          <p:cNvSpPr/>
          <p:nvPr/>
        </p:nvSpPr>
        <p:spPr>
          <a:xfrm rot="10800000">
            <a:off x="333556" y="1851340"/>
            <a:ext cx="754109" cy="679701"/>
          </a:xfrm>
          <a:prstGeom prst="arc">
            <a:avLst>
              <a:gd name="adj1" fmla="val 10798623"/>
              <a:gd name="adj2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Arco 82">
            <a:extLst>
              <a:ext uri="{FF2B5EF4-FFF2-40B4-BE49-F238E27FC236}">
                <a16:creationId xmlns:a16="http://schemas.microsoft.com/office/drawing/2014/main" id="{4A859467-AEE3-4D38-9380-7A602A4A72DA}"/>
              </a:ext>
            </a:extLst>
          </p:cNvPr>
          <p:cNvSpPr/>
          <p:nvPr/>
        </p:nvSpPr>
        <p:spPr>
          <a:xfrm rot="10800000">
            <a:off x="1562458" y="1757907"/>
            <a:ext cx="754109" cy="679701"/>
          </a:xfrm>
          <a:prstGeom prst="arc">
            <a:avLst>
              <a:gd name="adj1" fmla="val 13013827"/>
              <a:gd name="adj2" fmla="val 19587005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275A48C-BE76-42A3-82CC-D70C9E92AE11}"/>
              </a:ext>
            </a:extLst>
          </p:cNvPr>
          <p:cNvCxnSpPr>
            <a:cxnSpLocks/>
          </p:cNvCxnSpPr>
          <p:nvPr/>
        </p:nvCxnSpPr>
        <p:spPr>
          <a:xfrm>
            <a:off x="2957746" y="2354239"/>
            <a:ext cx="38957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o 84">
            <a:extLst>
              <a:ext uri="{FF2B5EF4-FFF2-40B4-BE49-F238E27FC236}">
                <a16:creationId xmlns:a16="http://schemas.microsoft.com/office/drawing/2014/main" id="{0A90D4F9-6CFB-400D-B13E-331F5816DF43}"/>
              </a:ext>
            </a:extLst>
          </p:cNvPr>
          <p:cNvSpPr/>
          <p:nvPr/>
        </p:nvSpPr>
        <p:spPr>
          <a:xfrm>
            <a:off x="3960459" y="2312397"/>
            <a:ext cx="754109" cy="679701"/>
          </a:xfrm>
          <a:prstGeom prst="arc">
            <a:avLst>
              <a:gd name="adj1" fmla="val 13013827"/>
              <a:gd name="adj2" fmla="val 19587005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Arco 85">
            <a:extLst>
              <a:ext uri="{FF2B5EF4-FFF2-40B4-BE49-F238E27FC236}">
                <a16:creationId xmlns:a16="http://schemas.microsoft.com/office/drawing/2014/main" id="{03D14A06-4AEB-4A7C-9CD2-DC1B8FBC099E}"/>
              </a:ext>
            </a:extLst>
          </p:cNvPr>
          <p:cNvSpPr/>
          <p:nvPr/>
        </p:nvSpPr>
        <p:spPr>
          <a:xfrm>
            <a:off x="5199948" y="2192189"/>
            <a:ext cx="633667" cy="679701"/>
          </a:xfrm>
          <a:prstGeom prst="arc">
            <a:avLst>
              <a:gd name="adj1" fmla="val 11636413"/>
              <a:gd name="adj2" fmla="val 20805640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4C58736-73CC-4A91-B260-6A8670596493}"/>
              </a:ext>
            </a:extLst>
          </p:cNvPr>
          <p:cNvSpPr/>
          <p:nvPr/>
        </p:nvSpPr>
        <p:spPr>
          <a:xfrm>
            <a:off x="260610" y="2855275"/>
            <a:ext cx="936000" cy="180000"/>
          </a:xfrm>
          <a:prstGeom prst="roundRect">
            <a:avLst>
              <a:gd name="adj" fmla="val 50000"/>
            </a:avLst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Stella a 5 punte 86">
            <a:extLst>
              <a:ext uri="{FF2B5EF4-FFF2-40B4-BE49-F238E27FC236}">
                <a16:creationId xmlns:a16="http://schemas.microsoft.com/office/drawing/2014/main" id="{EE323784-C1D3-4950-B244-574490C066D3}"/>
              </a:ext>
            </a:extLst>
          </p:cNvPr>
          <p:cNvSpPr/>
          <p:nvPr/>
        </p:nvSpPr>
        <p:spPr>
          <a:xfrm>
            <a:off x="306022" y="2869249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Stella a 5 punte 87">
            <a:extLst>
              <a:ext uri="{FF2B5EF4-FFF2-40B4-BE49-F238E27FC236}">
                <a16:creationId xmlns:a16="http://schemas.microsoft.com/office/drawing/2014/main" id="{59F00D0A-C1DA-4906-9EF1-5DFFD206C5EE}"/>
              </a:ext>
            </a:extLst>
          </p:cNvPr>
          <p:cNvSpPr/>
          <p:nvPr/>
        </p:nvSpPr>
        <p:spPr>
          <a:xfrm>
            <a:off x="475886" y="2869249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Stella a 5 punte 88">
            <a:extLst>
              <a:ext uri="{FF2B5EF4-FFF2-40B4-BE49-F238E27FC236}">
                <a16:creationId xmlns:a16="http://schemas.microsoft.com/office/drawing/2014/main" id="{C2DD7B68-CE2C-4367-A310-D6F49620A10E}"/>
              </a:ext>
            </a:extLst>
          </p:cNvPr>
          <p:cNvSpPr/>
          <p:nvPr/>
        </p:nvSpPr>
        <p:spPr>
          <a:xfrm>
            <a:off x="645750" y="2869249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Stella a 5 punte 89">
            <a:extLst>
              <a:ext uri="{FF2B5EF4-FFF2-40B4-BE49-F238E27FC236}">
                <a16:creationId xmlns:a16="http://schemas.microsoft.com/office/drawing/2014/main" id="{A3A5B615-3449-4056-BC5E-49AE13AFC02B}"/>
              </a:ext>
            </a:extLst>
          </p:cNvPr>
          <p:cNvSpPr/>
          <p:nvPr/>
        </p:nvSpPr>
        <p:spPr>
          <a:xfrm>
            <a:off x="821227" y="2869249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Stella a 5 punte 90">
            <a:extLst>
              <a:ext uri="{FF2B5EF4-FFF2-40B4-BE49-F238E27FC236}">
                <a16:creationId xmlns:a16="http://schemas.microsoft.com/office/drawing/2014/main" id="{F2F2F486-48F1-4EA7-BB0B-B6C073C3248F}"/>
              </a:ext>
            </a:extLst>
          </p:cNvPr>
          <p:cNvSpPr/>
          <p:nvPr/>
        </p:nvSpPr>
        <p:spPr>
          <a:xfrm>
            <a:off x="990918" y="2869249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con angoli arrotondati 91">
            <a:extLst>
              <a:ext uri="{FF2B5EF4-FFF2-40B4-BE49-F238E27FC236}">
                <a16:creationId xmlns:a16="http://schemas.microsoft.com/office/drawing/2014/main" id="{952C5BD6-810F-491C-9F2D-401E4726E4F7}"/>
              </a:ext>
            </a:extLst>
          </p:cNvPr>
          <p:cNvSpPr/>
          <p:nvPr/>
        </p:nvSpPr>
        <p:spPr>
          <a:xfrm>
            <a:off x="1471038" y="2841301"/>
            <a:ext cx="936000" cy="180000"/>
          </a:xfrm>
          <a:prstGeom prst="roundRect">
            <a:avLst>
              <a:gd name="adj" fmla="val 50000"/>
            </a:avLst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Stella a 5 punte 92">
            <a:extLst>
              <a:ext uri="{FF2B5EF4-FFF2-40B4-BE49-F238E27FC236}">
                <a16:creationId xmlns:a16="http://schemas.microsoft.com/office/drawing/2014/main" id="{EBCBAD7B-E9C5-46A9-8026-EFE5BF7ADEF4}"/>
              </a:ext>
            </a:extLst>
          </p:cNvPr>
          <p:cNvSpPr/>
          <p:nvPr/>
        </p:nvSpPr>
        <p:spPr>
          <a:xfrm>
            <a:off x="1563119" y="2855275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Stella a 5 punte 94">
            <a:extLst>
              <a:ext uri="{FF2B5EF4-FFF2-40B4-BE49-F238E27FC236}">
                <a16:creationId xmlns:a16="http://schemas.microsoft.com/office/drawing/2014/main" id="{1893C15D-9160-4AD5-8AF4-432989A64509}"/>
              </a:ext>
            </a:extLst>
          </p:cNvPr>
          <p:cNvSpPr/>
          <p:nvPr/>
        </p:nvSpPr>
        <p:spPr>
          <a:xfrm>
            <a:off x="1780572" y="2855431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Stella a 5 punte 95">
            <a:extLst>
              <a:ext uri="{FF2B5EF4-FFF2-40B4-BE49-F238E27FC236}">
                <a16:creationId xmlns:a16="http://schemas.microsoft.com/office/drawing/2014/main" id="{413B6B8B-93E2-4A75-9D6E-6A77BB1823BD}"/>
              </a:ext>
            </a:extLst>
          </p:cNvPr>
          <p:cNvSpPr/>
          <p:nvPr/>
        </p:nvSpPr>
        <p:spPr>
          <a:xfrm>
            <a:off x="2005303" y="2855275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Stella a 5 punte 96">
            <a:extLst>
              <a:ext uri="{FF2B5EF4-FFF2-40B4-BE49-F238E27FC236}">
                <a16:creationId xmlns:a16="http://schemas.microsoft.com/office/drawing/2014/main" id="{CC549993-8E66-4722-875D-0396DDFC6A77}"/>
              </a:ext>
            </a:extLst>
          </p:cNvPr>
          <p:cNvSpPr/>
          <p:nvPr/>
        </p:nvSpPr>
        <p:spPr>
          <a:xfrm>
            <a:off x="2201346" y="2855275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con angoli arrotondati 97">
            <a:extLst>
              <a:ext uri="{FF2B5EF4-FFF2-40B4-BE49-F238E27FC236}">
                <a16:creationId xmlns:a16="http://schemas.microsoft.com/office/drawing/2014/main" id="{38317430-48DB-485B-97FB-932784E16966}"/>
              </a:ext>
            </a:extLst>
          </p:cNvPr>
          <p:cNvSpPr/>
          <p:nvPr/>
        </p:nvSpPr>
        <p:spPr>
          <a:xfrm>
            <a:off x="2695330" y="2834124"/>
            <a:ext cx="936000" cy="180000"/>
          </a:xfrm>
          <a:prstGeom prst="roundRect">
            <a:avLst>
              <a:gd name="adj" fmla="val 50000"/>
            </a:avLst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Stella a 5 punte 98">
            <a:extLst>
              <a:ext uri="{FF2B5EF4-FFF2-40B4-BE49-F238E27FC236}">
                <a16:creationId xmlns:a16="http://schemas.microsoft.com/office/drawing/2014/main" id="{98FBAB97-CE21-46EB-9411-915DE7FF1785}"/>
              </a:ext>
            </a:extLst>
          </p:cNvPr>
          <p:cNvSpPr/>
          <p:nvPr/>
        </p:nvSpPr>
        <p:spPr>
          <a:xfrm>
            <a:off x="2848726" y="2848098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Stella a 5 punte 100">
            <a:extLst>
              <a:ext uri="{FF2B5EF4-FFF2-40B4-BE49-F238E27FC236}">
                <a16:creationId xmlns:a16="http://schemas.microsoft.com/office/drawing/2014/main" id="{765BD0A7-8C55-4603-84E6-47577C6C995B}"/>
              </a:ext>
            </a:extLst>
          </p:cNvPr>
          <p:cNvSpPr/>
          <p:nvPr/>
        </p:nvSpPr>
        <p:spPr>
          <a:xfrm>
            <a:off x="3082330" y="2841301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Stella a 5 punte 101">
            <a:extLst>
              <a:ext uri="{FF2B5EF4-FFF2-40B4-BE49-F238E27FC236}">
                <a16:creationId xmlns:a16="http://schemas.microsoft.com/office/drawing/2014/main" id="{16C98BC4-3774-4436-97D4-2F78CEF7CDD6}"/>
              </a:ext>
            </a:extLst>
          </p:cNvPr>
          <p:cNvSpPr/>
          <p:nvPr/>
        </p:nvSpPr>
        <p:spPr>
          <a:xfrm>
            <a:off x="3327894" y="2848098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con angoli arrotondati 102">
            <a:extLst>
              <a:ext uri="{FF2B5EF4-FFF2-40B4-BE49-F238E27FC236}">
                <a16:creationId xmlns:a16="http://schemas.microsoft.com/office/drawing/2014/main" id="{5613D650-1D25-4DC1-882B-CE389B7BE5D4}"/>
              </a:ext>
            </a:extLst>
          </p:cNvPr>
          <p:cNvSpPr/>
          <p:nvPr/>
        </p:nvSpPr>
        <p:spPr>
          <a:xfrm>
            <a:off x="3900245" y="2817408"/>
            <a:ext cx="936000" cy="180000"/>
          </a:xfrm>
          <a:prstGeom prst="roundRect">
            <a:avLst>
              <a:gd name="adj" fmla="val 50000"/>
            </a:avLst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Stella a 5 punte 103">
            <a:extLst>
              <a:ext uri="{FF2B5EF4-FFF2-40B4-BE49-F238E27FC236}">
                <a16:creationId xmlns:a16="http://schemas.microsoft.com/office/drawing/2014/main" id="{4B0F2B13-DA0F-40C2-9F8E-7DE16A41354A}"/>
              </a:ext>
            </a:extLst>
          </p:cNvPr>
          <p:cNvSpPr/>
          <p:nvPr/>
        </p:nvSpPr>
        <p:spPr>
          <a:xfrm>
            <a:off x="4143629" y="2831382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Stella a 5 punte 105">
            <a:extLst>
              <a:ext uri="{FF2B5EF4-FFF2-40B4-BE49-F238E27FC236}">
                <a16:creationId xmlns:a16="http://schemas.microsoft.com/office/drawing/2014/main" id="{F770005A-4926-40F7-8EE3-02E54922AEE2}"/>
              </a:ext>
            </a:extLst>
          </p:cNvPr>
          <p:cNvSpPr/>
          <p:nvPr/>
        </p:nvSpPr>
        <p:spPr>
          <a:xfrm>
            <a:off x="4426628" y="2831382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9A2772E9-0A72-4418-9B63-8C32376915AE}"/>
              </a:ext>
            </a:extLst>
          </p:cNvPr>
          <p:cNvSpPr/>
          <p:nvPr/>
        </p:nvSpPr>
        <p:spPr>
          <a:xfrm>
            <a:off x="5080969" y="2808631"/>
            <a:ext cx="936000" cy="180000"/>
          </a:xfrm>
          <a:prstGeom prst="roundRect">
            <a:avLst>
              <a:gd name="adj" fmla="val 50000"/>
            </a:avLst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Stella a 5 punte 111">
            <a:extLst>
              <a:ext uri="{FF2B5EF4-FFF2-40B4-BE49-F238E27FC236}">
                <a16:creationId xmlns:a16="http://schemas.microsoft.com/office/drawing/2014/main" id="{875C379C-519A-4C6B-A5E5-56309FBAF036}"/>
              </a:ext>
            </a:extLst>
          </p:cNvPr>
          <p:cNvSpPr/>
          <p:nvPr/>
        </p:nvSpPr>
        <p:spPr>
          <a:xfrm>
            <a:off x="5464770" y="2817213"/>
            <a:ext cx="162000" cy="144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708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SERVILLO PAOLO (SI)</dc:creator>
  <cp:lastModifiedBy>SERVILLO PAOLO (SI)</cp:lastModifiedBy>
  <cp:revision>7</cp:revision>
  <dcterms:created xsi:type="dcterms:W3CDTF">2018-10-29T21:03:26Z</dcterms:created>
  <dcterms:modified xsi:type="dcterms:W3CDTF">2018-10-29T23:22:38Z</dcterms:modified>
</cp:coreProperties>
</file>