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Capital Iron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cap="none" dirty="0" smtClean="0"/>
              <a:t>Skye Spaulding, </a:t>
            </a:r>
            <a:r>
              <a:rPr lang="en-CA" cap="none" dirty="0" err="1" smtClean="0"/>
              <a:t>Bayden</a:t>
            </a:r>
            <a:r>
              <a:rPr lang="en-CA" cap="none" dirty="0" smtClean="0"/>
              <a:t> Woodland, Pasha </a:t>
            </a:r>
            <a:r>
              <a:rPr lang="en-CA" cap="none" dirty="0" err="1" smtClean="0"/>
              <a:t>Bolokhov</a:t>
            </a:r>
            <a:r>
              <a:rPr lang="en-CA" cap="none" dirty="0"/>
              <a:t> </a:t>
            </a:r>
            <a:r>
              <a:rPr lang="en-CA" cap="none" dirty="0" smtClean="0"/>
              <a:t>and Ian Snider</a:t>
            </a:r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3198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 (Current)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Only lower Vancouver Island is covered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 </a:t>
            </a:r>
            <a:r>
              <a:rPr lang="en-CA" sz="2800" dirty="0"/>
              <a:t>type of goods make sense for smaller communities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The spirit of the store matches the general identity of the communities of Vancouver Island and the Gulf Islands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101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 (Opening a new Branch)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Nanaimo is a perfect place to open a new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Communities </a:t>
            </a:r>
            <a:r>
              <a:rPr lang="en-CA" sz="2800" dirty="0"/>
              <a:t>like </a:t>
            </a:r>
            <a:r>
              <a:rPr lang="en-CA" sz="2800" dirty="0" err="1"/>
              <a:t>Qualicum</a:t>
            </a:r>
            <a:r>
              <a:rPr lang="en-CA" sz="2800" dirty="0"/>
              <a:t> Beach, </a:t>
            </a:r>
            <a:r>
              <a:rPr lang="en-CA" sz="2800" dirty="0" err="1"/>
              <a:t>Parksville</a:t>
            </a:r>
            <a:r>
              <a:rPr lang="en-CA" sz="2800" dirty="0"/>
              <a:t>, Ladysmith, Duncan, Port Alberni are </a:t>
            </a:r>
            <a:r>
              <a:rPr lang="en-CA" sz="2800" dirty="0" smtClean="0"/>
              <a:t>within reach</a:t>
            </a:r>
            <a:endParaRPr lang="en-CA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There is a huge flow </a:t>
            </a:r>
            <a:r>
              <a:rPr lang="en-CA" sz="2800" dirty="0"/>
              <a:t>of traffic through Nanaimo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Nanaimo </a:t>
            </a:r>
            <a:r>
              <a:rPr lang="en-CA" sz="2800" dirty="0"/>
              <a:t>is also </a:t>
            </a:r>
            <a:r>
              <a:rPr lang="en-CA" sz="2800" dirty="0" err="1" smtClean="0"/>
              <a:t>en</a:t>
            </a:r>
            <a:r>
              <a:rPr lang="en-CA" sz="2800" dirty="0"/>
              <a:t> </a:t>
            </a:r>
            <a:r>
              <a:rPr lang="en-CA" sz="2800" dirty="0" smtClean="0"/>
              <a:t>route </a:t>
            </a:r>
            <a:r>
              <a:rPr lang="en-CA" sz="2800" dirty="0"/>
              <a:t>to popular sports and outdoor destinations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Costs of opening a branch are high, but lower than Greater Victoria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The </a:t>
            </a:r>
            <a:r>
              <a:rPr lang="en-CA" sz="2800" dirty="0" smtClean="0"/>
              <a:t>returns are </a:t>
            </a:r>
            <a:r>
              <a:rPr lang="en-CA" sz="2800" dirty="0"/>
              <a:t>expected to be </a:t>
            </a:r>
            <a:r>
              <a:rPr lang="en-CA" sz="2800" dirty="0" smtClean="0"/>
              <a:t>high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8784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Capital Iron is a Victoria based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They carry a large variety of products including: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800" dirty="0" smtClean="0"/>
              <a:t>Clothing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800" dirty="0" smtClean="0"/>
              <a:t>Camping gear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800" dirty="0" smtClean="0"/>
              <a:t>Kitchen Wares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800" dirty="0" smtClean="0"/>
              <a:t>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800" dirty="0" smtClean="0"/>
              <a:t>Furniture</a:t>
            </a:r>
          </a:p>
        </p:txBody>
      </p:sp>
    </p:spTree>
    <p:extLst>
      <p:ext uri="{BB962C8B-B14F-4D97-AF65-F5344CB8AC3E}">
        <p14:creationId xmlns:p14="http://schemas.microsoft.com/office/powerpoint/2010/main" val="2030247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Proposition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An alternative to stores like Walmart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Sells almost everything people need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A local store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5794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Segment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They work on creating brand loyalty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Most of their customers are older or have families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They keep their customers through good service</a:t>
            </a:r>
          </a:p>
        </p:txBody>
      </p:sp>
    </p:spTree>
    <p:extLst>
      <p:ext uri="{BB962C8B-B14F-4D97-AF65-F5344CB8AC3E}">
        <p14:creationId xmlns:p14="http://schemas.microsoft.com/office/powerpoint/2010/main" val="917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Marketing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They rely on word of mouth to advertise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They send out their flyers in the newspaper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They sponsor some charity </a:t>
            </a:r>
            <a:r>
              <a:rPr lang="en-CA" sz="28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Their flyers are very graphically heavy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6108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They carry a large selection of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Their stock shifts with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They don’t currently carry many electronics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751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Presence (Current)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51" y="1785303"/>
            <a:ext cx="9152457" cy="4261320"/>
          </a:xfrm>
        </p:spPr>
      </p:pic>
    </p:spTree>
    <p:extLst>
      <p:ext uri="{BB962C8B-B14F-4D97-AF65-F5344CB8AC3E}">
        <p14:creationId xmlns:p14="http://schemas.microsoft.com/office/powerpoint/2010/main" val="272706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Presence (overview)</a:t>
            </a:r>
            <a:endParaRPr lang="en-CA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Follow </a:t>
            </a:r>
            <a:r>
              <a:rPr lang="en-CA" sz="2800" dirty="0"/>
              <a:t>the modern trends in web-site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Mobile compatibility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Should be based on customers’ most frequent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Include large (complete) background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Historical overview should be lower priority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Historical theme would be more appropriate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787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Presence (Site Content)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Information about specific products should be included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Should include images, price, </a:t>
            </a:r>
            <a:r>
              <a:rPr lang="en-CA" sz="2800" dirty="0" err="1"/>
              <a:t>specifications,customer</a:t>
            </a:r>
            <a:r>
              <a:rPr lang="en-CA" sz="2800" dirty="0"/>
              <a:t>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Accurate quantity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Departments should be organized into a tree, which should be very easy (in fact trivial) to navigate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Online catalogues and flyers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Combine historical style with modern web site architecture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844</TotalTime>
  <Words>338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Capital Iron</vt:lpstr>
      <vt:lpstr>Background</vt:lpstr>
      <vt:lpstr>Value Proposition</vt:lpstr>
      <vt:lpstr>Customer Segment</vt:lpstr>
      <vt:lpstr>Marketing</vt:lpstr>
      <vt:lpstr>Stock</vt:lpstr>
      <vt:lpstr>Online Presence (Current)</vt:lpstr>
      <vt:lpstr>Online Presence (overview)</vt:lpstr>
      <vt:lpstr>Online Presence (Site Content)</vt:lpstr>
      <vt:lpstr>Scope (Current)</vt:lpstr>
      <vt:lpstr>Scope (Opening a new Branch)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Iron</dc:title>
  <dc:creator>Microsoft account</dc:creator>
  <cp:lastModifiedBy>Microsoft account</cp:lastModifiedBy>
  <cp:revision>8</cp:revision>
  <dcterms:created xsi:type="dcterms:W3CDTF">2015-03-17T03:25:09Z</dcterms:created>
  <dcterms:modified xsi:type="dcterms:W3CDTF">2015-03-17T18:21:30Z</dcterms:modified>
</cp:coreProperties>
</file>