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900" r:id="rId2"/>
  </p:sldMasterIdLst>
  <p:sldIdLst>
    <p:sldId id="256" r:id="rId3"/>
    <p:sldId id="266" r:id="rId4"/>
    <p:sldId id="257" r:id="rId5"/>
    <p:sldId id="261" r:id="rId6"/>
    <p:sldId id="259" r:id="rId7"/>
    <p:sldId id="258" r:id="rId8"/>
    <p:sldId id="262" r:id="rId9"/>
    <p:sldId id="263" r:id="rId10"/>
    <p:sldId id="267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67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8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0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14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0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12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80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58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22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83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12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56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202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175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75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91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07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39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568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8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3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8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8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9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3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D694-A734-4020-9C3F-0C80CA1E9F99}" type="datetimeFigureOut">
              <a:rPr lang="en-CA" smtClean="0"/>
              <a:t>2015-01-19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6ED30B-445B-4D2A-8334-EC3A26010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1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Google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Bayden</a:t>
            </a:r>
            <a:r>
              <a:rPr lang="en-CA" dirty="0" smtClean="0"/>
              <a:t> Woodland, Skye Spaulding, Ian Snider, Pasha </a:t>
            </a:r>
            <a:r>
              <a:rPr lang="en-CA" dirty="0" err="1" smtClean="0"/>
              <a:t>Bolokhov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75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Building servers for the massive data centers costs huge amounts of money.</a:t>
            </a:r>
          </a:p>
          <a:p>
            <a:r>
              <a:rPr lang="en-CA" sz="2000" dirty="0" smtClean="0"/>
              <a:t>Maintaining electrical costs for the data centers is another gigantic expense.</a:t>
            </a:r>
          </a:p>
          <a:p>
            <a:r>
              <a:rPr lang="en-CA" sz="2000" dirty="0" smtClean="0"/>
              <a:t>Salaries for workers are another big factor.</a:t>
            </a:r>
          </a:p>
          <a:p>
            <a:r>
              <a:rPr lang="en-CA" sz="2000" dirty="0" smtClean="0"/>
              <a:t>Research and development for their many services and products are very expensive.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77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Revenue Streams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Users (who are a key part of their business model, but pay nothing) give their information and attention (which are valuable resources).</a:t>
            </a:r>
          </a:p>
          <a:p>
            <a:r>
              <a:rPr lang="en-CA" sz="2000" dirty="0" smtClean="0"/>
              <a:t>Advertisers pay for ad space per click. They consider prices fair because if their ad is unsuccessful they do not pay.</a:t>
            </a:r>
          </a:p>
          <a:p>
            <a:r>
              <a:rPr lang="en-CA" sz="2000" dirty="0" smtClean="0"/>
              <a:t>Google accepts payments through credit cards and </a:t>
            </a:r>
            <a:r>
              <a:rPr lang="en-CA" sz="2000" dirty="0" err="1" smtClean="0"/>
              <a:t>Paypal</a:t>
            </a:r>
            <a:r>
              <a:rPr lang="en-CA" sz="2000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06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Key Partners</a:t>
            </a:r>
          </a:p>
          <a:p>
            <a:r>
              <a:rPr lang="en-CA" sz="2000" dirty="0" smtClean="0"/>
              <a:t>Value Proposition</a:t>
            </a:r>
          </a:p>
          <a:p>
            <a:r>
              <a:rPr lang="en-CA" sz="2000" dirty="0" smtClean="0"/>
              <a:t>Key Activities</a:t>
            </a:r>
          </a:p>
          <a:p>
            <a:r>
              <a:rPr lang="en-CA" sz="2000" dirty="0" smtClean="0"/>
              <a:t>Key Resources</a:t>
            </a:r>
          </a:p>
          <a:p>
            <a:r>
              <a:rPr lang="en-CA" sz="2000" dirty="0" smtClean="0"/>
              <a:t>Customer Segment</a:t>
            </a:r>
          </a:p>
          <a:p>
            <a:r>
              <a:rPr lang="en-CA" sz="2000" dirty="0" smtClean="0"/>
              <a:t>Customer Relationships</a:t>
            </a:r>
          </a:p>
          <a:p>
            <a:r>
              <a:rPr lang="en-CA" sz="2000" dirty="0" smtClean="0"/>
              <a:t>Channels</a:t>
            </a:r>
          </a:p>
          <a:p>
            <a:r>
              <a:rPr lang="en-CA" sz="2000" dirty="0" smtClean="0"/>
              <a:t>Cost Structure</a:t>
            </a:r>
          </a:p>
          <a:p>
            <a:r>
              <a:rPr lang="en-CA" sz="2000" dirty="0" smtClean="0"/>
              <a:t>Revenue Streams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1417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Partners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Google has very few partners, instead they tend to simply buy companies they’re interested in partnering with.</a:t>
            </a:r>
          </a:p>
          <a:p>
            <a:r>
              <a:rPr lang="en-CA" sz="2000" dirty="0" smtClean="0"/>
              <a:t>However Google is partnered with anyone who puts google ads on their websites</a:t>
            </a:r>
          </a:p>
        </p:txBody>
      </p:sp>
    </p:spTree>
    <p:extLst>
      <p:ext uri="{BB962C8B-B14F-4D97-AF65-F5344CB8AC3E}">
        <p14:creationId xmlns:p14="http://schemas.microsoft.com/office/powerpoint/2010/main" val="369408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Proposition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Google offers their customers competitive ad space.</a:t>
            </a:r>
          </a:p>
          <a:p>
            <a:r>
              <a:rPr lang="en-CA" sz="2000" dirty="0" smtClean="0"/>
              <a:t>Because Google offers users free, top of the line services, there are plenty of people to advertise to.</a:t>
            </a:r>
          </a:p>
          <a:p>
            <a:r>
              <a:rPr lang="en-CA" sz="2000" dirty="0" smtClean="0"/>
              <a:t>Google, as a brand name, means a lot to users, making their ad space more valuable.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2822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Activities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Google requires research to keep up to date and create new products and services.</a:t>
            </a:r>
          </a:p>
          <a:p>
            <a:r>
              <a:rPr lang="en-CA" sz="2000" dirty="0" smtClean="0"/>
              <a:t>Google organizes events and conferences to attract developers and tech companies to innovate both technology and business strategies.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496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Google sells ad space, but to generate this they need loyal users.</a:t>
            </a:r>
          </a:p>
          <a:p>
            <a:r>
              <a:rPr lang="en-CA" sz="2000" dirty="0" smtClean="0"/>
              <a:t>They collect data on everyone that uses any google products and sells that data to marketers.</a:t>
            </a:r>
          </a:p>
        </p:txBody>
      </p:sp>
    </p:spTree>
    <p:extLst>
      <p:ext uri="{BB962C8B-B14F-4D97-AF65-F5344CB8AC3E}">
        <p14:creationId xmlns:p14="http://schemas.microsoft.com/office/powerpoint/2010/main" val="197328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Segment and 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Google sells to marketers and companies that want to use their ad space.</a:t>
            </a:r>
          </a:p>
          <a:p>
            <a:r>
              <a:rPr lang="en-CA" sz="2000" dirty="0" smtClean="0"/>
              <a:t>They also sell media to regular users through the Google Play Store.</a:t>
            </a:r>
          </a:p>
          <a:p>
            <a:r>
              <a:rPr lang="en-CA" sz="2000" dirty="0"/>
              <a:t>Google makes their product think they are the customer.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8901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Channels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Google customers are mostly reached through the internet.</a:t>
            </a:r>
          </a:p>
          <a:p>
            <a:r>
              <a:rPr lang="en-CA" sz="2000" dirty="0" smtClean="0"/>
              <a:t>A variety of services are offered automatically and sold through web stores.</a:t>
            </a:r>
          </a:p>
          <a:p>
            <a:r>
              <a:rPr lang="en-CA" sz="2000" dirty="0" smtClean="0"/>
              <a:t>Services and products are mostly digital and require no delivery.</a:t>
            </a:r>
          </a:p>
          <a:p>
            <a:r>
              <a:rPr lang="en-CA" sz="2000" dirty="0" smtClean="0"/>
              <a:t>Example products:</a:t>
            </a:r>
            <a:endParaRPr lang="en-CA" sz="2000" dirty="0"/>
          </a:p>
          <a:p>
            <a:pPr lvl="1"/>
            <a:r>
              <a:rPr lang="en-CA" sz="2000" dirty="0" smtClean="0"/>
              <a:t>Space on Google Drive</a:t>
            </a:r>
            <a:endParaRPr lang="en-CA" sz="2000" dirty="0"/>
          </a:p>
          <a:p>
            <a:pPr lvl="1"/>
            <a:r>
              <a:rPr lang="en-CA" sz="2000" dirty="0" smtClean="0"/>
              <a:t>Ad Space (paid per click)</a:t>
            </a:r>
            <a:endParaRPr lang="en-CA" sz="2000" dirty="0"/>
          </a:p>
          <a:p>
            <a:pPr lvl="1"/>
            <a:r>
              <a:rPr lang="en-CA" sz="2000" dirty="0" smtClean="0"/>
              <a:t>Movies, apps, and music from Google Play</a:t>
            </a:r>
          </a:p>
        </p:txBody>
      </p:sp>
    </p:spTree>
    <p:extLst>
      <p:ext uri="{BB962C8B-B14F-4D97-AF65-F5344CB8AC3E}">
        <p14:creationId xmlns:p14="http://schemas.microsoft.com/office/powerpoint/2010/main" val="364574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Channels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Google’s use is so universal that they can advertise their services through other services.</a:t>
            </a:r>
            <a:endParaRPr lang="en-CA" sz="2000" dirty="0"/>
          </a:p>
          <a:p>
            <a:pPr lvl="1"/>
            <a:r>
              <a:rPr lang="en-CA" sz="2000" dirty="0" smtClean="0"/>
              <a:t>For example, Google’s users (who are potential customers, but also resources) may learn about Google Calendars through Gmail, or be led to YouTube through Google Search.</a:t>
            </a:r>
          </a:p>
          <a:p>
            <a:pPr lvl="1"/>
            <a:r>
              <a:rPr lang="en-CA" sz="2000" dirty="0" smtClean="0"/>
              <a:t>The above examples are not so much products as a part of their ad space generation. Android users might be forced (through similar service networking) to use Google Play for purchases.</a:t>
            </a:r>
          </a:p>
          <a:p>
            <a:pPr lvl="1"/>
            <a:r>
              <a:rPr lang="en-CA" sz="2000" dirty="0" smtClean="0"/>
              <a:t>Google is so deeply connected to so many essential net services that it is difficult not to use Google.</a:t>
            </a:r>
          </a:p>
        </p:txBody>
      </p:sp>
    </p:spTree>
    <p:extLst>
      <p:ext uri="{BB962C8B-B14F-4D97-AF65-F5344CB8AC3E}">
        <p14:creationId xmlns:p14="http://schemas.microsoft.com/office/powerpoint/2010/main" val="130718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104</TotalTime>
  <Words>498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</vt:lpstr>
      <vt:lpstr>Google</vt:lpstr>
      <vt:lpstr>Business Model</vt:lpstr>
      <vt:lpstr>Key Partners</vt:lpstr>
      <vt:lpstr>Value Proposition</vt:lpstr>
      <vt:lpstr>Key Activities</vt:lpstr>
      <vt:lpstr>Key Resources</vt:lpstr>
      <vt:lpstr>Customer Segment and Relationships</vt:lpstr>
      <vt:lpstr>Channels</vt:lpstr>
      <vt:lpstr>Channels (continued)</vt:lpstr>
      <vt:lpstr>Cost Structure</vt:lpstr>
      <vt:lpstr>Revenue Streams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>InLifesName</dc:creator>
  <cp:lastModifiedBy>InLifesName</cp:lastModifiedBy>
  <cp:revision>12</cp:revision>
  <dcterms:created xsi:type="dcterms:W3CDTF">2015-01-19T20:35:32Z</dcterms:created>
  <dcterms:modified xsi:type="dcterms:W3CDTF">2015-01-19T22:20:29Z</dcterms:modified>
</cp:coreProperties>
</file>