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1.xml" ContentType="application/xml"/>
  <Override PartName="/customXml/itemProps1.xml" ContentType="application/vnd.openxmlformats-officedocument.customXmlProperties+xml"/>
  <Override PartName="/customXml/item2.xml" ContentType="application/xml"/>
  <Override PartName="/customXml/_rels/item3.xml.rels" ContentType="application/vnd.openxmlformats-package.relationships+xml"/>
  <Override PartName="/customXml/_rels/item2.xml.rels" ContentType="application/vnd.openxmlformats-package.relationships+xml"/>
  <Override PartName="/customXml/_rels/item1.xml.rels" ContentType="application/vnd.openxmlformats-package.relationships+xml"/>
  <Override PartName="/customXml/itemProps2.xml" ContentType="application/vnd.openxmlformats-officedocument.customXmlProperties+xml"/>
  <Override PartName="/customXml/item3.xml" ContentType="application/xml"/>
  <Override PartName="/customXml/itemProps3.xml" ContentType="application/vnd.openxmlformats-officedocument.customXmlProperties+xml"/>
  <Override PartName="/ppt/presentation.xml" ContentType="application/vnd.openxmlformats-officedocument.presentationml.presentation.main+xml"/>
  <Override PartName="/ppt/slideMasters/_rels/slideMaster12.xml.rels" ContentType="application/vnd.openxmlformats-package.relationships+xml"/>
  <Override PartName="/ppt/slideMasters/_rels/slideMaster6.xml.rels" ContentType="application/vnd.openxmlformats-package.relationships+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1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1.png" ContentType="image/png"/>
  <Override PartName="/ppt/media/image2.png" ContentType="image/png"/>
  <Override PartName="/ppt/media/image3.png" ContentType="image/pn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10.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5.xml.rels" ContentType="application/vnd.openxmlformats-package.relationships+xml"/>
  <Override PartName="/ppt/slideLayouts/_rels/slideLayout18.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s/_rels/slide9.xml.rels" ContentType="application/vnd.openxmlformats-package.relationships+xml"/>
  <Override PartName="/ppt/slides/_rels/slide11.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customXml" Target="../customXml/item1.xml"/><Relationship Id="rId5" Type="http://schemas.openxmlformats.org/officeDocument/2006/relationships/customXml" Target="../customXml/item2.xml"/><Relationship Id="rId6" Type="http://schemas.openxmlformats.org/officeDocument/2006/relationships/customXml" Target="../customXml/item3.xml"/><Relationship Id="rId7"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70" r:id="rId10"/>
    <p:sldMasterId id="2147483672" r:id="rId11"/>
    <p:sldMasterId id="2147483674" r:id="rId12"/>
    <p:sldMasterId id="2147483676" r:id="rId13"/>
  </p:sldMasterIdLst>
  <p:sldIdLst>
    <p:sldId id="256" r:id="rId14"/>
    <p:sldId id="257" r:id="rId15"/>
    <p:sldId id="258" r:id="rId16"/>
    <p:sldId id="259" r:id="rId17"/>
    <p:sldId id="260" r:id="rId18"/>
    <p:sldId id="261" r:id="rId19"/>
    <p:sldId id="262" r:id="rId20"/>
    <p:sldId id="263" r:id="rId21"/>
    <p:sldId id="264" r:id="rId22"/>
    <p:sldId id="265" r:id="rId23"/>
    <p:sldId id="266" r:id="rId24"/>
    <p:sldId id="267" r:id="rId25"/>
    <p:sldId id="268" r:id="rId26"/>
    <p:sldId id="269" r:id="rId27"/>
    <p:sldId id="270" r:id="rId28"/>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Master" Target="slideMasters/slideMaster12.xml"/><Relationship Id="rId14" Type="http://schemas.openxmlformats.org/officeDocument/2006/relationships/slide" Target="slides/slide1.xml"/><Relationship Id="rId15" Type="http://schemas.openxmlformats.org/officeDocument/2006/relationships/slide" Target="slides/slide2.xml"/><Relationship Id="rId16" Type="http://schemas.openxmlformats.org/officeDocument/2006/relationships/slide" Target="slides/slide3.xml"/><Relationship Id="rId17" Type="http://schemas.openxmlformats.org/officeDocument/2006/relationships/slide" Target="slides/slide4.xml"/><Relationship Id="rId18" Type="http://schemas.openxmlformats.org/officeDocument/2006/relationships/slide" Target="slides/slide5.xml"/><Relationship Id="rId19" Type="http://schemas.openxmlformats.org/officeDocument/2006/relationships/slide" Target="slides/slide6.xml"/><Relationship Id="rId20" Type="http://schemas.openxmlformats.org/officeDocument/2006/relationships/slide" Target="slides/slide7.xml"/><Relationship Id="rId21" Type="http://schemas.openxmlformats.org/officeDocument/2006/relationships/slide" Target="slides/slide8.xml"/><Relationship Id="rId22" Type="http://schemas.openxmlformats.org/officeDocument/2006/relationships/slide" Target="slides/slide9.xml"/><Relationship Id="rId23" Type="http://schemas.openxmlformats.org/officeDocument/2006/relationships/slide" Target="slides/slide10.xml"/><Relationship Id="rId24" Type="http://schemas.openxmlformats.org/officeDocument/2006/relationships/slide" Target="slides/slide11.xml"/><Relationship Id="rId25" Type="http://schemas.openxmlformats.org/officeDocument/2006/relationships/slide" Target="slides/slide12.xml"/><Relationship Id="rId26" Type="http://schemas.openxmlformats.org/officeDocument/2006/relationships/slide" Target="slides/slide13.xml"/><Relationship Id="rId27" Type="http://schemas.openxmlformats.org/officeDocument/2006/relationships/slide" Target="slides/slide14.xml"/><Relationship Id="rId28" Type="http://schemas.openxmlformats.org/officeDocument/2006/relationships/slide" Target="slides/slide15.xml"/><Relationship Id="rId29"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1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Franklin Gothic Book"/>
            </a:endParaRPr>
          </a:p>
        </p:txBody>
      </p:sp>
      <p:sp>
        <p:nvSpPr>
          <p:cNvPr id="1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AF7ADA1C-88E9-4408-887B-863073407363}"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Only">
    <p:spTree>
      <p:nvGrpSpPr>
        <p:cNvPr id="1" name=""/>
        <p:cNvGrpSpPr/>
        <p:nvPr/>
      </p:nvGrpSpPr>
      <p:grpSpPr>
        <a:xfrm>
          <a:off x="0" y="0"/>
          <a:ext cx="0" cy="0"/>
          <a:chOff x="0" y="0"/>
          <a:chExt cx="0" cy="0"/>
        </a:xfrm>
      </p:grpSpPr>
      <p:sp>
        <p:nvSpPr>
          <p:cNvPr id="2" name="PlaceHolder 1"/>
          <p:cNvSpPr>
            <a:spLocks noGrp="1"/>
          </p:cNvSpPr>
          <p:nvPr>
            <p:ph type="ftr" idx="21"/>
          </p:nvPr>
        </p:nvSpPr>
        <p:spPr/>
        <p:txBody>
          <a:bodyPr/>
          <a:p>
            <a:r>
              <a:t>Footer</a:t>
            </a:r>
          </a:p>
        </p:txBody>
      </p:sp>
      <p:sp>
        <p:nvSpPr>
          <p:cNvPr id="3" name="PlaceHolder 2"/>
          <p:cNvSpPr>
            <a:spLocks noGrp="1"/>
          </p:cNvSpPr>
          <p:nvPr>
            <p:ph type="sldNum" idx="22"/>
          </p:nvPr>
        </p:nvSpPr>
        <p:spPr/>
        <p:txBody>
          <a:bodyPr/>
          <a:p>
            <a:fld id="{48E96814-A812-4C07-A201-418CA68C456D}" type="slidenum">
              <a:t>&lt;#&gt;</a:t>
            </a:fld>
          </a:p>
        </p:txBody>
      </p:sp>
      <p:sp>
        <p:nvSpPr>
          <p:cNvPr id="4" name="PlaceHolder 3"/>
          <p:cNvSpPr>
            <a:spLocks noGrp="1"/>
          </p:cNvSpPr>
          <p:nvPr>
            <p:ph type="dt" idx="20"/>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Only">
    <p:spTree>
      <p:nvGrpSpPr>
        <p:cNvPr id="1" name=""/>
        <p:cNvGrpSpPr/>
        <p:nvPr/>
      </p:nvGrpSpPr>
      <p:grpSpPr>
        <a:xfrm>
          <a:off x="0" y="0"/>
          <a:ext cx="0" cy="0"/>
          <a:chOff x="0" y="0"/>
          <a:chExt cx="0" cy="0"/>
        </a:xfrm>
      </p:grpSpPr>
      <p:sp>
        <p:nvSpPr>
          <p:cNvPr id="9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Franklin Gothic Book"/>
            </a:endParaRPr>
          </a:p>
        </p:txBody>
      </p:sp>
      <p:sp>
        <p:nvSpPr>
          <p:cNvPr id="91"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000000"/>
              </a:solidFill>
              <a:uFillTx/>
              <a:latin typeface="Arial"/>
            </a:endParaRPr>
          </a:p>
        </p:txBody>
      </p:sp>
      <p:sp>
        <p:nvSpPr>
          <p:cNvPr id="4" name="PlaceHolder 3"/>
          <p:cNvSpPr>
            <a:spLocks noGrp="1"/>
          </p:cNvSpPr>
          <p:nvPr>
            <p:ph type="ftr" idx="21"/>
          </p:nvPr>
        </p:nvSpPr>
        <p:spPr/>
        <p:txBody>
          <a:bodyPr/>
          <a:p>
            <a:r>
              <a:t>Footer</a:t>
            </a:r>
          </a:p>
        </p:txBody>
      </p:sp>
      <p:sp>
        <p:nvSpPr>
          <p:cNvPr id="5" name="PlaceHolder 4"/>
          <p:cNvSpPr>
            <a:spLocks noGrp="1"/>
          </p:cNvSpPr>
          <p:nvPr>
            <p:ph type="sldNum" idx="22"/>
          </p:nvPr>
        </p:nvSpPr>
        <p:spPr/>
        <p:txBody>
          <a:bodyPr/>
          <a:p>
            <a:fld id="{3F56247B-ABFD-4D7C-87FA-FA698F62A730}" type="slidenum">
              <a:t>&lt;#&gt;</a:t>
            </a:fld>
          </a:p>
        </p:txBody>
      </p:sp>
      <p:sp>
        <p:nvSpPr>
          <p:cNvPr id="6" name="PlaceHolder 5"/>
          <p:cNvSpPr>
            <a:spLocks noGrp="1"/>
          </p:cNvSpPr>
          <p:nvPr>
            <p:ph type="dt" idx="20"/>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Only">
    <p:spTree>
      <p:nvGrpSpPr>
        <p:cNvPr id="1" name=""/>
        <p:cNvGrpSpPr/>
        <p:nvPr/>
      </p:nvGrpSpPr>
      <p:grpSpPr>
        <a:xfrm>
          <a:off x="0" y="0"/>
          <a:ext cx="0" cy="0"/>
          <a:chOff x="0" y="0"/>
          <a:chExt cx="0" cy="0"/>
        </a:xfrm>
      </p:grpSpPr>
      <p:sp>
        <p:nvSpPr>
          <p:cNvPr id="92"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Franklin Gothic Book"/>
            </a:endParaRPr>
          </a:p>
        </p:txBody>
      </p:sp>
      <p:sp>
        <p:nvSpPr>
          <p:cNvPr id="9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trike="noStrike" u="none">
              <a:solidFill>
                <a:schemeClr val="dk1">
                  <a:lumMod val="75000"/>
                  <a:lumOff val="25000"/>
                </a:schemeClr>
              </a:solidFill>
              <a:uFillTx/>
              <a:latin typeface="Franklin Gothic Book"/>
            </a:endParaRPr>
          </a:p>
        </p:txBody>
      </p:sp>
      <p:sp>
        <p:nvSpPr>
          <p:cNvPr id="4" name="PlaceHolder 3"/>
          <p:cNvSpPr>
            <a:spLocks noGrp="1"/>
          </p:cNvSpPr>
          <p:nvPr>
            <p:ph type="ftr" idx="21"/>
          </p:nvPr>
        </p:nvSpPr>
        <p:spPr/>
        <p:txBody>
          <a:bodyPr/>
          <a:p>
            <a:r>
              <a:t>Footer</a:t>
            </a:r>
          </a:p>
        </p:txBody>
      </p:sp>
      <p:sp>
        <p:nvSpPr>
          <p:cNvPr id="5" name="PlaceHolder 4"/>
          <p:cNvSpPr>
            <a:spLocks noGrp="1"/>
          </p:cNvSpPr>
          <p:nvPr>
            <p:ph type="sldNum" idx="22"/>
          </p:nvPr>
        </p:nvSpPr>
        <p:spPr/>
        <p:txBody>
          <a:bodyPr/>
          <a:p>
            <a:fld id="{287143DD-DC5A-48EA-BF3F-5D914FA5402C}" type="slidenum">
              <a:t>&lt;#&gt;</a:t>
            </a:fld>
          </a:p>
        </p:txBody>
      </p:sp>
      <p:sp>
        <p:nvSpPr>
          <p:cNvPr id="6" name="PlaceHolder 5"/>
          <p:cNvSpPr>
            <a:spLocks noGrp="1"/>
          </p:cNvSpPr>
          <p:nvPr>
            <p:ph type="dt" idx="20"/>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Only">
    <p:spTree>
      <p:nvGrpSpPr>
        <p:cNvPr id="1" name=""/>
        <p:cNvGrpSpPr/>
        <p:nvPr/>
      </p:nvGrpSpPr>
      <p:grpSpPr>
        <a:xfrm>
          <a:off x="0" y="0"/>
          <a:ext cx="0" cy="0"/>
          <a:chOff x="0" y="0"/>
          <a:chExt cx="0" cy="0"/>
        </a:xfrm>
      </p:grpSpPr>
      <p:sp>
        <p:nvSpPr>
          <p:cNvPr id="2" name="PlaceHolder 1"/>
          <p:cNvSpPr>
            <a:spLocks noGrp="1"/>
          </p:cNvSpPr>
          <p:nvPr>
            <p:ph type="ftr" idx="21"/>
          </p:nvPr>
        </p:nvSpPr>
        <p:spPr/>
        <p:txBody>
          <a:bodyPr/>
          <a:p>
            <a:r>
              <a:t>Footer</a:t>
            </a:r>
          </a:p>
        </p:txBody>
      </p:sp>
      <p:sp>
        <p:nvSpPr>
          <p:cNvPr id="3" name="PlaceHolder 2"/>
          <p:cNvSpPr>
            <a:spLocks noGrp="1"/>
          </p:cNvSpPr>
          <p:nvPr>
            <p:ph type="sldNum" idx="22"/>
          </p:nvPr>
        </p:nvSpPr>
        <p:spPr/>
        <p:txBody>
          <a:bodyPr/>
          <a:p>
            <a:fld id="{1D0A6D64-4FCD-4BAE-9E51-9218BACE7100}" type="slidenum">
              <a:t>&lt;#&gt;</a:t>
            </a:fld>
          </a:p>
        </p:txBody>
      </p:sp>
      <p:sp>
        <p:nvSpPr>
          <p:cNvPr id="4" name="PlaceHolder 3"/>
          <p:cNvSpPr>
            <a:spLocks noGrp="1"/>
          </p:cNvSpPr>
          <p:nvPr>
            <p:ph type="dt" idx="20"/>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Franklin Gothic Book"/>
            </a:endParaRPr>
          </a:p>
        </p:txBody>
      </p:sp>
      <p:sp>
        <p:nvSpPr>
          <p:cNvPr id="3" name="PlaceHolder 2"/>
          <p:cNvSpPr>
            <a:spLocks noGrp="1"/>
          </p:cNvSpPr>
          <p:nvPr>
            <p:ph type="ftr" idx="21"/>
          </p:nvPr>
        </p:nvSpPr>
        <p:spPr/>
        <p:txBody>
          <a:bodyPr/>
          <a:p>
            <a:r>
              <a:t>Footer</a:t>
            </a:r>
          </a:p>
        </p:txBody>
      </p:sp>
      <p:sp>
        <p:nvSpPr>
          <p:cNvPr id="4" name="PlaceHolder 3"/>
          <p:cNvSpPr>
            <a:spLocks noGrp="1"/>
          </p:cNvSpPr>
          <p:nvPr>
            <p:ph type="sldNum" idx="22"/>
          </p:nvPr>
        </p:nvSpPr>
        <p:spPr/>
        <p:txBody>
          <a:bodyPr/>
          <a:p>
            <a:fld id="{C368202D-5BB6-49EA-A183-C98F3FEA0287}" type="slidenum">
              <a:t>&lt;#&gt;</a:t>
            </a:fld>
          </a:p>
        </p:txBody>
      </p:sp>
      <p:sp>
        <p:nvSpPr>
          <p:cNvPr id="5" name="PlaceHolder 4"/>
          <p:cNvSpPr>
            <a:spLocks noGrp="1"/>
          </p:cNvSpPr>
          <p:nvPr>
            <p:ph type="dt" idx="20"/>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4"/>
          </p:nvPr>
        </p:nvSpPr>
        <p:spPr/>
        <p:txBody>
          <a:bodyPr/>
          <a:p>
            <a:r>
              <a:t>Footer</a:t>
            </a:r>
          </a:p>
        </p:txBody>
      </p:sp>
      <p:sp>
        <p:nvSpPr>
          <p:cNvPr id="3" name="PlaceHolder 2"/>
          <p:cNvSpPr>
            <a:spLocks noGrp="1"/>
          </p:cNvSpPr>
          <p:nvPr>
            <p:ph type="sldNum" idx="25"/>
          </p:nvPr>
        </p:nvSpPr>
        <p:spPr/>
        <p:txBody>
          <a:bodyPr/>
          <a:p>
            <a:fld id="{AA2970EE-1336-4E7D-9AFD-97C9AA073B45}" type="slidenum">
              <a:t>&lt;#&gt;</a:t>
            </a:fld>
          </a:p>
        </p:txBody>
      </p:sp>
      <p:sp>
        <p:nvSpPr>
          <p:cNvPr id="4" name="PlaceHolder 3"/>
          <p:cNvSpPr>
            <a:spLocks noGrp="1"/>
          </p:cNvSpPr>
          <p:nvPr>
            <p:ph type="dt" idx="23"/>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7"/>
          </p:nvPr>
        </p:nvSpPr>
        <p:spPr/>
        <p:txBody>
          <a:bodyPr/>
          <a:p>
            <a:r>
              <a:t>Footer</a:t>
            </a:r>
          </a:p>
        </p:txBody>
      </p:sp>
      <p:sp>
        <p:nvSpPr>
          <p:cNvPr id="3" name="PlaceHolder 2"/>
          <p:cNvSpPr>
            <a:spLocks noGrp="1"/>
          </p:cNvSpPr>
          <p:nvPr>
            <p:ph type="sldNum" idx="28"/>
          </p:nvPr>
        </p:nvSpPr>
        <p:spPr/>
        <p:txBody>
          <a:bodyPr/>
          <a:p>
            <a:fld id="{BB8D6F77-7EDB-4033-9FCE-08BFBAA19779}" type="slidenum">
              <a:t>&lt;#&gt;</a:t>
            </a:fld>
          </a:p>
        </p:txBody>
      </p:sp>
      <p:sp>
        <p:nvSpPr>
          <p:cNvPr id="4" name="PlaceHolder 3"/>
          <p:cNvSpPr>
            <a:spLocks noGrp="1"/>
          </p:cNvSpPr>
          <p:nvPr>
            <p:ph type="dt" idx="26"/>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0"/>
          </p:nvPr>
        </p:nvSpPr>
        <p:spPr/>
        <p:txBody>
          <a:bodyPr/>
          <a:p>
            <a:r>
              <a:t>Footer</a:t>
            </a:r>
          </a:p>
        </p:txBody>
      </p:sp>
      <p:sp>
        <p:nvSpPr>
          <p:cNvPr id="3" name="PlaceHolder 2"/>
          <p:cNvSpPr>
            <a:spLocks noGrp="1"/>
          </p:cNvSpPr>
          <p:nvPr>
            <p:ph type="sldNum" idx="31"/>
          </p:nvPr>
        </p:nvSpPr>
        <p:spPr/>
        <p:txBody>
          <a:bodyPr/>
          <a:p>
            <a:fld id="{10CF5538-51C4-43FE-8BE8-79636B5CDA05}" type="slidenum">
              <a:t>&lt;#&gt;</a:t>
            </a:fld>
          </a:p>
        </p:txBody>
      </p:sp>
      <p:sp>
        <p:nvSpPr>
          <p:cNvPr id="4" name="PlaceHolder 3"/>
          <p:cNvSpPr>
            <a:spLocks noGrp="1"/>
          </p:cNvSpPr>
          <p:nvPr>
            <p:ph type="dt" idx="29"/>
          </p:nvPr>
        </p:nvSpPr>
        <p:spPr/>
        <p:txBody>
          <a:bodyPr/>
          <a:p>
            <a:r>
              <a:rPr lang="en-US"/>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_">
    <p:spTree>
      <p:nvGrpSpPr>
        <p:cNvPr id="1" name=""/>
        <p:cNvGrpSpPr/>
        <p:nvPr/>
      </p:nvGrpSpPr>
      <p:grpSpPr>
        <a:xfrm>
          <a:off x="0" y="0"/>
          <a:ext cx="0" cy="0"/>
          <a:chOff x="0" y="0"/>
          <a:chExt cx="0" cy="0"/>
        </a:xfrm>
      </p:grpSpPr>
      <p:sp>
        <p:nvSpPr>
          <p:cNvPr id="130"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Franklin Gothic Book"/>
            </a:endParaRPr>
          </a:p>
        </p:txBody>
      </p:sp>
      <p:sp>
        <p:nvSpPr>
          <p:cNvPr id="131"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trike="noStrike" u="none">
              <a:solidFill>
                <a:schemeClr val="dk1">
                  <a:lumMod val="75000"/>
                  <a:lumOff val="25000"/>
                </a:schemeClr>
              </a:solidFill>
              <a:uFillTx/>
              <a:latin typeface="Franklin Gothic Book"/>
            </a:endParaRPr>
          </a:p>
        </p:txBody>
      </p:sp>
      <p:sp>
        <p:nvSpPr>
          <p:cNvPr id="4" name="PlaceHolder 3"/>
          <p:cNvSpPr>
            <a:spLocks noGrp="1"/>
          </p:cNvSpPr>
          <p:nvPr>
            <p:ph type="dt" idx="32"/>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72445E31-123B-4A5F-88B2-86A97EF535B2}"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BE04CEED-32EB-4FBE-87D9-4020C8BA8F61}"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41"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Franklin Gothic Book"/>
            </a:endParaRPr>
          </a:p>
        </p:txBody>
      </p:sp>
      <p:sp>
        <p:nvSpPr>
          <p:cNvPr id="42"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trike="noStrike" u="none">
              <a:solidFill>
                <a:schemeClr val="dk1">
                  <a:lumMod val="75000"/>
                  <a:lumOff val="25000"/>
                </a:schemeClr>
              </a:solidFill>
              <a:uFillTx/>
              <a:latin typeface="Franklin Gothic Book"/>
            </a:endParaRPr>
          </a:p>
        </p:txBody>
      </p:sp>
      <p:sp>
        <p:nvSpPr>
          <p:cNvPr id="4" name="PlaceHolder 3"/>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2"/>
          </p:nvPr>
        </p:nvSpPr>
        <p:spPr/>
        <p:txBody>
          <a:bodyPr/>
          <a:p>
            <a:r>
              <a:t>Footer</a:t>
            </a:r>
          </a:p>
        </p:txBody>
      </p:sp>
      <p:sp>
        <p:nvSpPr>
          <p:cNvPr id="3" name="PlaceHolder 2"/>
          <p:cNvSpPr>
            <a:spLocks noGrp="1"/>
          </p:cNvSpPr>
          <p:nvPr>
            <p:ph type="sldNum" idx="13"/>
          </p:nvPr>
        </p:nvSpPr>
        <p:spPr/>
        <p:txBody>
          <a:bodyPr/>
          <a:p>
            <a:fld id="{CAB53D54-34F3-4958-A745-7A9D7A8A6376}" type="slidenum">
              <a:t>&lt;#&gt;</a:t>
            </a:fld>
          </a:p>
        </p:txBody>
      </p:sp>
      <p:sp>
        <p:nvSpPr>
          <p:cNvPr id="4" name="PlaceHolder 3"/>
          <p:cNvSpPr>
            <a:spLocks noGrp="1"/>
          </p:cNvSpPr>
          <p:nvPr>
            <p:ph type="dt" idx="11"/>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Franklin Gothic Book"/>
            </a:endParaRPr>
          </a:p>
        </p:txBody>
      </p:sp>
      <p:sp>
        <p:nvSpPr>
          <p:cNvPr id="64"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trike="noStrike" u="none">
              <a:solidFill>
                <a:schemeClr val="dk1">
                  <a:lumMod val="75000"/>
                  <a:lumOff val="25000"/>
                </a:schemeClr>
              </a:solidFill>
              <a:uFillTx/>
              <a:latin typeface="Franklin Gothic Book"/>
            </a:endParaRPr>
          </a:p>
        </p:txBody>
      </p:sp>
      <p:sp>
        <p:nvSpPr>
          <p:cNvPr id="65"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trike="noStrike" u="none">
              <a:solidFill>
                <a:schemeClr val="dk1">
                  <a:lumMod val="75000"/>
                  <a:lumOff val="25000"/>
                </a:schemeClr>
              </a:solidFill>
              <a:uFillTx/>
              <a:latin typeface="Franklin Gothic Book"/>
            </a:endParaRPr>
          </a:p>
        </p:txBody>
      </p:sp>
      <p:sp>
        <p:nvSpPr>
          <p:cNvPr id="5" name="PlaceHolder 4"/>
          <p:cNvSpPr>
            <a:spLocks noGrp="1"/>
          </p:cNvSpPr>
          <p:nvPr>
            <p:ph type="ftr" idx="15"/>
          </p:nvPr>
        </p:nvSpPr>
        <p:spPr/>
        <p:txBody>
          <a:bodyPr/>
          <a:p>
            <a:r>
              <a:t>Footer</a:t>
            </a:r>
          </a:p>
        </p:txBody>
      </p:sp>
      <p:sp>
        <p:nvSpPr>
          <p:cNvPr id="6" name="PlaceHolder 5"/>
          <p:cNvSpPr>
            <a:spLocks noGrp="1"/>
          </p:cNvSpPr>
          <p:nvPr>
            <p:ph type="sldNum" idx="16"/>
          </p:nvPr>
        </p:nvSpPr>
        <p:spPr/>
        <p:txBody>
          <a:bodyPr/>
          <a:p>
            <a:fld id="{682A3684-8473-481B-ADCE-D1C651F55FF7}" type="slidenum">
              <a:t>&lt;#&gt;</a:t>
            </a:fld>
          </a:p>
        </p:txBody>
      </p:sp>
      <p:sp>
        <p:nvSpPr>
          <p:cNvPr id="7" name="PlaceHolder 6"/>
          <p:cNvSpPr>
            <a:spLocks noGrp="1"/>
          </p:cNvSpPr>
          <p:nvPr>
            <p:ph type="dt" idx="14"/>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18"/>
          </p:nvPr>
        </p:nvSpPr>
        <p:spPr/>
        <p:txBody>
          <a:bodyPr/>
          <a:p>
            <a:r>
              <a:t>Footer</a:t>
            </a:r>
          </a:p>
        </p:txBody>
      </p:sp>
      <p:sp>
        <p:nvSpPr>
          <p:cNvPr id="3" name="PlaceHolder 2"/>
          <p:cNvSpPr>
            <a:spLocks noGrp="1"/>
          </p:cNvSpPr>
          <p:nvPr>
            <p:ph type="sldNum" idx="19"/>
          </p:nvPr>
        </p:nvSpPr>
        <p:spPr/>
        <p:txBody>
          <a:bodyPr/>
          <a:p>
            <a:fld id="{D6845373-7219-42CD-B270-2B00CC1C705F}" type="slidenum">
              <a:t>&lt;#&gt;</a:t>
            </a:fld>
          </a:p>
        </p:txBody>
      </p:sp>
      <p:sp>
        <p:nvSpPr>
          <p:cNvPr id="4" name="PlaceHolder 3"/>
          <p:cNvSpPr>
            <a:spLocks noGrp="1"/>
          </p:cNvSpPr>
          <p:nvPr>
            <p:ph type="dt" idx="17"/>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Only">
    <p:spTree>
      <p:nvGrpSpPr>
        <p:cNvPr id="1" name=""/>
        <p:cNvGrpSpPr/>
        <p:nvPr/>
      </p:nvGrpSpPr>
      <p:grpSpPr>
        <a:xfrm>
          <a:off x="0" y="0"/>
          <a:ext cx="0" cy="0"/>
          <a:chOff x="0" y="0"/>
          <a:chExt cx="0" cy="0"/>
        </a:xfrm>
      </p:grpSpPr>
      <p:sp>
        <p:nvSpPr>
          <p:cNvPr id="87" name="PlaceHolder 1"/>
          <p:cNvSpPr>
            <a:spLocks noGrp="1"/>
          </p:cNvSpPr>
          <p:nvPr>
            <p:ph type="title"/>
          </p:nvPr>
        </p:nvSpPr>
        <p:spPr>
          <a:xfrm>
            <a:off x="576000" y="729720"/>
            <a:ext cx="11029320" cy="59184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Franklin Gothic Book"/>
            </a:endParaRPr>
          </a:p>
        </p:txBody>
      </p:sp>
      <p:sp>
        <p:nvSpPr>
          <p:cNvPr id="88"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trike="noStrike" u="none">
              <a:solidFill>
                <a:schemeClr val="dk1">
                  <a:lumMod val="75000"/>
                  <a:lumOff val="25000"/>
                </a:schemeClr>
              </a:solidFill>
              <a:uFillTx/>
              <a:latin typeface="Franklin Gothic Book"/>
            </a:endParaRPr>
          </a:p>
        </p:txBody>
      </p:sp>
      <p:sp>
        <p:nvSpPr>
          <p:cNvPr id="89"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110000"/>
              </a:lnSpc>
              <a:spcBef>
                <a:spcPts val="1417"/>
              </a:spcBef>
              <a:buNone/>
            </a:pPr>
            <a:endParaRPr b="0" lang="en-US" sz="1700" strike="noStrike" u="none">
              <a:solidFill>
                <a:schemeClr val="dk1">
                  <a:lumMod val="75000"/>
                  <a:lumOff val="25000"/>
                </a:schemeClr>
              </a:solidFill>
              <a:uFillTx/>
              <a:latin typeface="Franklin Gothic Book"/>
            </a:endParaRPr>
          </a:p>
        </p:txBody>
      </p:sp>
      <p:sp>
        <p:nvSpPr>
          <p:cNvPr id="5" name="PlaceHolder 4"/>
          <p:cNvSpPr>
            <a:spLocks noGrp="1"/>
          </p:cNvSpPr>
          <p:nvPr>
            <p:ph type="ftr" idx="21"/>
          </p:nvPr>
        </p:nvSpPr>
        <p:spPr/>
        <p:txBody>
          <a:bodyPr/>
          <a:p>
            <a:r>
              <a:t>Footer</a:t>
            </a:r>
          </a:p>
        </p:txBody>
      </p:sp>
      <p:sp>
        <p:nvSpPr>
          <p:cNvPr id="6" name="PlaceHolder 5"/>
          <p:cNvSpPr>
            <a:spLocks noGrp="1"/>
          </p:cNvSpPr>
          <p:nvPr>
            <p:ph type="sldNum" idx="22"/>
          </p:nvPr>
        </p:nvSpPr>
        <p:spPr/>
        <p:txBody>
          <a:bodyPr/>
          <a:p>
            <a:fld id="{A545BB40-406A-4814-A901-AF9BF33174CD}" type="slidenum">
              <a:t>&lt;#&gt;</a:t>
            </a:fld>
          </a:p>
        </p:txBody>
      </p:sp>
      <p:sp>
        <p:nvSpPr>
          <p:cNvPr id="7" name="PlaceHolder 6"/>
          <p:cNvSpPr>
            <a:spLocks noGrp="1"/>
          </p:cNvSpPr>
          <p:nvPr>
            <p:ph type="dt" idx="20"/>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itle Only">
    <p:spTree>
      <p:nvGrpSpPr>
        <p:cNvPr id="1" name=""/>
        <p:cNvGrpSpPr/>
        <p:nvPr/>
      </p:nvGrpSpPr>
      <p:grpSpPr>
        <a:xfrm>
          <a:off x="0" y="0"/>
          <a:ext cx="0" cy="0"/>
          <a:chOff x="0" y="0"/>
          <a:chExt cx="0" cy="0"/>
        </a:xfrm>
      </p:grpSpPr>
      <p:sp>
        <p:nvSpPr>
          <p:cNvPr id="2" name="PlaceHolder 1"/>
          <p:cNvSpPr>
            <a:spLocks noGrp="1"/>
          </p:cNvSpPr>
          <p:nvPr>
            <p:ph type="ftr" idx="21"/>
          </p:nvPr>
        </p:nvSpPr>
        <p:spPr/>
        <p:txBody>
          <a:bodyPr/>
          <a:p>
            <a:r>
              <a:t>Footer</a:t>
            </a:r>
          </a:p>
        </p:txBody>
      </p:sp>
      <p:sp>
        <p:nvSpPr>
          <p:cNvPr id="3" name="PlaceHolder 2"/>
          <p:cNvSpPr>
            <a:spLocks noGrp="1"/>
          </p:cNvSpPr>
          <p:nvPr>
            <p:ph type="sldNum" idx="22"/>
          </p:nvPr>
        </p:nvSpPr>
        <p:spPr/>
        <p:txBody>
          <a:bodyPr/>
          <a:p>
            <a:fld id="{656E9C99-4CD8-4650-8614-6843FD345FC4}" type="slidenum">
              <a:t>&lt;#&gt;</a:t>
            </a:fld>
          </a:p>
        </p:txBody>
      </p:sp>
      <p:sp>
        <p:nvSpPr>
          <p:cNvPr id="4" name="PlaceHolder 3"/>
          <p:cNvSpPr>
            <a:spLocks noGrp="1"/>
          </p:cNvSpPr>
          <p:nvPr>
            <p:ph type="dt" idx="20"/>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png"/><Relationship Id="rId3" Type="http://schemas.openxmlformats.org/officeDocument/2006/relationships/slideLayout" Target="../slideLayouts/slideLayout16.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png"/><Relationship Id="rId3" Type="http://schemas.openxmlformats.org/officeDocument/2006/relationships/slideLayout" Target="../slideLayouts/slideLayout17.xml"/>
</Relationships>
</file>

<file path=ppt/slideMasters/_rels/slideMaster12.xml.rels><?xml version="1.0" encoding="UTF-8"?>
<Relationships xmlns="http://schemas.openxmlformats.org/package/2006/relationships"><Relationship Id="rId1" Type="http://schemas.openxmlformats.org/officeDocument/2006/relationships/theme" Target="../theme/theme12.xml"/><Relationship Id="rId2" Type="http://schemas.openxmlformats.org/officeDocument/2006/relationships/image" Target="../media/image1.png"/><Relationship Id="rId3" Type="http://schemas.openxmlformats.org/officeDocument/2006/relationships/slideLayout" Target="../slideLayouts/slideLayout18.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pn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pn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pn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pn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pn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pn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png"/><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png"/><Relationship Id="rId3" Type="http://schemas.openxmlformats.org/officeDocument/2006/relationships/slideLayout" Target="../slideLayouts/slideLayout1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pic>
        <p:nvPicPr>
          <p:cNvPr id="3" name="Picture 7" descr="Logo&#10;&#10;Description automatically generated"/>
          <p:cNvPicPr/>
          <p:nvPr/>
        </p:nvPicPr>
        <p:blipFill>
          <a:blip r:embed="rId2"/>
          <a:stretch/>
        </p:blipFill>
        <p:spPr>
          <a:xfrm>
            <a:off x="10485000" y="6437880"/>
            <a:ext cx="1125360" cy="364680"/>
          </a:xfrm>
          <a:prstGeom prst="rect">
            <a:avLst/>
          </a:prstGeom>
          <a:noFill/>
          <a:ln w="0">
            <a:noFill/>
          </a:ln>
        </p:spPr>
      </p:pic>
      <p:sp>
        <p:nvSpPr>
          <p:cNvPr id="4" name="Rectangle 6"/>
          <p:cNvSpPr/>
          <p:nvPr/>
        </p:nvSpPr>
        <p:spPr>
          <a:xfrm>
            <a:off x="446400" y="3085920"/>
            <a:ext cx="11298600" cy="33379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5" name="PlaceHolder 1"/>
          <p:cNvSpPr>
            <a:spLocks noGrp="1"/>
          </p:cNvSpPr>
          <p:nvPr>
            <p:ph type="title"/>
          </p:nvPr>
        </p:nvSpPr>
        <p:spPr>
          <a:xfrm>
            <a:off x="581040" y="1020600"/>
            <a:ext cx="10993320" cy="1474560"/>
          </a:xfrm>
          <a:prstGeom prst="rect">
            <a:avLst/>
          </a:prstGeom>
          <a:noFill/>
          <a:ln w="0">
            <a:noFill/>
          </a:ln>
        </p:spPr>
        <p:txBody>
          <a:bodyPr lIns="91440" rIns="91440" tIns="45720" bIns="45720" anchor="b">
            <a:normAutofit/>
          </a:bodyPr>
          <a:p>
            <a:pPr indent="0" defTabSz="457200">
              <a:lnSpc>
                <a:spcPct val="100000"/>
              </a:lnSpc>
              <a:buNone/>
            </a:pPr>
            <a:r>
              <a:rPr b="0" lang="en-US" sz="3600" strike="noStrike" u="none" cap="all">
                <a:solidFill>
                  <a:schemeClr val="dk1">
                    <a:lumMod val="75000"/>
                    <a:lumOff val="25000"/>
                  </a:schemeClr>
                </a:solidFill>
                <a:uFillTx/>
                <a:latin typeface="Franklin Gothic Demi"/>
              </a:rPr>
              <a:t>Click to edit Master title style</a:t>
            </a:r>
            <a:endParaRPr b="0" lang="en-US" sz="3600" strike="noStrike" u="none">
              <a:solidFill>
                <a:schemeClr val="dk1"/>
              </a:solidFill>
              <a:uFillTx/>
              <a:latin typeface="Franklin Gothic Book"/>
            </a:endParaRPr>
          </a:p>
        </p:txBody>
      </p:sp>
      <p:sp>
        <p:nvSpPr>
          <p:cNvPr id="6" name="PlaceHolder 2"/>
          <p:cNvSpPr>
            <a:spLocks noGrp="1"/>
          </p:cNvSpPr>
          <p:nvPr>
            <p:ph type="dt" idx="1"/>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r>
              <a:rPr b="0" lang="en-US" sz="900" strike="noStrike" u="none">
                <a:solidFill>
                  <a:schemeClr val="dk1">
                    <a:lumMod val="75000"/>
                    <a:lumOff val="25000"/>
                  </a:schemeClr>
                </a:solidFill>
                <a:uFillTx/>
                <a:latin typeface="Franklin Gothic Book"/>
              </a:rPr>
              <a:t>&lt;date/time&gt;</a:t>
            </a:r>
            <a:endParaRPr b="0" lang="en-US" sz="900" strike="noStrike" u="none">
              <a:solidFill>
                <a:srgbClr val="000000"/>
              </a:solidFill>
              <a:uFillTx/>
              <a:latin typeface="Times New Roman"/>
            </a:endParaRPr>
          </a:p>
        </p:txBody>
      </p:sp>
      <p:sp>
        <p:nvSpPr>
          <p:cNvPr id="7" name="PlaceHolder 3"/>
          <p:cNvSpPr>
            <a:spLocks noGrp="1"/>
          </p:cNvSpPr>
          <p:nvPr>
            <p:ph type="ftr" idx="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8" name="PlaceHolder 4"/>
          <p:cNvSpPr>
            <a:spLocks noGrp="1"/>
          </p:cNvSpPr>
          <p:nvPr>
            <p:ph type="sldNum" idx="3"/>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fld id="{FEE472BC-AA44-438C-B61C-1D31B1A980AB}" type="slidenum">
              <a:rPr b="0" lang="en-US" sz="900" strike="noStrike" u="none">
                <a:solidFill>
                  <a:schemeClr val="dk1">
                    <a:lumMod val="75000"/>
                    <a:lumOff val="25000"/>
                  </a:schemeClr>
                </a:solidFill>
                <a:uFillTx/>
                <a:latin typeface="Franklin Gothic Book"/>
              </a:rPr>
              <a:t>&lt;number&gt;</a:t>
            </a:fld>
            <a:endParaRPr b="0" lang="en-US" sz="900" strike="noStrike" u="none">
              <a:solidFill>
                <a:srgbClr val="000000"/>
              </a:solidFill>
              <a:uFillTx/>
              <a:latin typeface="Times New Roman"/>
            </a:endParaRPr>
          </a:p>
        </p:txBody>
      </p:sp>
      <p:sp>
        <p:nvSpPr>
          <p:cNvPr id="9"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trike="noStrike" u="none">
                <a:solidFill>
                  <a:schemeClr val="dk1">
                    <a:lumMod val="75000"/>
                    <a:lumOff val="25000"/>
                  </a:schemeClr>
                </a:solidFill>
                <a:uFillTx/>
                <a:latin typeface="Franklin Gothic Book"/>
              </a:rPr>
              <a:t>Click to edit the outline text format</a:t>
            </a:r>
            <a:endParaRPr b="0" lang="en-US" sz="1700" strike="noStrike" u="none">
              <a:solidFill>
                <a:schemeClr val="dk1">
                  <a:lumMod val="75000"/>
                  <a:lumOff val="25000"/>
                </a:schemeClr>
              </a:solidFill>
              <a:uFillTx/>
              <a:latin typeface="Franklin Gothic Book"/>
            </a:endParaRPr>
          </a:p>
          <a:p>
            <a:pPr lvl="1" marL="864000" indent="-324000">
              <a:spcBef>
                <a:spcPts val="1134"/>
              </a:spcBef>
              <a:buClr>
                <a:srgbClr val="000000"/>
              </a:buClr>
              <a:buSzPct val="75000"/>
              <a:buFont typeface="Symbol" charset="2"/>
              <a:buChar char=""/>
            </a:pPr>
            <a:r>
              <a:rPr b="0" lang="en-US" sz="1300" strike="noStrike" u="none">
                <a:solidFill>
                  <a:schemeClr val="dk1">
                    <a:lumMod val="75000"/>
                    <a:lumOff val="25000"/>
                  </a:schemeClr>
                </a:solidFill>
                <a:uFillTx/>
                <a:latin typeface="Franklin Gothic Book"/>
              </a:rPr>
              <a:t>Second Outline Level</a:t>
            </a:r>
            <a:endParaRPr b="0" lang="en-US" sz="1300" strike="noStrike" u="none">
              <a:solidFill>
                <a:schemeClr val="dk1">
                  <a:lumMod val="75000"/>
                  <a:lumOff val="25000"/>
                </a:schemeClr>
              </a:solidFill>
              <a:uFillTx/>
              <a:latin typeface="Franklin Gothic Book"/>
            </a:endParaRPr>
          </a:p>
          <a:p>
            <a:pPr lvl="2" marL="1296000" indent="-288000">
              <a:spcBef>
                <a:spcPts val="850"/>
              </a:spcBef>
              <a:buClr>
                <a:srgbClr val="000000"/>
              </a:buClr>
              <a:buSzPct val="45000"/>
              <a:buFont typeface="Wingdings" charset="2"/>
              <a:buChar char=""/>
            </a:pPr>
            <a:r>
              <a:rPr b="0" lang="en-US" sz="1100" strike="noStrike" u="none">
                <a:solidFill>
                  <a:schemeClr val="dk1">
                    <a:lumMod val="75000"/>
                    <a:lumOff val="25000"/>
                  </a:schemeClr>
                </a:solidFill>
                <a:uFillTx/>
                <a:latin typeface="Franklin Gothic Book"/>
              </a:rPr>
              <a:t>Third Outline Level</a:t>
            </a:r>
            <a:endParaRPr b="0" lang="en-US" sz="1100" strike="noStrike" u="none">
              <a:solidFill>
                <a:schemeClr val="dk1">
                  <a:lumMod val="75000"/>
                  <a:lumOff val="25000"/>
                </a:schemeClr>
              </a:solidFill>
              <a:uFillTx/>
              <a:latin typeface="Franklin Gothic Book"/>
            </a:endParaRPr>
          </a:p>
          <a:p>
            <a:pPr lvl="3" marL="1728000" indent="-216000">
              <a:spcBef>
                <a:spcPts val="567"/>
              </a:spcBef>
              <a:buClr>
                <a:srgbClr val="000000"/>
              </a:buClr>
              <a:buSzPct val="75000"/>
              <a:buFont typeface="Symbol" charset="2"/>
              <a:buChar char=""/>
            </a:pPr>
            <a:r>
              <a:rPr b="0" lang="en-US" sz="1100" strike="noStrike" u="none">
                <a:solidFill>
                  <a:schemeClr val="dk1">
                    <a:lumMod val="75000"/>
                    <a:lumOff val="25000"/>
                  </a:schemeClr>
                </a:solidFill>
                <a:uFillTx/>
                <a:latin typeface="Franklin Gothic Book"/>
              </a:rPr>
              <a:t>Fourth Outline Level</a:t>
            </a:r>
            <a:endParaRPr b="0" lang="en-US" sz="1100" strike="noStrike" u="none">
              <a:solidFill>
                <a:schemeClr val="dk1">
                  <a:lumMod val="75000"/>
                  <a:lumOff val="25000"/>
                </a:schemeClr>
              </a:solidFill>
              <a:uFillTx/>
              <a:latin typeface="Franklin Gothic Book"/>
            </a:endParaRPr>
          </a:p>
          <a:p>
            <a:pPr lvl="4" marL="2160000" indent="-216000">
              <a:spcBef>
                <a:spcPts val="283"/>
              </a:spcBef>
              <a:buClr>
                <a:srgbClr val="000000"/>
              </a:buClr>
              <a:buSzPct val="45000"/>
              <a:buFont typeface="Wingdings" charset="2"/>
              <a:buChar char=""/>
            </a:pPr>
            <a:r>
              <a:rPr b="0" lang="en-US" sz="2000" strike="noStrike" u="none">
                <a:solidFill>
                  <a:schemeClr val="dk1">
                    <a:lumMod val="75000"/>
                    <a:lumOff val="25000"/>
                  </a:schemeClr>
                </a:solidFill>
                <a:uFillTx/>
                <a:latin typeface="Franklin Gothic Book"/>
              </a:rPr>
              <a:t>Fifth Outline Level</a:t>
            </a:r>
            <a:endParaRPr b="0" lang="en-US" sz="2000" strike="noStrike" u="none">
              <a:solidFill>
                <a:schemeClr val="dk1">
                  <a:lumMod val="75000"/>
                  <a:lumOff val="25000"/>
                </a:schemeClr>
              </a:solidFill>
              <a:uFillTx/>
              <a:latin typeface="Franklin Gothic Book"/>
            </a:endParaRPr>
          </a:p>
          <a:p>
            <a:pPr lvl="5" marL="2592000" indent="-216000">
              <a:spcBef>
                <a:spcPts val="283"/>
              </a:spcBef>
              <a:buClr>
                <a:srgbClr val="000000"/>
              </a:buClr>
              <a:buSzPct val="45000"/>
              <a:buFont typeface="Wingdings" charset="2"/>
              <a:buChar char=""/>
            </a:pPr>
            <a:r>
              <a:rPr b="0" lang="en-US" sz="2000" strike="noStrike" u="none">
                <a:solidFill>
                  <a:schemeClr val="dk1">
                    <a:lumMod val="75000"/>
                    <a:lumOff val="25000"/>
                  </a:schemeClr>
                </a:solidFill>
                <a:uFillTx/>
                <a:latin typeface="Franklin Gothic Book"/>
              </a:rPr>
              <a:t>Sixth Outline Level</a:t>
            </a:r>
            <a:endParaRPr b="0" lang="en-US" sz="2000" strike="noStrike" u="none">
              <a:solidFill>
                <a:schemeClr val="dk1">
                  <a:lumMod val="75000"/>
                  <a:lumOff val="25000"/>
                </a:schemeClr>
              </a:solidFill>
              <a:uFillTx/>
              <a:latin typeface="Franklin Gothic Book"/>
            </a:endParaRPr>
          </a:p>
          <a:p>
            <a:pPr lvl="6" marL="3024000" indent="-216000">
              <a:spcBef>
                <a:spcPts val="283"/>
              </a:spcBef>
              <a:buClr>
                <a:srgbClr val="000000"/>
              </a:buClr>
              <a:buSzPct val="45000"/>
              <a:buFont typeface="Wingdings" charset="2"/>
              <a:buChar char=""/>
            </a:pPr>
            <a:r>
              <a:rPr b="0" lang="en-US" sz="2000" strike="noStrike" u="none">
                <a:solidFill>
                  <a:schemeClr val="dk1">
                    <a:lumMod val="75000"/>
                    <a:lumOff val="25000"/>
                  </a:schemeClr>
                </a:solidFill>
                <a:uFillTx/>
                <a:latin typeface="Franklin Gothic Book"/>
              </a:rPr>
              <a:t>Seventh Outline Level</a:t>
            </a:r>
            <a:endParaRPr b="0" lang="en-US" sz="2000" strike="noStrike" u="none">
              <a:solidFill>
                <a:schemeClr val="dk1">
                  <a:lumMod val="75000"/>
                  <a:lumOff val="25000"/>
                </a:schemeClr>
              </a:solidFill>
              <a:uFillTx/>
              <a:latin typeface="Franklin Gothic Book"/>
            </a:endParaRPr>
          </a:p>
        </p:txBody>
      </p:sp>
    </p:spTree>
  </p:cSld>
  <p:clrMap bg1="lt1" tx1="dk1" bg2="lt2"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02"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03"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04"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pic>
        <p:nvPicPr>
          <p:cNvPr id="105" name="Picture 7" descr="Logo&#10;&#10;Description automatically generated"/>
          <p:cNvPicPr/>
          <p:nvPr/>
        </p:nvPicPr>
        <p:blipFill>
          <a:blip r:embed="rId2"/>
          <a:stretch/>
        </p:blipFill>
        <p:spPr>
          <a:xfrm>
            <a:off x="10485000" y="6437880"/>
            <a:ext cx="1125360" cy="364680"/>
          </a:xfrm>
          <a:prstGeom prst="rect">
            <a:avLst/>
          </a:prstGeom>
          <a:noFill/>
          <a:ln w="0">
            <a:noFill/>
          </a:ln>
        </p:spPr>
      </p:pic>
      <p:sp>
        <p:nvSpPr>
          <p:cNvPr id="106" name="Rectangle 8"/>
          <p:cNvSpPr/>
          <p:nvPr/>
        </p:nvSpPr>
        <p:spPr>
          <a:xfrm>
            <a:off x="447840" y="601200"/>
            <a:ext cx="3682440" cy="58150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07" name="PlaceHolder 1"/>
          <p:cNvSpPr>
            <a:spLocks noGrp="1"/>
          </p:cNvSpPr>
          <p:nvPr>
            <p:ph type="title"/>
          </p:nvPr>
        </p:nvSpPr>
        <p:spPr>
          <a:xfrm>
            <a:off x="767880" y="933480"/>
            <a:ext cx="3031560" cy="1721880"/>
          </a:xfrm>
          <a:prstGeom prst="rect">
            <a:avLst/>
          </a:prstGeom>
          <a:noFill/>
          <a:ln w="0">
            <a:noFill/>
          </a:ln>
        </p:spPr>
        <p:txBody>
          <a:bodyPr lIns="91440" rIns="91440" tIns="45720" bIns="45720" anchor="b">
            <a:normAutofit/>
          </a:bodyPr>
          <a:p>
            <a:pPr indent="0" defTabSz="457200">
              <a:lnSpc>
                <a:spcPct val="100000"/>
              </a:lnSpc>
              <a:buNone/>
            </a:pPr>
            <a:r>
              <a:rPr b="0" lang="en-US" sz="2400" strike="noStrike" u="none" cap="all">
                <a:solidFill>
                  <a:srgbClr val="ffffff"/>
                </a:solidFill>
                <a:uFillTx/>
                <a:latin typeface="Franklin Gothic Demi"/>
              </a:rPr>
              <a:t>Click to edit Master title style</a:t>
            </a:r>
            <a:endParaRPr b="0" lang="en-US" sz="2400" strike="noStrike" u="none">
              <a:solidFill>
                <a:schemeClr val="dk1"/>
              </a:solidFill>
              <a:uFillTx/>
              <a:latin typeface="Franklin Gothic Book"/>
            </a:endParaRPr>
          </a:p>
        </p:txBody>
      </p:sp>
      <p:sp>
        <p:nvSpPr>
          <p:cNvPr id="108" name="PlaceHolder 2"/>
          <p:cNvSpPr>
            <a:spLocks noGrp="1"/>
          </p:cNvSpPr>
          <p:nvPr>
            <p:ph type="body"/>
          </p:nvPr>
        </p:nvSpPr>
        <p:spPr>
          <a:xfrm>
            <a:off x="4901040" y="1179720"/>
            <a:ext cx="6650640" cy="4657680"/>
          </a:xfrm>
          <a:prstGeom prst="rect">
            <a:avLst/>
          </a:prstGeom>
          <a:noFill/>
          <a:ln w="0">
            <a:noFill/>
          </a:ln>
        </p:spPr>
        <p:txBody>
          <a:bodyPr lIns="91440" rIns="91440" tIns="45720" bIns="45720" anchor="ctr">
            <a:normAutofit/>
          </a:bodyPr>
          <a:p>
            <a:pPr marL="306000" indent="-306000" defTabSz="457200">
              <a:lnSpc>
                <a:spcPct val="110000"/>
              </a:lnSpc>
              <a:spcBef>
                <a:spcPts val="400"/>
              </a:spcBef>
              <a:spcAft>
                <a:spcPts val="601"/>
              </a:spcAft>
              <a:buClr>
                <a:srgbClr val="1cade4"/>
              </a:buClr>
              <a:buSzPct val="92000"/>
              <a:buFont typeface="Wingdings 2" charset="2"/>
              <a:buChar char=""/>
            </a:pPr>
            <a:r>
              <a:rPr b="0" lang="en-US" sz="2000" strike="noStrike" u="none">
                <a:solidFill>
                  <a:schemeClr val="dk2"/>
                </a:solidFill>
                <a:uFillTx/>
                <a:latin typeface="Franklin Gothic Book"/>
              </a:rPr>
              <a:t>Click to edit Master text styles</a:t>
            </a:r>
            <a:endParaRPr b="0" lang="en-US" sz="2000" strike="noStrike" u="none">
              <a:solidFill>
                <a:schemeClr val="dk1">
                  <a:lumMod val="75000"/>
                  <a:lumOff val="25000"/>
                </a:schemeClr>
              </a:solidFill>
              <a:uFillTx/>
              <a:latin typeface="Franklin Gothic Book"/>
            </a:endParaRPr>
          </a:p>
          <a:p>
            <a:pPr lvl="1" marL="630000" indent="-306000" defTabSz="457200">
              <a:lnSpc>
                <a:spcPct val="100000"/>
              </a:lnSpc>
              <a:spcBef>
                <a:spcPts val="360"/>
              </a:spcBef>
              <a:spcAft>
                <a:spcPts val="601"/>
              </a:spcAft>
              <a:buClr>
                <a:srgbClr val="1cade4"/>
              </a:buClr>
              <a:buSzPct val="92000"/>
              <a:buFont typeface="Wingdings 2" charset="2"/>
              <a:buChar char=""/>
            </a:pPr>
            <a:r>
              <a:rPr b="0" lang="en-US" sz="1800" strike="noStrike" u="none">
                <a:solidFill>
                  <a:schemeClr val="dk2"/>
                </a:solidFill>
                <a:uFillTx/>
                <a:latin typeface="Franklin Gothic Book"/>
              </a:rPr>
              <a:t>Second level</a:t>
            </a:r>
            <a:endParaRPr b="0" lang="en-US" sz="1800" strike="noStrike" u="none">
              <a:solidFill>
                <a:schemeClr val="dk1">
                  <a:lumMod val="75000"/>
                  <a:lumOff val="25000"/>
                </a:schemeClr>
              </a:solidFill>
              <a:uFillTx/>
              <a:latin typeface="Franklin Gothic Book"/>
            </a:endParaRPr>
          </a:p>
          <a:p>
            <a:pPr lvl="2" marL="900000" indent="-270000" defTabSz="457200">
              <a:lnSpc>
                <a:spcPct val="100000"/>
              </a:lnSpc>
              <a:spcBef>
                <a:spcPts val="320"/>
              </a:spcBef>
              <a:spcAft>
                <a:spcPts val="601"/>
              </a:spcAft>
              <a:buClr>
                <a:srgbClr val="1cade4"/>
              </a:buClr>
              <a:buSzPct val="92000"/>
              <a:buFont typeface="Wingdings 2" charset="2"/>
              <a:buChar char=""/>
            </a:pPr>
            <a:r>
              <a:rPr b="0" lang="en-US" sz="1600" strike="noStrike" u="none">
                <a:solidFill>
                  <a:schemeClr val="dk2"/>
                </a:solidFill>
                <a:uFillTx/>
                <a:latin typeface="Franklin Gothic Book"/>
              </a:rPr>
              <a:t>Third level</a:t>
            </a:r>
            <a:endParaRPr b="0" lang="en-US" sz="1600" strike="noStrike" u="none">
              <a:solidFill>
                <a:schemeClr val="dk1">
                  <a:lumMod val="75000"/>
                  <a:lumOff val="25000"/>
                </a:schemeClr>
              </a:solidFill>
              <a:uFillTx/>
              <a:latin typeface="Franklin Gothic Book"/>
            </a:endParaRPr>
          </a:p>
          <a:p>
            <a:pPr lvl="3" marL="1242000" indent="-234000" defTabSz="457200">
              <a:lnSpc>
                <a:spcPct val="100000"/>
              </a:lnSpc>
              <a:spcBef>
                <a:spcPts val="281"/>
              </a:spcBef>
              <a:spcAft>
                <a:spcPts val="601"/>
              </a:spcAft>
              <a:buClr>
                <a:srgbClr val="1cade4"/>
              </a:buClr>
              <a:buSzPct val="92000"/>
              <a:buFont typeface="Wingdings 2" charset="2"/>
              <a:buChar char=""/>
            </a:pPr>
            <a:r>
              <a:rPr b="0" lang="en-US" sz="1400" strike="noStrike" u="none">
                <a:solidFill>
                  <a:schemeClr val="dk2"/>
                </a:solidFill>
                <a:uFillTx/>
                <a:latin typeface="Franklin Gothic Book"/>
              </a:rPr>
              <a:t>Fourth level</a:t>
            </a:r>
            <a:endParaRPr b="0" lang="en-US" sz="1400" strike="noStrike" u="none">
              <a:solidFill>
                <a:schemeClr val="dk1">
                  <a:lumMod val="75000"/>
                  <a:lumOff val="25000"/>
                </a:schemeClr>
              </a:solidFill>
              <a:uFillTx/>
              <a:latin typeface="Franklin Gothic Book"/>
            </a:endParaRPr>
          </a:p>
          <a:p>
            <a:pPr lvl="4" marL="1602000" indent="-234000" defTabSz="457200">
              <a:lnSpc>
                <a:spcPct val="100000"/>
              </a:lnSpc>
              <a:spcBef>
                <a:spcPts val="281"/>
              </a:spcBef>
              <a:spcAft>
                <a:spcPts val="601"/>
              </a:spcAft>
              <a:buClr>
                <a:srgbClr val="1cade4"/>
              </a:buClr>
              <a:buSzPct val="92000"/>
              <a:buFont typeface="Wingdings 2" charset="2"/>
              <a:buChar char=""/>
            </a:pPr>
            <a:r>
              <a:rPr b="0" lang="en-US" sz="1400" strike="noStrike" u="none">
                <a:solidFill>
                  <a:schemeClr val="dk2"/>
                </a:solidFill>
                <a:uFillTx/>
                <a:latin typeface="Franklin Gothic Book"/>
              </a:rPr>
              <a:t>Fifth level</a:t>
            </a:r>
            <a:endParaRPr b="0" lang="en-US" sz="1400" strike="noStrike" u="none">
              <a:solidFill>
                <a:schemeClr val="dk1">
                  <a:lumMod val="75000"/>
                  <a:lumOff val="25000"/>
                </a:schemeClr>
              </a:solidFill>
              <a:uFillTx/>
              <a:latin typeface="Franklin Gothic Book"/>
            </a:endParaRPr>
          </a:p>
        </p:txBody>
      </p:sp>
      <p:sp>
        <p:nvSpPr>
          <p:cNvPr id="109" name="PlaceHolder 3"/>
          <p:cNvSpPr>
            <a:spLocks noGrp="1"/>
          </p:cNvSpPr>
          <p:nvPr>
            <p:ph type="body"/>
          </p:nvPr>
        </p:nvSpPr>
        <p:spPr>
          <a:xfrm>
            <a:off x="767880" y="2836800"/>
            <a:ext cx="3031560" cy="3000960"/>
          </a:xfrm>
          <a:prstGeom prst="rect">
            <a:avLst/>
          </a:prstGeom>
          <a:noFill/>
          <a:ln w="0">
            <a:noFill/>
          </a:ln>
        </p:spPr>
        <p:txBody>
          <a:bodyPr lIns="91440" rIns="91440" tIns="45720" bIns="45720" anchor="t">
            <a:normAutofit/>
          </a:bodyPr>
          <a:p>
            <a:pPr indent="0" defTabSz="457200">
              <a:lnSpc>
                <a:spcPct val="110000"/>
              </a:lnSpc>
              <a:spcBef>
                <a:spcPts val="320"/>
              </a:spcBef>
              <a:spcAft>
                <a:spcPts val="601"/>
              </a:spcAft>
              <a:buNone/>
              <a:tabLst>
                <a:tab algn="l" pos="0"/>
              </a:tabLst>
            </a:pPr>
            <a:r>
              <a:rPr b="0" lang="en-US" sz="1600" strike="noStrike" u="none">
                <a:solidFill>
                  <a:srgbClr val="ffffff"/>
                </a:solidFill>
                <a:uFillTx/>
                <a:latin typeface="Franklin Gothic Book"/>
              </a:rPr>
              <a:t>Click to edit Master text styles</a:t>
            </a:r>
            <a:endParaRPr b="0" lang="en-US" sz="1600" strike="noStrike" u="none">
              <a:solidFill>
                <a:schemeClr val="dk1">
                  <a:lumMod val="75000"/>
                  <a:lumOff val="25000"/>
                </a:schemeClr>
              </a:solidFill>
              <a:uFillTx/>
              <a:latin typeface="Franklin Gothic Book"/>
            </a:endParaRPr>
          </a:p>
        </p:txBody>
      </p:sp>
      <p:sp>
        <p:nvSpPr>
          <p:cNvPr id="110" name="PlaceHolder 4"/>
          <p:cNvSpPr>
            <a:spLocks noGrp="1"/>
          </p:cNvSpPr>
          <p:nvPr>
            <p:ph type="dt" idx="26"/>
          </p:nvPr>
        </p:nvSpPr>
        <p:spPr>
          <a:xfrm>
            <a:off x="7606080" y="645696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r>
              <a:rPr b="0" lang="en-US" sz="900" strike="noStrike" u="none">
                <a:solidFill>
                  <a:schemeClr val="dk1">
                    <a:lumMod val="75000"/>
                    <a:lumOff val="25000"/>
                  </a:schemeClr>
                </a:solidFill>
                <a:uFillTx/>
                <a:latin typeface="Franklin Gothic Book"/>
              </a:rPr>
              <a:t>&lt;date/time&gt;</a:t>
            </a:r>
            <a:endParaRPr b="0" lang="en-US" sz="900" strike="noStrike" u="none">
              <a:solidFill>
                <a:srgbClr val="000000"/>
              </a:solidFill>
              <a:uFillTx/>
              <a:latin typeface="Times New Roman"/>
            </a:endParaRPr>
          </a:p>
        </p:txBody>
      </p:sp>
      <p:sp>
        <p:nvSpPr>
          <p:cNvPr id="111" name="PlaceHolder 5"/>
          <p:cNvSpPr>
            <a:spLocks noGrp="1"/>
          </p:cNvSpPr>
          <p:nvPr>
            <p:ph type="ftr" idx="27"/>
          </p:nvPr>
        </p:nvSpPr>
        <p:spPr>
          <a:xfrm>
            <a:off x="581040" y="6452640"/>
            <a:ext cx="6916680" cy="364680"/>
          </a:xfrm>
          <a:prstGeom prst="rect">
            <a:avLst/>
          </a:prstGeom>
          <a:noFill/>
          <a:ln w="0">
            <a:noFill/>
          </a:ln>
        </p:spPr>
        <p:txBody>
          <a:bodyPr lIns="90000" rIns="90000" tIns="45000" bIns="4500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12" name="PlaceHolder 6"/>
          <p:cNvSpPr>
            <a:spLocks noGrp="1"/>
          </p:cNvSpPr>
          <p:nvPr>
            <p:ph type="sldNum" idx="28"/>
          </p:nvPr>
        </p:nvSpPr>
        <p:spPr>
          <a:xfrm>
            <a:off x="10558440" y="645696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fld id="{54310377-9C9D-4368-8867-5D2EB54A2568}" type="slidenum">
              <a:rPr b="0" lang="en-US" sz="900" strike="noStrike" u="none">
                <a:solidFill>
                  <a:schemeClr val="dk1">
                    <a:lumMod val="75000"/>
                    <a:lumOff val="25000"/>
                  </a:schemeClr>
                </a:solidFill>
                <a:uFillTx/>
                <a:latin typeface="Franklin Gothic Book"/>
              </a:rPr>
              <a:t>&lt;number&gt;</a:t>
            </a:fld>
            <a:endParaRPr b="0" lang="en-US"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13"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14"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15"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pic>
        <p:nvPicPr>
          <p:cNvPr id="116" name="Picture 7" descr="Logo&#10;&#10;Description automatically generated"/>
          <p:cNvPicPr/>
          <p:nvPr/>
        </p:nvPicPr>
        <p:blipFill>
          <a:blip r:embed="rId2"/>
          <a:stretch/>
        </p:blipFill>
        <p:spPr>
          <a:xfrm>
            <a:off x="10485000" y="6437880"/>
            <a:ext cx="1125360" cy="364680"/>
          </a:xfrm>
          <a:prstGeom prst="rect">
            <a:avLst/>
          </a:prstGeom>
          <a:noFill/>
          <a:ln w="0">
            <a:noFill/>
          </a:ln>
        </p:spPr>
      </p:pic>
      <p:sp>
        <p:nvSpPr>
          <p:cNvPr id="117" name="PlaceHolder 1"/>
          <p:cNvSpPr>
            <a:spLocks noGrp="1"/>
          </p:cNvSpPr>
          <p:nvPr>
            <p:ph type="title"/>
          </p:nvPr>
        </p:nvSpPr>
        <p:spPr>
          <a:xfrm>
            <a:off x="581040" y="4693320"/>
            <a:ext cx="11029320" cy="566280"/>
          </a:xfrm>
          <a:prstGeom prst="rect">
            <a:avLst/>
          </a:prstGeom>
          <a:noFill/>
          <a:ln w="0">
            <a:noFill/>
          </a:ln>
        </p:spPr>
        <p:txBody>
          <a:bodyPr lIns="91440" rIns="91440" tIns="45720" bIns="45720" anchor="b">
            <a:normAutofit/>
          </a:bodyPr>
          <a:p>
            <a:pPr indent="0" defTabSz="457200">
              <a:lnSpc>
                <a:spcPct val="100000"/>
              </a:lnSpc>
              <a:buNone/>
            </a:pPr>
            <a:r>
              <a:rPr b="0" lang="en-US" sz="2400" strike="noStrike" u="none" cap="all">
                <a:solidFill>
                  <a:schemeClr val="dk1">
                    <a:lumMod val="75000"/>
                    <a:lumOff val="25000"/>
                  </a:schemeClr>
                </a:solidFill>
                <a:uFillTx/>
                <a:latin typeface="Franklin Gothic Demi"/>
              </a:rPr>
              <a:t>Click to edit Master title style</a:t>
            </a:r>
            <a:endParaRPr b="0" lang="en-US" sz="2400" strike="noStrike" u="none">
              <a:solidFill>
                <a:schemeClr val="dk1"/>
              </a:solidFill>
              <a:uFillTx/>
              <a:latin typeface="Franklin Gothic Book"/>
            </a:endParaRPr>
          </a:p>
        </p:txBody>
      </p:sp>
      <p:sp>
        <p:nvSpPr>
          <p:cNvPr id="118" name="PlaceHolder 2"/>
          <p:cNvSpPr>
            <a:spLocks noGrp="1"/>
          </p:cNvSpPr>
          <p:nvPr>
            <p:ph type="body"/>
          </p:nvPr>
        </p:nvSpPr>
        <p:spPr>
          <a:xfrm>
            <a:off x="447840" y="641520"/>
            <a:ext cx="11290320" cy="3650760"/>
          </a:xfrm>
          <a:prstGeom prst="rect">
            <a:avLst/>
          </a:prstGeom>
          <a:noFill/>
          <a:ln w="0">
            <a:noFill/>
          </a:ln>
        </p:spPr>
        <p:txBody>
          <a:bodyPr lIns="90000" rIns="90000" tIns="45000" bIns="45000" anchor="t">
            <a:normAutofit/>
          </a:bodyPr>
          <a:p>
            <a:pPr indent="0" algn="ctr" defTabSz="914400">
              <a:lnSpc>
                <a:spcPct val="100000"/>
              </a:lnSpc>
              <a:buNone/>
              <a:tabLst>
                <a:tab algn="l" pos="0"/>
              </a:tabLst>
            </a:pPr>
            <a:r>
              <a:rPr b="0" lang="en-US" sz="1600" strike="noStrike" u="none">
                <a:solidFill>
                  <a:schemeClr val="dk1"/>
                </a:solidFill>
                <a:uFillTx/>
                <a:latin typeface="Franklin Gothic Book"/>
              </a:rPr>
              <a:t>Click icon to add picture</a:t>
            </a:r>
            <a:endParaRPr b="0" lang="en-US" sz="1600" strike="noStrike" u="none">
              <a:solidFill>
                <a:schemeClr val="dk1">
                  <a:lumMod val="75000"/>
                  <a:lumOff val="25000"/>
                </a:schemeClr>
              </a:solidFill>
              <a:uFillTx/>
              <a:latin typeface="Franklin Gothic Book"/>
            </a:endParaRPr>
          </a:p>
        </p:txBody>
      </p:sp>
      <p:sp>
        <p:nvSpPr>
          <p:cNvPr id="119" name="PlaceHolder 3"/>
          <p:cNvSpPr>
            <a:spLocks noGrp="1"/>
          </p:cNvSpPr>
          <p:nvPr>
            <p:ph type="body"/>
          </p:nvPr>
        </p:nvSpPr>
        <p:spPr>
          <a:xfrm>
            <a:off x="581040" y="5259960"/>
            <a:ext cx="11029320" cy="997920"/>
          </a:xfrm>
          <a:prstGeom prst="rect">
            <a:avLst/>
          </a:prstGeom>
          <a:noFill/>
          <a:ln w="0">
            <a:noFill/>
          </a:ln>
        </p:spPr>
        <p:txBody>
          <a:bodyPr lIns="91440" rIns="91440" tIns="45720" bIns="45720" anchor="t">
            <a:normAutofit/>
          </a:bodyPr>
          <a:p>
            <a:pPr indent="0" defTabSz="457200">
              <a:lnSpc>
                <a:spcPct val="110000"/>
              </a:lnSpc>
              <a:spcBef>
                <a:spcPts val="320"/>
              </a:spcBef>
              <a:spcAft>
                <a:spcPts val="601"/>
              </a:spcAft>
              <a:buNone/>
              <a:tabLst>
                <a:tab algn="l" pos="0"/>
              </a:tabLst>
            </a:pPr>
            <a:r>
              <a:rPr b="0" lang="en-US" sz="1600" strike="noStrike" u="none">
                <a:solidFill>
                  <a:schemeClr val="dk1">
                    <a:lumMod val="75000"/>
                    <a:lumOff val="25000"/>
                  </a:schemeClr>
                </a:solidFill>
                <a:uFillTx/>
                <a:latin typeface="Franklin Gothic Book"/>
              </a:rPr>
              <a:t>Click to edit Master text styles</a:t>
            </a:r>
            <a:endParaRPr b="0" lang="en-US" sz="1600" strike="noStrike" u="none">
              <a:solidFill>
                <a:schemeClr val="dk1">
                  <a:lumMod val="75000"/>
                  <a:lumOff val="25000"/>
                </a:schemeClr>
              </a:solidFill>
              <a:uFillTx/>
              <a:latin typeface="Franklin Gothic Book"/>
            </a:endParaRPr>
          </a:p>
        </p:txBody>
      </p:sp>
      <p:sp>
        <p:nvSpPr>
          <p:cNvPr id="120" name="PlaceHolder 4"/>
          <p:cNvSpPr>
            <a:spLocks noGrp="1"/>
          </p:cNvSpPr>
          <p:nvPr>
            <p:ph type="dt" idx="29"/>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r>
              <a:rPr b="0" lang="en-US" sz="900" strike="noStrike" u="none">
                <a:solidFill>
                  <a:schemeClr val="dk1">
                    <a:lumMod val="75000"/>
                    <a:lumOff val="25000"/>
                  </a:schemeClr>
                </a:solidFill>
                <a:uFillTx/>
                <a:latin typeface="Franklin Gothic Book"/>
              </a:rPr>
              <a:t>&lt;date/time&gt;</a:t>
            </a:r>
            <a:endParaRPr b="0" lang="en-US" sz="900" strike="noStrike" u="none">
              <a:solidFill>
                <a:srgbClr val="000000"/>
              </a:solidFill>
              <a:uFillTx/>
              <a:latin typeface="Times New Roman"/>
            </a:endParaRPr>
          </a:p>
        </p:txBody>
      </p:sp>
      <p:sp>
        <p:nvSpPr>
          <p:cNvPr id="121" name="PlaceHolder 5"/>
          <p:cNvSpPr>
            <a:spLocks noGrp="1"/>
          </p:cNvSpPr>
          <p:nvPr>
            <p:ph type="ftr" idx="30"/>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122" name="PlaceHolder 6"/>
          <p:cNvSpPr>
            <a:spLocks noGrp="1"/>
          </p:cNvSpPr>
          <p:nvPr>
            <p:ph type="sldNum" idx="31"/>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fld id="{E0AC3BE7-1CA8-4D52-AEE3-27D696F8808C}" type="slidenum">
              <a:rPr b="0" lang="en-US" sz="900" strike="noStrike" u="none">
                <a:solidFill>
                  <a:schemeClr val="dk1">
                    <a:lumMod val="75000"/>
                    <a:lumOff val="25000"/>
                  </a:schemeClr>
                </a:solidFill>
                <a:uFillTx/>
                <a:latin typeface="Franklin Gothic Book"/>
              </a:rPr>
              <a:t>&lt;number&gt;</a:t>
            </a:fld>
            <a:endParaRPr b="0" lang="en-US"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3"/>
  </p:sldLayoutIdLst>
</p:sldMaster>
</file>

<file path=ppt/slideMasters/slideMaster1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3"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24"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25"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pic>
        <p:nvPicPr>
          <p:cNvPr id="126" name="Picture 7" descr="Logo&#10;&#10;Description automatically generated"/>
          <p:cNvPicPr/>
          <p:nvPr/>
        </p:nvPicPr>
        <p:blipFill>
          <a:blip r:embed="rId2"/>
          <a:stretch/>
        </p:blipFill>
        <p:spPr>
          <a:xfrm>
            <a:off x="10485000" y="6437880"/>
            <a:ext cx="1125360" cy="364680"/>
          </a:xfrm>
          <a:prstGeom prst="rect">
            <a:avLst/>
          </a:prstGeom>
          <a:noFill/>
          <a:ln w="0">
            <a:noFill/>
          </a:ln>
        </p:spPr>
      </p:pic>
      <p:sp>
        <p:nvSpPr>
          <p:cNvPr id="127"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US" sz="2800" strike="noStrike" u="none" cap="all">
                <a:solidFill>
                  <a:schemeClr val="dk1">
                    <a:lumMod val="75000"/>
                    <a:lumOff val="25000"/>
                  </a:schemeClr>
                </a:solidFill>
                <a:uFillTx/>
                <a:latin typeface="Franklin Gothic Demi"/>
              </a:rPr>
              <a:t>Click to edit Master title style</a:t>
            </a:r>
            <a:endParaRPr b="0" lang="en-US" sz="2800" strike="noStrike" u="none">
              <a:solidFill>
                <a:schemeClr val="dk1"/>
              </a:solidFill>
              <a:uFillTx/>
              <a:latin typeface="Franklin Gothic Book"/>
            </a:endParaRPr>
          </a:p>
        </p:txBody>
      </p:sp>
      <p:sp>
        <p:nvSpPr>
          <p:cNvPr id="128" name="PlaceHolder 2"/>
          <p:cNvSpPr>
            <a:spLocks noGrp="1"/>
          </p:cNvSpPr>
          <p:nvPr>
            <p:ph type="body"/>
          </p:nvPr>
        </p:nvSpPr>
        <p:spPr>
          <a:xfrm>
            <a:off x="581040" y="1302120"/>
            <a:ext cx="11029320" cy="4672800"/>
          </a:xfrm>
          <a:prstGeom prst="rect">
            <a:avLst/>
          </a:prstGeom>
          <a:noFill/>
          <a:ln w="0">
            <a:noFill/>
          </a:ln>
        </p:spPr>
        <p:txBody>
          <a:bodyPr lIns="91440" rIns="91440" tIns="45720" bIns="45720" anchor="ctr">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trike="noStrike" u="none">
                <a:solidFill>
                  <a:schemeClr val="dk1">
                    <a:lumMod val="75000"/>
                    <a:lumOff val="25000"/>
                  </a:schemeClr>
                </a:solidFill>
                <a:uFillTx/>
                <a:latin typeface="Franklin Gothic Book"/>
              </a:rPr>
              <a:t>Click to edit Master text styles</a:t>
            </a:r>
            <a:endParaRPr b="0" lang="en-US" sz="1700" strike="noStrike" u="none">
              <a:solidFill>
                <a:schemeClr val="dk1">
                  <a:lumMod val="75000"/>
                  <a:lumOff val="25000"/>
                </a:schemeClr>
              </a:solidFill>
              <a:uFillTx/>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trike="noStrike" u="none">
                <a:solidFill>
                  <a:schemeClr val="dk1">
                    <a:lumMod val="75000"/>
                    <a:lumOff val="25000"/>
                  </a:schemeClr>
                </a:solidFill>
                <a:uFillTx/>
                <a:latin typeface="Franklin Gothic Book"/>
              </a:rPr>
              <a:t>Second level</a:t>
            </a:r>
            <a:endParaRPr b="0" lang="en-US" sz="1400" strike="noStrike" u="none">
              <a:solidFill>
                <a:schemeClr val="dk1">
                  <a:lumMod val="75000"/>
                  <a:lumOff val="25000"/>
                </a:schemeClr>
              </a:solidFill>
              <a:uFillTx/>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trike="noStrike" u="none">
                <a:solidFill>
                  <a:schemeClr val="dk1">
                    <a:lumMod val="75000"/>
                    <a:lumOff val="25000"/>
                  </a:schemeClr>
                </a:solidFill>
                <a:uFillTx/>
                <a:latin typeface="Franklin Gothic Book"/>
              </a:rPr>
              <a:t>Third level</a:t>
            </a:r>
            <a:endParaRPr b="0" lang="en-US" sz="1300" strike="noStrike" u="none">
              <a:solidFill>
                <a:schemeClr val="dk1">
                  <a:lumMod val="75000"/>
                  <a:lumOff val="25000"/>
                </a:schemeClr>
              </a:solidFill>
              <a:uFillTx/>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Fourth level</a:t>
            </a:r>
            <a:endParaRPr b="0" lang="en-US" sz="1100" strike="noStrike" u="none">
              <a:solidFill>
                <a:schemeClr val="dk1">
                  <a:lumMod val="75000"/>
                  <a:lumOff val="25000"/>
                </a:schemeClr>
              </a:solidFill>
              <a:uFillTx/>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Fifth level</a:t>
            </a:r>
            <a:endParaRPr b="0" lang="en-US" sz="1100" strike="noStrike" u="none">
              <a:solidFill>
                <a:schemeClr val="dk1">
                  <a:lumMod val="75000"/>
                  <a:lumOff val="25000"/>
                </a:schemeClr>
              </a:solidFill>
              <a:uFillTx/>
              <a:latin typeface="Franklin Gothic Book"/>
            </a:endParaRPr>
          </a:p>
        </p:txBody>
      </p:sp>
      <p:sp>
        <p:nvSpPr>
          <p:cNvPr id="129" name="PlaceHolder 3"/>
          <p:cNvSpPr>
            <a:spLocks noGrp="1"/>
          </p:cNvSpPr>
          <p:nvPr>
            <p:ph type="dt" idx="32"/>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r>
              <a:rPr b="0" lang="en-US" sz="900" strike="noStrike" u="none">
                <a:solidFill>
                  <a:schemeClr val="dk1">
                    <a:lumMod val="75000"/>
                    <a:lumOff val="25000"/>
                  </a:schemeClr>
                </a:solidFill>
                <a:uFillTx/>
                <a:latin typeface="Franklin Gothic Book"/>
              </a:rPr>
              <a:t> </a:t>
            </a:r>
            <a:endParaRPr b="0" lang="en-US"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7"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13"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14"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pic>
        <p:nvPicPr>
          <p:cNvPr id="15" name="Picture 7" descr="Logo&#10;&#10;Description automatically generated"/>
          <p:cNvPicPr/>
          <p:nvPr/>
        </p:nvPicPr>
        <p:blipFill>
          <a:blip r:embed="rId2"/>
          <a:stretch/>
        </p:blipFill>
        <p:spPr>
          <a:xfrm>
            <a:off x="10485000" y="6437880"/>
            <a:ext cx="1125360" cy="364680"/>
          </a:xfrm>
          <a:prstGeom prst="rect">
            <a:avLst/>
          </a:prstGeom>
          <a:noFill/>
          <a:ln w="0">
            <a:noFill/>
          </a:ln>
        </p:spPr>
      </p:pic>
      <p:sp>
        <p:nvSpPr>
          <p:cNvPr id="16" name="PlaceHolder 1"/>
          <p:cNvSpPr>
            <a:spLocks noGrp="1"/>
          </p:cNvSpPr>
          <p:nvPr>
            <p:ph type="title"/>
          </p:nvPr>
        </p:nvSpPr>
        <p:spPr>
          <a:xfrm>
            <a:off x="581040" y="702000"/>
            <a:ext cx="11029320" cy="1013400"/>
          </a:xfrm>
          <a:prstGeom prst="rect">
            <a:avLst/>
          </a:prstGeom>
          <a:noFill/>
          <a:ln w="0">
            <a:noFill/>
          </a:ln>
        </p:spPr>
        <p:txBody>
          <a:bodyPr lIns="91440" rIns="91440" tIns="45720" bIns="45720" anchor="b">
            <a:noAutofit/>
          </a:bodyPr>
          <a:p>
            <a:pPr indent="0" defTabSz="457200">
              <a:lnSpc>
                <a:spcPct val="100000"/>
              </a:lnSpc>
              <a:buNone/>
            </a:pPr>
            <a:r>
              <a:rPr b="0" lang="en-US" sz="2800" strike="noStrike" u="none" cap="all">
                <a:solidFill>
                  <a:schemeClr val="dk1">
                    <a:lumMod val="75000"/>
                    <a:lumOff val="25000"/>
                  </a:schemeClr>
                </a:solidFill>
                <a:uFillTx/>
                <a:latin typeface="Franklin Gothic Demi"/>
              </a:rPr>
              <a:t>Click to edit Master title style</a:t>
            </a:r>
            <a:endParaRPr b="0" lang="en-US" sz="2800" strike="noStrike" u="none">
              <a:solidFill>
                <a:schemeClr val="dk1"/>
              </a:solidFill>
              <a:uFillTx/>
              <a:latin typeface="Franklin Gothic Book"/>
            </a:endParaRPr>
          </a:p>
        </p:txBody>
      </p:sp>
      <p:sp>
        <p:nvSpPr>
          <p:cNvPr id="17" name="PlaceHolder 2"/>
          <p:cNvSpPr>
            <a:spLocks noGrp="1"/>
          </p:cNvSpPr>
          <p:nvPr>
            <p:ph type="body"/>
          </p:nvPr>
        </p:nvSpPr>
        <p:spPr>
          <a:xfrm>
            <a:off x="581040" y="1415160"/>
            <a:ext cx="11029320" cy="4572360"/>
          </a:xfrm>
          <a:prstGeom prst="rect">
            <a:avLst/>
          </a:prstGeom>
          <a:noFill/>
          <a:ln w="0">
            <a:noFill/>
          </a:ln>
        </p:spPr>
        <p:txBody>
          <a:bodyPr lIns="91440" rIns="91440" tIns="45720" bIns="45720" anchor="t" vert="eaVert">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trike="noStrike" u="none">
                <a:solidFill>
                  <a:schemeClr val="dk1">
                    <a:lumMod val="75000"/>
                    <a:lumOff val="25000"/>
                  </a:schemeClr>
                </a:solidFill>
                <a:uFillTx/>
                <a:latin typeface="Franklin Gothic Book"/>
              </a:rPr>
              <a:t>Click to edit Master text styles</a:t>
            </a:r>
            <a:endParaRPr b="0" lang="en-US" sz="1700" strike="noStrike" u="none">
              <a:solidFill>
                <a:schemeClr val="dk1">
                  <a:lumMod val="75000"/>
                  <a:lumOff val="25000"/>
                </a:schemeClr>
              </a:solidFill>
              <a:uFillTx/>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trike="noStrike" u="none">
                <a:solidFill>
                  <a:schemeClr val="dk1">
                    <a:lumMod val="75000"/>
                    <a:lumOff val="25000"/>
                  </a:schemeClr>
                </a:solidFill>
                <a:uFillTx/>
                <a:latin typeface="Franklin Gothic Book"/>
              </a:rPr>
              <a:t>Second level</a:t>
            </a:r>
            <a:endParaRPr b="0" lang="en-US" sz="1400" strike="noStrike" u="none">
              <a:solidFill>
                <a:schemeClr val="dk1">
                  <a:lumMod val="75000"/>
                  <a:lumOff val="25000"/>
                </a:schemeClr>
              </a:solidFill>
              <a:uFillTx/>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trike="noStrike" u="none">
                <a:solidFill>
                  <a:schemeClr val="dk1">
                    <a:lumMod val="75000"/>
                    <a:lumOff val="25000"/>
                  </a:schemeClr>
                </a:solidFill>
                <a:uFillTx/>
                <a:latin typeface="Franklin Gothic Book"/>
              </a:rPr>
              <a:t>Third level</a:t>
            </a:r>
            <a:endParaRPr b="0" lang="en-US" sz="1300" strike="noStrike" u="none">
              <a:solidFill>
                <a:schemeClr val="dk1">
                  <a:lumMod val="75000"/>
                  <a:lumOff val="25000"/>
                </a:schemeClr>
              </a:solidFill>
              <a:uFillTx/>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Fourth level</a:t>
            </a:r>
            <a:endParaRPr b="0" lang="en-US" sz="1100" strike="noStrike" u="none">
              <a:solidFill>
                <a:schemeClr val="dk1">
                  <a:lumMod val="75000"/>
                  <a:lumOff val="25000"/>
                </a:schemeClr>
              </a:solidFill>
              <a:uFillTx/>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Fifth level</a:t>
            </a:r>
            <a:endParaRPr b="0" lang="en-US" sz="1100" strike="noStrike" u="none">
              <a:solidFill>
                <a:schemeClr val="dk1">
                  <a:lumMod val="75000"/>
                  <a:lumOff val="25000"/>
                </a:schemeClr>
              </a:solidFill>
              <a:uFillTx/>
              <a:latin typeface="Franklin Gothic Book"/>
            </a:endParaRPr>
          </a:p>
        </p:txBody>
      </p:sp>
      <p:sp>
        <p:nvSpPr>
          <p:cNvPr id="18" name="PlaceHolder 3"/>
          <p:cNvSpPr>
            <a:spLocks noGrp="1"/>
          </p:cNvSpPr>
          <p:nvPr>
            <p:ph type="dt" idx="4"/>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r>
              <a:rPr b="0" lang="en-US" sz="900" strike="noStrike" u="none">
                <a:solidFill>
                  <a:schemeClr val="dk1">
                    <a:lumMod val="75000"/>
                    <a:lumOff val="25000"/>
                  </a:schemeClr>
                </a:solidFill>
                <a:uFillTx/>
                <a:latin typeface="Franklin Gothic Book"/>
              </a:rPr>
              <a:t> </a:t>
            </a:r>
            <a:endParaRPr b="0" lang="en-US" sz="900" strike="noStrike" u="none">
              <a:solidFill>
                <a:srgbClr val="000000"/>
              </a:solidFill>
              <a:uFillTx/>
              <a:latin typeface="Times New Roman"/>
            </a:endParaRPr>
          </a:p>
        </p:txBody>
      </p:sp>
      <p:sp>
        <p:nvSpPr>
          <p:cNvPr id="19" name="PlaceHolder 4"/>
          <p:cNvSpPr>
            <a:spLocks noGrp="1"/>
          </p:cNvSpPr>
          <p:nvPr>
            <p:ph type="ftr" idx="5"/>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20" name="PlaceHolder 5"/>
          <p:cNvSpPr>
            <a:spLocks noGrp="1"/>
          </p:cNvSpPr>
          <p:nvPr>
            <p:ph type="sldNum" idx="6"/>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fld id="{087B7034-5A13-4BB6-843C-4ED1FAB806F0}"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1" name="Rectangle 8" hidden="1"/>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22" name="Rectangle 9" hidden="1"/>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3" name="Rectangle 10" hidden="1"/>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pic>
        <p:nvPicPr>
          <p:cNvPr id="24" name="Picture 7" descr="Logo&#10;&#10;Description automatically generated"/>
          <p:cNvPicPr/>
          <p:nvPr/>
        </p:nvPicPr>
        <p:blipFill>
          <a:blip r:embed="rId2"/>
          <a:stretch/>
        </p:blipFill>
        <p:spPr>
          <a:xfrm>
            <a:off x="10485000" y="6437880"/>
            <a:ext cx="1125360" cy="364680"/>
          </a:xfrm>
          <a:prstGeom prst="rect">
            <a:avLst/>
          </a:prstGeom>
          <a:noFill/>
          <a:ln w="0">
            <a:noFill/>
          </a:ln>
        </p:spPr>
      </p:pic>
      <p:sp>
        <p:nvSpPr>
          <p:cNvPr id="25" name="Rectangle 6"/>
          <p:cNvSpPr/>
          <p:nvPr/>
        </p:nvSpPr>
        <p:spPr>
          <a:xfrm>
            <a:off x="8058240" y="599760"/>
            <a:ext cx="3687120" cy="581652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26" name="PlaceHolder 1"/>
          <p:cNvSpPr>
            <a:spLocks noGrp="1"/>
          </p:cNvSpPr>
          <p:nvPr>
            <p:ph type="title"/>
          </p:nvPr>
        </p:nvSpPr>
        <p:spPr>
          <a:xfrm>
            <a:off x="8204040" y="863640"/>
            <a:ext cx="3123720" cy="4807080"/>
          </a:xfrm>
          <a:prstGeom prst="rect">
            <a:avLst/>
          </a:prstGeom>
          <a:noFill/>
          <a:ln w="0">
            <a:noFill/>
          </a:ln>
        </p:spPr>
        <p:txBody>
          <a:bodyPr lIns="91440" rIns="91440" tIns="45720" bIns="45720" anchor="ctr" vert="eaVert">
            <a:noAutofit/>
          </a:bodyPr>
          <a:p>
            <a:pPr indent="0" defTabSz="457200">
              <a:lnSpc>
                <a:spcPct val="100000"/>
              </a:lnSpc>
              <a:buNone/>
            </a:pPr>
            <a:r>
              <a:rPr b="0" lang="en-US" sz="2800" strike="noStrike" u="none" cap="all">
                <a:solidFill>
                  <a:srgbClr val="ffffff"/>
                </a:solidFill>
                <a:uFillTx/>
                <a:latin typeface="Franklin Gothic Demi"/>
              </a:rPr>
              <a:t>Click to edit Master title style</a:t>
            </a:r>
            <a:endParaRPr b="0" lang="en-US" sz="2800" strike="noStrike" u="none">
              <a:solidFill>
                <a:schemeClr val="dk1"/>
              </a:solidFill>
              <a:uFillTx/>
              <a:latin typeface="Franklin Gothic Book"/>
            </a:endParaRPr>
          </a:p>
        </p:txBody>
      </p:sp>
      <p:sp>
        <p:nvSpPr>
          <p:cNvPr id="27" name="PlaceHolder 2"/>
          <p:cNvSpPr>
            <a:spLocks noGrp="1"/>
          </p:cNvSpPr>
          <p:nvPr>
            <p:ph type="body"/>
          </p:nvPr>
        </p:nvSpPr>
        <p:spPr>
          <a:xfrm>
            <a:off x="775080" y="863640"/>
            <a:ext cx="7161120" cy="4807080"/>
          </a:xfrm>
          <a:prstGeom prst="rect">
            <a:avLst/>
          </a:prstGeom>
          <a:noFill/>
          <a:ln w="0">
            <a:noFill/>
          </a:ln>
        </p:spPr>
        <p:txBody>
          <a:bodyPr lIns="91440" rIns="91440" tIns="45720" bIns="45720" anchor="t" vert="eaVert">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trike="noStrike" u="none">
                <a:solidFill>
                  <a:schemeClr val="dk1">
                    <a:lumMod val="75000"/>
                    <a:lumOff val="25000"/>
                  </a:schemeClr>
                </a:solidFill>
                <a:uFillTx/>
                <a:latin typeface="Franklin Gothic Book"/>
              </a:rPr>
              <a:t>Click to edit Master text styles</a:t>
            </a:r>
            <a:endParaRPr b="0" lang="en-US" sz="1700" strike="noStrike" u="none">
              <a:solidFill>
                <a:schemeClr val="dk1">
                  <a:lumMod val="75000"/>
                  <a:lumOff val="25000"/>
                </a:schemeClr>
              </a:solidFill>
              <a:uFillTx/>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trike="noStrike" u="none">
                <a:solidFill>
                  <a:schemeClr val="dk1">
                    <a:lumMod val="75000"/>
                    <a:lumOff val="25000"/>
                  </a:schemeClr>
                </a:solidFill>
                <a:uFillTx/>
                <a:latin typeface="Franklin Gothic Book"/>
              </a:rPr>
              <a:t>Second level</a:t>
            </a:r>
            <a:endParaRPr b="0" lang="en-US" sz="1400" strike="noStrike" u="none">
              <a:solidFill>
                <a:schemeClr val="dk1">
                  <a:lumMod val="75000"/>
                  <a:lumOff val="25000"/>
                </a:schemeClr>
              </a:solidFill>
              <a:uFillTx/>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trike="noStrike" u="none">
                <a:solidFill>
                  <a:schemeClr val="dk1">
                    <a:lumMod val="75000"/>
                    <a:lumOff val="25000"/>
                  </a:schemeClr>
                </a:solidFill>
                <a:uFillTx/>
                <a:latin typeface="Franklin Gothic Book"/>
              </a:rPr>
              <a:t>Third level</a:t>
            </a:r>
            <a:endParaRPr b="0" lang="en-US" sz="1300" strike="noStrike" u="none">
              <a:solidFill>
                <a:schemeClr val="dk1">
                  <a:lumMod val="75000"/>
                  <a:lumOff val="25000"/>
                </a:schemeClr>
              </a:solidFill>
              <a:uFillTx/>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Fourth level</a:t>
            </a:r>
            <a:endParaRPr b="0" lang="en-US" sz="1100" strike="noStrike" u="none">
              <a:solidFill>
                <a:schemeClr val="dk1">
                  <a:lumMod val="75000"/>
                  <a:lumOff val="25000"/>
                </a:schemeClr>
              </a:solidFill>
              <a:uFillTx/>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Fifth level</a:t>
            </a:r>
            <a:endParaRPr b="0" lang="en-US" sz="1100" strike="noStrike" u="none">
              <a:solidFill>
                <a:schemeClr val="dk1">
                  <a:lumMod val="75000"/>
                  <a:lumOff val="25000"/>
                </a:schemeClr>
              </a:solidFill>
              <a:uFillTx/>
              <a:latin typeface="Franklin Gothic Book"/>
            </a:endParaRPr>
          </a:p>
        </p:txBody>
      </p:sp>
      <p:sp>
        <p:nvSpPr>
          <p:cNvPr id="28" name="Rectangle 7"/>
          <p:cNvSpPr/>
          <p:nvPr/>
        </p:nvSpPr>
        <p:spPr>
          <a:xfrm>
            <a:off x="446400" y="457200"/>
            <a:ext cx="3702960" cy="946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29" name="Rectangle 8"/>
          <p:cNvSpPr/>
          <p:nvPr/>
        </p:nvSpPr>
        <p:spPr>
          <a:xfrm>
            <a:off x="8042040" y="453600"/>
            <a:ext cx="3702960" cy="982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30" name="Rectangle 9"/>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31" name="PlaceHolder 3"/>
          <p:cNvSpPr>
            <a:spLocks noGrp="1"/>
          </p:cNvSpPr>
          <p:nvPr>
            <p:ph type="dt" idx="7"/>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r>
              <a:rPr b="0" lang="en-US" sz="900" strike="noStrike" u="none">
                <a:solidFill>
                  <a:schemeClr val="dk1">
                    <a:lumMod val="75000"/>
                    <a:lumOff val="25000"/>
                  </a:schemeClr>
                </a:solidFill>
                <a:uFillTx/>
                <a:latin typeface="Franklin Gothic Book"/>
              </a:rPr>
              <a:t> </a:t>
            </a:r>
            <a:endParaRPr b="0" lang="en-US" sz="900" strike="noStrike" u="none">
              <a:solidFill>
                <a:srgbClr val="000000"/>
              </a:solidFill>
              <a:uFillTx/>
              <a:latin typeface="Times New Roman"/>
            </a:endParaRPr>
          </a:p>
        </p:txBody>
      </p:sp>
      <p:sp>
        <p:nvSpPr>
          <p:cNvPr id="32" name="PlaceHolder 4"/>
          <p:cNvSpPr>
            <a:spLocks noGrp="1"/>
          </p:cNvSpPr>
          <p:nvPr>
            <p:ph type="ftr" idx="8"/>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33" name="PlaceHolder 5"/>
          <p:cNvSpPr>
            <a:spLocks noGrp="1"/>
          </p:cNvSpPr>
          <p:nvPr>
            <p:ph type="sldNum" idx="9"/>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fld id="{78EAADFF-1CDA-4A60-AAC9-6B77D38FBB7A}"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4"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35"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36"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pic>
        <p:nvPicPr>
          <p:cNvPr id="37" name="Picture 7" descr="Logo&#10;&#10;Description automatically generated"/>
          <p:cNvPicPr/>
          <p:nvPr/>
        </p:nvPicPr>
        <p:blipFill>
          <a:blip r:embed="rId2"/>
          <a:stretch/>
        </p:blipFill>
        <p:spPr>
          <a:xfrm>
            <a:off x="10485000" y="6437880"/>
            <a:ext cx="1125360" cy="364680"/>
          </a:xfrm>
          <a:prstGeom prst="rect">
            <a:avLst/>
          </a:prstGeom>
          <a:noFill/>
          <a:ln w="0">
            <a:noFill/>
          </a:ln>
        </p:spPr>
      </p:pic>
      <p:sp>
        <p:nvSpPr>
          <p:cNvPr id="38"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Autofit/>
          </a:bodyPr>
          <a:p>
            <a:pPr indent="0" defTabSz="457200">
              <a:lnSpc>
                <a:spcPct val="100000"/>
              </a:lnSpc>
              <a:buNone/>
            </a:pPr>
            <a:r>
              <a:rPr b="0" lang="en-US" sz="2800" strike="noStrike" u="none" cap="all">
                <a:solidFill>
                  <a:schemeClr val="dk1">
                    <a:lumMod val="75000"/>
                    <a:lumOff val="25000"/>
                  </a:schemeClr>
                </a:solidFill>
                <a:uFillTx/>
                <a:latin typeface="Franklin Gothic Demi"/>
              </a:rPr>
              <a:t>Click to edit Master title style</a:t>
            </a:r>
            <a:endParaRPr b="0" lang="en-US" sz="2800" strike="noStrike" u="none">
              <a:solidFill>
                <a:schemeClr val="dk1"/>
              </a:solidFill>
              <a:uFillTx/>
              <a:latin typeface="Franklin Gothic Book"/>
            </a:endParaRPr>
          </a:p>
        </p:txBody>
      </p:sp>
      <p:sp>
        <p:nvSpPr>
          <p:cNvPr id="39" name="PlaceHolder 2"/>
          <p:cNvSpPr>
            <a:spLocks noGrp="1"/>
          </p:cNvSpPr>
          <p:nvPr>
            <p:ph type="body"/>
          </p:nvPr>
        </p:nvSpPr>
        <p:spPr>
          <a:xfrm>
            <a:off x="581040" y="1302120"/>
            <a:ext cx="11029320" cy="4672800"/>
          </a:xfrm>
          <a:prstGeom prst="rect">
            <a:avLst/>
          </a:prstGeom>
          <a:noFill/>
          <a:ln w="0">
            <a:noFill/>
          </a:ln>
        </p:spPr>
        <p:txBody>
          <a:bodyPr lIns="91440" rIns="91440" tIns="45720" bIns="45720" anchor="ctr">
            <a:no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trike="noStrike" u="none">
                <a:solidFill>
                  <a:schemeClr val="dk1">
                    <a:lumMod val="75000"/>
                    <a:lumOff val="25000"/>
                  </a:schemeClr>
                </a:solidFill>
                <a:uFillTx/>
                <a:latin typeface="Franklin Gothic Book"/>
              </a:rPr>
              <a:t>Click to edit Master text styles</a:t>
            </a:r>
            <a:endParaRPr b="0" lang="en-US" sz="1700" strike="noStrike" u="none">
              <a:solidFill>
                <a:schemeClr val="dk1">
                  <a:lumMod val="75000"/>
                  <a:lumOff val="25000"/>
                </a:schemeClr>
              </a:solidFill>
              <a:uFillTx/>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trike="noStrike" u="none">
                <a:solidFill>
                  <a:schemeClr val="dk1">
                    <a:lumMod val="75000"/>
                    <a:lumOff val="25000"/>
                  </a:schemeClr>
                </a:solidFill>
                <a:uFillTx/>
                <a:latin typeface="Franklin Gothic Book"/>
              </a:rPr>
              <a:t>Second level</a:t>
            </a:r>
            <a:endParaRPr b="0" lang="en-US" sz="1400" strike="noStrike" u="none">
              <a:solidFill>
                <a:schemeClr val="dk1">
                  <a:lumMod val="75000"/>
                  <a:lumOff val="25000"/>
                </a:schemeClr>
              </a:solidFill>
              <a:uFillTx/>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trike="noStrike" u="none">
                <a:solidFill>
                  <a:schemeClr val="dk1">
                    <a:lumMod val="75000"/>
                    <a:lumOff val="25000"/>
                  </a:schemeClr>
                </a:solidFill>
                <a:uFillTx/>
                <a:latin typeface="Franklin Gothic Book"/>
              </a:rPr>
              <a:t>Third level</a:t>
            </a:r>
            <a:endParaRPr b="0" lang="en-US" sz="1300" strike="noStrike" u="none">
              <a:solidFill>
                <a:schemeClr val="dk1">
                  <a:lumMod val="75000"/>
                  <a:lumOff val="25000"/>
                </a:schemeClr>
              </a:solidFill>
              <a:uFillTx/>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Fourth level</a:t>
            </a:r>
            <a:endParaRPr b="0" lang="en-US" sz="1100" strike="noStrike" u="none">
              <a:solidFill>
                <a:schemeClr val="dk1">
                  <a:lumMod val="75000"/>
                  <a:lumOff val="25000"/>
                </a:schemeClr>
              </a:solidFill>
              <a:uFillTx/>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Fifth level</a:t>
            </a:r>
            <a:endParaRPr b="0" lang="en-US" sz="1100" strike="noStrike" u="none">
              <a:solidFill>
                <a:schemeClr val="dk1">
                  <a:lumMod val="75000"/>
                  <a:lumOff val="25000"/>
                </a:schemeClr>
              </a:solidFill>
              <a:uFillTx/>
              <a:latin typeface="Franklin Gothic Book"/>
            </a:endParaRPr>
          </a:p>
        </p:txBody>
      </p:sp>
      <p:sp>
        <p:nvSpPr>
          <p:cNvPr id="40" name="PlaceHolder 3"/>
          <p:cNvSpPr>
            <a:spLocks noGrp="1"/>
          </p:cNvSpPr>
          <p:nvPr>
            <p:ph type="dt" idx="10"/>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r>
              <a:rPr b="0" lang="en-US" sz="900" strike="noStrike" u="none">
                <a:solidFill>
                  <a:schemeClr val="dk1">
                    <a:lumMod val="75000"/>
                    <a:lumOff val="25000"/>
                  </a:schemeClr>
                </a:solidFill>
                <a:uFillTx/>
                <a:latin typeface="Franklin Gothic Book"/>
              </a:rPr>
              <a:t> </a:t>
            </a:r>
            <a:endParaRPr b="0" lang="en-US"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3"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44"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45"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pic>
        <p:nvPicPr>
          <p:cNvPr id="46" name="Picture 7" descr="Logo&#10;&#10;Description automatically generated"/>
          <p:cNvPicPr/>
          <p:nvPr/>
        </p:nvPicPr>
        <p:blipFill>
          <a:blip r:embed="rId2"/>
          <a:stretch/>
        </p:blipFill>
        <p:spPr>
          <a:xfrm>
            <a:off x="10485000" y="6437880"/>
            <a:ext cx="1125360" cy="364680"/>
          </a:xfrm>
          <a:prstGeom prst="rect">
            <a:avLst/>
          </a:prstGeom>
          <a:noFill/>
          <a:ln w="0">
            <a:noFill/>
          </a:ln>
        </p:spPr>
      </p:pic>
      <p:sp>
        <p:nvSpPr>
          <p:cNvPr id="47" name="Rectangle 7"/>
          <p:cNvSpPr/>
          <p:nvPr/>
        </p:nvSpPr>
        <p:spPr>
          <a:xfrm>
            <a:off x="447840" y="5141880"/>
            <a:ext cx="11290680" cy="125856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48" name="PlaceHolder 1"/>
          <p:cNvSpPr>
            <a:spLocks noGrp="1"/>
          </p:cNvSpPr>
          <p:nvPr>
            <p:ph type="title"/>
          </p:nvPr>
        </p:nvSpPr>
        <p:spPr>
          <a:xfrm>
            <a:off x="581040" y="2394000"/>
            <a:ext cx="11029320" cy="2147040"/>
          </a:xfrm>
          <a:prstGeom prst="rect">
            <a:avLst/>
          </a:prstGeom>
          <a:noFill/>
          <a:ln w="0">
            <a:noFill/>
          </a:ln>
        </p:spPr>
        <p:txBody>
          <a:bodyPr lIns="91440" rIns="91440" tIns="45720" bIns="45720" anchor="b">
            <a:normAutofit/>
          </a:bodyPr>
          <a:p>
            <a:pPr indent="0" defTabSz="457200">
              <a:lnSpc>
                <a:spcPct val="100000"/>
              </a:lnSpc>
              <a:buNone/>
            </a:pPr>
            <a:r>
              <a:rPr b="0" lang="en-US" sz="3600" strike="noStrike" u="none" cap="all">
                <a:solidFill>
                  <a:schemeClr val="dk1">
                    <a:lumMod val="75000"/>
                    <a:lumOff val="25000"/>
                  </a:schemeClr>
                </a:solidFill>
                <a:uFillTx/>
                <a:latin typeface="Franklin Gothic Demi"/>
              </a:rPr>
              <a:t>Click to edit Master title style</a:t>
            </a:r>
            <a:endParaRPr b="0" lang="en-US" sz="3600" strike="noStrike" u="none">
              <a:solidFill>
                <a:schemeClr val="dk1"/>
              </a:solidFill>
              <a:uFillTx/>
              <a:latin typeface="Franklin Gothic Book"/>
            </a:endParaRPr>
          </a:p>
        </p:txBody>
      </p:sp>
      <p:sp>
        <p:nvSpPr>
          <p:cNvPr id="49" name="PlaceHolder 2"/>
          <p:cNvSpPr>
            <a:spLocks noGrp="1"/>
          </p:cNvSpPr>
          <p:nvPr>
            <p:ph type="body"/>
          </p:nvPr>
        </p:nvSpPr>
        <p:spPr>
          <a:xfrm>
            <a:off x="581040" y="4541400"/>
            <a:ext cx="11029320" cy="600120"/>
          </a:xfrm>
          <a:prstGeom prst="rect">
            <a:avLst/>
          </a:prstGeom>
          <a:noFill/>
          <a:ln w="0">
            <a:noFill/>
          </a:ln>
        </p:spPr>
        <p:txBody>
          <a:bodyPr lIns="91440" rIns="91440" tIns="45720" bIns="45720" anchor="t">
            <a:normAutofit/>
          </a:bodyPr>
          <a:p>
            <a:pPr indent="0" defTabSz="457200">
              <a:lnSpc>
                <a:spcPct val="110000"/>
              </a:lnSpc>
              <a:spcBef>
                <a:spcPts val="360"/>
              </a:spcBef>
              <a:spcAft>
                <a:spcPts val="601"/>
              </a:spcAft>
              <a:buNone/>
              <a:tabLst>
                <a:tab algn="l" pos="0"/>
              </a:tabLst>
            </a:pPr>
            <a:r>
              <a:rPr b="0" lang="en-US" sz="1800" strike="noStrike" u="none" cap="all">
                <a:solidFill>
                  <a:schemeClr val="accent1"/>
                </a:solidFill>
                <a:uFillTx/>
                <a:latin typeface="Franklin Gothic Book"/>
              </a:rPr>
              <a:t>Click to edit Master text styles</a:t>
            </a:r>
            <a:endParaRPr b="0" lang="en-US" sz="1800" strike="noStrike" u="none">
              <a:solidFill>
                <a:schemeClr val="dk1">
                  <a:lumMod val="75000"/>
                  <a:lumOff val="25000"/>
                </a:schemeClr>
              </a:solidFill>
              <a:uFillTx/>
              <a:latin typeface="Franklin Gothic Book"/>
            </a:endParaRPr>
          </a:p>
        </p:txBody>
      </p:sp>
      <p:sp>
        <p:nvSpPr>
          <p:cNvPr id="50" name="PlaceHolder 3"/>
          <p:cNvSpPr>
            <a:spLocks noGrp="1"/>
          </p:cNvSpPr>
          <p:nvPr>
            <p:ph type="dt" idx="11"/>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r>
              <a:rPr b="0" lang="en-US" sz="900" strike="noStrike" u="none">
                <a:solidFill>
                  <a:schemeClr val="dk1">
                    <a:lumMod val="75000"/>
                    <a:lumOff val="25000"/>
                  </a:schemeClr>
                </a:solidFill>
                <a:uFillTx/>
                <a:latin typeface="Franklin Gothic Book"/>
              </a:rPr>
              <a:t>&lt;date/time&gt;</a:t>
            </a:r>
            <a:endParaRPr b="0" lang="en-US" sz="900" strike="noStrike" u="none">
              <a:solidFill>
                <a:srgbClr val="000000"/>
              </a:solidFill>
              <a:uFillTx/>
              <a:latin typeface="Times New Roman"/>
            </a:endParaRPr>
          </a:p>
        </p:txBody>
      </p:sp>
      <p:sp>
        <p:nvSpPr>
          <p:cNvPr id="51" name="PlaceHolder 4"/>
          <p:cNvSpPr>
            <a:spLocks noGrp="1"/>
          </p:cNvSpPr>
          <p:nvPr>
            <p:ph type="ftr" idx="12"/>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52" name="PlaceHolder 5"/>
          <p:cNvSpPr>
            <a:spLocks noGrp="1"/>
          </p:cNvSpPr>
          <p:nvPr>
            <p:ph type="sldNum" idx="13"/>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fld id="{DE287C74-8C2F-4EE8-82DE-E2C303B7348A}" type="slidenum">
              <a:rPr b="0" lang="en-US" sz="900" strike="noStrike" u="none">
                <a:solidFill>
                  <a:schemeClr val="dk1">
                    <a:lumMod val="75000"/>
                    <a:lumOff val="25000"/>
                  </a:schemeClr>
                </a:solidFill>
                <a:uFillTx/>
                <a:latin typeface="Franklin Gothic Book"/>
              </a:rPr>
              <a:t>&lt;number&gt;</a:t>
            </a:fld>
            <a:endParaRPr b="0" lang="en-US"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3"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54"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55"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pic>
        <p:nvPicPr>
          <p:cNvPr id="56" name="Picture 7" descr="Logo&#10;&#10;Description automatically generated"/>
          <p:cNvPicPr/>
          <p:nvPr/>
        </p:nvPicPr>
        <p:blipFill>
          <a:blip r:embed="rId2"/>
          <a:stretch/>
        </p:blipFill>
        <p:spPr>
          <a:xfrm>
            <a:off x="10485000" y="6437880"/>
            <a:ext cx="1125360" cy="364680"/>
          </a:xfrm>
          <a:prstGeom prst="rect">
            <a:avLst/>
          </a:prstGeom>
          <a:noFill/>
          <a:ln w="0">
            <a:noFill/>
          </a:ln>
        </p:spPr>
      </p:pic>
      <p:sp>
        <p:nvSpPr>
          <p:cNvPr id="57" name="PlaceHolder 1"/>
          <p:cNvSpPr>
            <a:spLocks noGrp="1"/>
          </p:cNvSpPr>
          <p:nvPr>
            <p:ph type="title"/>
          </p:nvPr>
        </p:nvSpPr>
        <p:spPr>
          <a:xfrm>
            <a:off x="581040" y="729720"/>
            <a:ext cx="11029320" cy="492480"/>
          </a:xfrm>
          <a:prstGeom prst="rect">
            <a:avLst/>
          </a:prstGeom>
          <a:noFill/>
          <a:ln w="0">
            <a:noFill/>
          </a:ln>
        </p:spPr>
        <p:txBody>
          <a:bodyPr lIns="91440" rIns="91440" tIns="45720" bIns="45720" anchor="b">
            <a:noAutofit/>
          </a:bodyPr>
          <a:p>
            <a:pPr indent="0" defTabSz="457200">
              <a:lnSpc>
                <a:spcPct val="100000"/>
              </a:lnSpc>
              <a:buNone/>
            </a:pPr>
            <a:r>
              <a:rPr b="0" lang="en-US" sz="2800" strike="noStrike" u="none" cap="all">
                <a:solidFill>
                  <a:schemeClr val="dk1">
                    <a:lumMod val="75000"/>
                    <a:lumOff val="25000"/>
                  </a:schemeClr>
                </a:solidFill>
                <a:uFillTx/>
                <a:latin typeface="Franklin Gothic Demi"/>
              </a:rPr>
              <a:t>Click to edit Master title style</a:t>
            </a:r>
            <a:endParaRPr b="0" lang="en-US" sz="2800" strike="noStrike" u="none">
              <a:solidFill>
                <a:schemeClr val="dk1"/>
              </a:solidFill>
              <a:uFillTx/>
              <a:latin typeface="Franklin Gothic Book"/>
            </a:endParaRPr>
          </a:p>
        </p:txBody>
      </p:sp>
      <p:sp>
        <p:nvSpPr>
          <p:cNvPr id="58" name="PlaceHolder 2"/>
          <p:cNvSpPr>
            <a:spLocks noGrp="1"/>
          </p:cNvSpPr>
          <p:nvPr>
            <p:ph type="body"/>
          </p:nvPr>
        </p:nvSpPr>
        <p:spPr>
          <a:xfrm>
            <a:off x="581040" y="1391400"/>
            <a:ext cx="5194440" cy="4469040"/>
          </a:xfrm>
          <a:prstGeom prst="rect">
            <a:avLst/>
          </a:prstGeom>
          <a:noFill/>
          <a:ln w="0">
            <a:noFill/>
          </a:ln>
        </p:spPr>
        <p:txBody>
          <a:bodyPr lIns="91440" rIns="91440" tIns="45720" bIns="45720" anchor="ctr">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trike="noStrike" u="none">
                <a:solidFill>
                  <a:schemeClr val="dk1">
                    <a:lumMod val="75000"/>
                    <a:lumOff val="25000"/>
                  </a:schemeClr>
                </a:solidFill>
                <a:uFillTx/>
                <a:latin typeface="Franklin Gothic Book"/>
              </a:rPr>
              <a:t>Click to edit Master text styles</a:t>
            </a:r>
            <a:endParaRPr b="0" lang="en-US" sz="1700" strike="noStrike" u="none">
              <a:solidFill>
                <a:schemeClr val="dk1">
                  <a:lumMod val="75000"/>
                  <a:lumOff val="25000"/>
                </a:schemeClr>
              </a:solidFill>
              <a:uFillTx/>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trike="noStrike" u="none">
                <a:solidFill>
                  <a:schemeClr val="dk1">
                    <a:lumMod val="75000"/>
                    <a:lumOff val="25000"/>
                  </a:schemeClr>
                </a:solidFill>
                <a:uFillTx/>
                <a:latin typeface="Franklin Gothic Book"/>
              </a:rPr>
              <a:t>Second level</a:t>
            </a:r>
            <a:endParaRPr b="0" lang="en-US" sz="1400" strike="noStrike" u="none">
              <a:solidFill>
                <a:schemeClr val="dk1">
                  <a:lumMod val="75000"/>
                  <a:lumOff val="25000"/>
                </a:schemeClr>
              </a:solidFill>
              <a:uFillTx/>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trike="noStrike" u="none">
                <a:solidFill>
                  <a:schemeClr val="dk1">
                    <a:lumMod val="75000"/>
                    <a:lumOff val="25000"/>
                  </a:schemeClr>
                </a:solidFill>
                <a:uFillTx/>
                <a:latin typeface="Franklin Gothic Book"/>
              </a:rPr>
              <a:t>Third level</a:t>
            </a:r>
            <a:endParaRPr b="0" lang="en-US" sz="1300" strike="noStrike" u="none">
              <a:solidFill>
                <a:schemeClr val="dk1">
                  <a:lumMod val="75000"/>
                  <a:lumOff val="25000"/>
                </a:schemeClr>
              </a:solidFill>
              <a:uFillTx/>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Fourth level</a:t>
            </a:r>
            <a:endParaRPr b="0" lang="en-US" sz="1100" strike="noStrike" u="none">
              <a:solidFill>
                <a:schemeClr val="dk1">
                  <a:lumMod val="75000"/>
                  <a:lumOff val="25000"/>
                </a:schemeClr>
              </a:solidFill>
              <a:uFillTx/>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Fifth level</a:t>
            </a:r>
            <a:endParaRPr b="0" lang="en-US" sz="1100" strike="noStrike" u="none">
              <a:solidFill>
                <a:schemeClr val="dk1">
                  <a:lumMod val="75000"/>
                  <a:lumOff val="25000"/>
                </a:schemeClr>
              </a:solidFill>
              <a:uFillTx/>
              <a:latin typeface="Franklin Gothic Book"/>
            </a:endParaRPr>
          </a:p>
        </p:txBody>
      </p:sp>
      <p:sp>
        <p:nvSpPr>
          <p:cNvPr id="59" name="PlaceHolder 3"/>
          <p:cNvSpPr>
            <a:spLocks noGrp="1"/>
          </p:cNvSpPr>
          <p:nvPr>
            <p:ph type="body"/>
          </p:nvPr>
        </p:nvSpPr>
        <p:spPr>
          <a:xfrm>
            <a:off x="6415920" y="1391400"/>
            <a:ext cx="5194440" cy="4469040"/>
          </a:xfrm>
          <a:prstGeom prst="rect">
            <a:avLst/>
          </a:prstGeom>
          <a:noFill/>
          <a:ln w="0">
            <a:noFill/>
          </a:ln>
        </p:spPr>
        <p:txBody>
          <a:bodyPr lIns="91440" rIns="91440" tIns="45720" bIns="45720" anchor="ctr">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trike="noStrike" u="none">
                <a:solidFill>
                  <a:schemeClr val="dk1">
                    <a:lumMod val="75000"/>
                    <a:lumOff val="25000"/>
                  </a:schemeClr>
                </a:solidFill>
                <a:uFillTx/>
                <a:latin typeface="Franklin Gothic Book"/>
              </a:rPr>
              <a:t>Click to edit Master text styles</a:t>
            </a:r>
            <a:endParaRPr b="0" lang="en-US" sz="1700" strike="noStrike" u="none">
              <a:solidFill>
                <a:schemeClr val="dk1">
                  <a:lumMod val="75000"/>
                  <a:lumOff val="25000"/>
                </a:schemeClr>
              </a:solidFill>
              <a:uFillTx/>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trike="noStrike" u="none">
                <a:solidFill>
                  <a:schemeClr val="dk1">
                    <a:lumMod val="75000"/>
                    <a:lumOff val="25000"/>
                  </a:schemeClr>
                </a:solidFill>
                <a:uFillTx/>
                <a:latin typeface="Franklin Gothic Book"/>
              </a:rPr>
              <a:t>Second level</a:t>
            </a:r>
            <a:endParaRPr b="0" lang="en-US" sz="1400" strike="noStrike" u="none">
              <a:solidFill>
                <a:schemeClr val="dk1">
                  <a:lumMod val="75000"/>
                  <a:lumOff val="25000"/>
                </a:schemeClr>
              </a:solidFill>
              <a:uFillTx/>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trike="noStrike" u="none">
                <a:solidFill>
                  <a:schemeClr val="dk1">
                    <a:lumMod val="75000"/>
                    <a:lumOff val="25000"/>
                  </a:schemeClr>
                </a:solidFill>
                <a:uFillTx/>
                <a:latin typeface="Franklin Gothic Book"/>
              </a:rPr>
              <a:t>Third level</a:t>
            </a:r>
            <a:endParaRPr b="0" lang="en-US" sz="1300" strike="noStrike" u="none">
              <a:solidFill>
                <a:schemeClr val="dk1">
                  <a:lumMod val="75000"/>
                  <a:lumOff val="25000"/>
                </a:schemeClr>
              </a:solidFill>
              <a:uFillTx/>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Fourth level</a:t>
            </a:r>
            <a:endParaRPr b="0" lang="en-US" sz="1100" strike="noStrike" u="none">
              <a:solidFill>
                <a:schemeClr val="dk1">
                  <a:lumMod val="75000"/>
                  <a:lumOff val="25000"/>
                </a:schemeClr>
              </a:solidFill>
              <a:uFillTx/>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Fifth level</a:t>
            </a:r>
            <a:endParaRPr b="0" lang="en-US" sz="1100" strike="noStrike" u="none">
              <a:solidFill>
                <a:schemeClr val="dk1">
                  <a:lumMod val="75000"/>
                  <a:lumOff val="25000"/>
                </a:schemeClr>
              </a:solidFill>
              <a:uFillTx/>
              <a:latin typeface="Franklin Gothic Book"/>
            </a:endParaRPr>
          </a:p>
        </p:txBody>
      </p:sp>
      <p:sp>
        <p:nvSpPr>
          <p:cNvPr id="60" name="PlaceHolder 4"/>
          <p:cNvSpPr>
            <a:spLocks noGrp="1"/>
          </p:cNvSpPr>
          <p:nvPr>
            <p:ph type="dt" idx="14"/>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r>
              <a:rPr b="0" lang="en-US" sz="900" strike="noStrike" u="none">
                <a:solidFill>
                  <a:schemeClr val="dk1">
                    <a:lumMod val="75000"/>
                    <a:lumOff val="25000"/>
                  </a:schemeClr>
                </a:solidFill>
                <a:uFillTx/>
                <a:latin typeface="Franklin Gothic Book"/>
              </a:rPr>
              <a:t>&lt;date/time&gt;</a:t>
            </a:r>
            <a:endParaRPr b="0" lang="en-US" sz="900" strike="noStrike" u="none">
              <a:solidFill>
                <a:srgbClr val="000000"/>
              </a:solidFill>
              <a:uFillTx/>
              <a:latin typeface="Times New Roman"/>
            </a:endParaRPr>
          </a:p>
        </p:txBody>
      </p:sp>
      <p:sp>
        <p:nvSpPr>
          <p:cNvPr id="61" name="PlaceHolder 5"/>
          <p:cNvSpPr>
            <a:spLocks noGrp="1"/>
          </p:cNvSpPr>
          <p:nvPr>
            <p:ph type="ftr" idx="15"/>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62" name="PlaceHolder 6"/>
          <p:cNvSpPr>
            <a:spLocks noGrp="1"/>
          </p:cNvSpPr>
          <p:nvPr>
            <p:ph type="sldNum" idx="16"/>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fld id="{B0E9E77D-E162-49E6-BAB2-6E204361BFC7}" type="slidenum">
              <a:rPr b="0" lang="en-US" sz="900" strike="noStrike" u="none">
                <a:solidFill>
                  <a:schemeClr val="dk1">
                    <a:lumMod val="75000"/>
                    <a:lumOff val="25000"/>
                  </a:schemeClr>
                </a:solidFill>
                <a:uFillTx/>
                <a:latin typeface="Franklin Gothic Book"/>
              </a:rPr>
              <a:t>&lt;number&gt;</a:t>
            </a:fld>
            <a:endParaRPr b="0" lang="en-US"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6"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67"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68"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pic>
        <p:nvPicPr>
          <p:cNvPr id="69" name="Picture 7" descr="Logo&#10;&#10;Description automatically generated"/>
          <p:cNvPicPr/>
          <p:nvPr/>
        </p:nvPicPr>
        <p:blipFill>
          <a:blip r:embed="rId2"/>
          <a:stretch/>
        </p:blipFill>
        <p:spPr>
          <a:xfrm>
            <a:off x="10485000" y="6437880"/>
            <a:ext cx="1125360" cy="364680"/>
          </a:xfrm>
          <a:prstGeom prst="rect">
            <a:avLst/>
          </a:prstGeom>
          <a:noFill/>
          <a:ln w="0">
            <a:noFill/>
          </a:ln>
        </p:spPr>
      </p:pic>
      <p:sp>
        <p:nvSpPr>
          <p:cNvPr id="70" name="PlaceHolder 1"/>
          <p:cNvSpPr>
            <a:spLocks noGrp="1"/>
          </p:cNvSpPr>
          <p:nvPr>
            <p:ph type="title"/>
          </p:nvPr>
        </p:nvSpPr>
        <p:spPr>
          <a:xfrm>
            <a:off x="581040" y="729720"/>
            <a:ext cx="11029320" cy="987840"/>
          </a:xfrm>
          <a:prstGeom prst="rect">
            <a:avLst/>
          </a:prstGeom>
          <a:noFill/>
          <a:ln w="0">
            <a:noFill/>
          </a:ln>
        </p:spPr>
        <p:txBody>
          <a:bodyPr lIns="91440" rIns="91440" tIns="45720" bIns="45720" anchor="b">
            <a:noAutofit/>
          </a:bodyPr>
          <a:p>
            <a:pPr indent="0" defTabSz="457200">
              <a:lnSpc>
                <a:spcPct val="100000"/>
              </a:lnSpc>
              <a:buNone/>
            </a:pPr>
            <a:r>
              <a:rPr b="0" lang="en-US" sz="2800" strike="noStrike" u="none" cap="all">
                <a:solidFill>
                  <a:schemeClr val="dk1">
                    <a:lumMod val="75000"/>
                    <a:lumOff val="25000"/>
                  </a:schemeClr>
                </a:solidFill>
                <a:uFillTx/>
                <a:latin typeface="Franklin Gothic Demi"/>
              </a:rPr>
              <a:t>Click to edit Master title style</a:t>
            </a:r>
            <a:endParaRPr b="0" lang="en-US" sz="2800" strike="noStrike" u="none">
              <a:solidFill>
                <a:schemeClr val="dk1"/>
              </a:solidFill>
              <a:uFillTx/>
              <a:latin typeface="Franklin Gothic Book"/>
            </a:endParaRPr>
          </a:p>
        </p:txBody>
      </p:sp>
      <p:sp>
        <p:nvSpPr>
          <p:cNvPr id="71" name="PlaceHolder 2"/>
          <p:cNvSpPr>
            <a:spLocks noGrp="1"/>
          </p:cNvSpPr>
          <p:nvPr>
            <p:ph type="body"/>
          </p:nvPr>
        </p:nvSpPr>
        <p:spPr>
          <a:xfrm>
            <a:off x="581040" y="2250720"/>
            <a:ext cx="5194440" cy="55728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r>
              <a:rPr b="0" lang="en-US" sz="2000" strike="noStrike" u="none">
                <a:solidFill>
                  <a:schemeClr val="dk1">
                    <a:lumMod val="75000"/>
                    <a:lumOff val="25000"/>
                  </a:schemeClr>
                </a:solidFill>
                <a:uFillTx/>
                <a:latin typeface="Franklin Gothic Book"/>
              </a:rPr>
              <a:t>Click to edit Master text styles</a:t>
            </a:r>
            <a:endParaRPr b="0" lang="en-US" sz="2000" strike="noStrike" u="none">
              <a:solidFill>
                <a:schemeClr val="dk1">
                  <a:lumMod val="75000"/>
                  <a:lumOff val="25000"/>
                </a:schemeClr>
              </a:solidFill>
              <a:uFillTx/>
              <a:latin typeface="Franklin Gothic Book"/>
            </a:endParaRPr>
          </a:p>
        </p:txBody>
      </p:sp>
      <p:sp>
        <p:nvSpPr>
          <p:cNvPr id="72" name="PlaceHolder 3"/>
          <p:cNvSpPr>
            <a:spLocks noGrp="1"/>
          </p:cNvSpPr>
          <p:nvPr>
            <p:ph type="body"/>
          </p:nvPr>
        </p:nvSpPr>
        <p:spPr>
          <a:xfrm>
            <a:off x="581040" y="2926080"/>
            <a:ext cx="5194440" cy="2934720"/>
          </a:xfrm>
          <a:prstGeom prst="rect">
            <a:avLst/>
          </a:prstGeom>
          <a:noFill/>
          <a:ln w="0">
            <a:noFill/>
          </a:ln>
        </p:spPr>
        <p:txBody>
          <a:bodyPr lIns="91440" rIns="91440" tIns="45720" bIns="45720" anchor="t">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trike="noStrike" u="none">
                <a:solidFill>
                  <a:schemeClr val="dk1">
                    <a:lumMod val="75000"/>
                    <a:lumOff val="25000"/>
                  </a:schemeClr>
                </a:solidFill>
                <a:uFillTx/>
                <a:latin typeface="Franklin Gothic Book"/>
              </a:rPr>
              <a:t>Click to edit Master text styles</a:t>
            </a:r>
            <a:endParaRPr b="0" lang="en-US" sz="1700" strike="noStrike" u="none">
              <a:solidFill>
                <a:schemeClr val="dk1">
                  <a:lumMod val="75000"/>
                  <a:lumOff val="25000"/>
                </a:schemeClr>
              </a:solidFill>
              <a:uFillTx/>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trike="noStrike" u="none">
                <a:solidFill>
                  <a:schemeClr val="dk1">
                    <a:lumMod val="75000"/>
                    <a:lumOff val="25000"/>
                  </a:schemeClr>
                </a:solidFill>
                <a:uFillTx/>
                <a:latin typeface="Franklin Gothic Book"/>
              </a:rPr>
              <a:t>Second level</a:t>
            </a:r>
            <a:endParaRPr b="0" lang="en-US" sz="1400" strike="noStrike" u="none">
              <a:solidFill>
                <a:schemeClr val="dk1">
                  <a:lumMod val="75000"/>
                  <a:lumOff val="25000"/>
                </a:schemeClr>
              </a:solidFill>
              <a:uFillTx/>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trike="noStrike" u="none">
                <a:solidFill>
                  <a:schemeClr val="dk1">
                    <a:lumMod val="75000"/>
                    <a:lumOff val="25000"/>
                  </a:schemeClr>
                </a:solidFill>
                <a:uFillTx/>
                <a:latin typeface="Franklin Gothic Book"/>
              </a:rPr>
              <a:t>Third level</a:t>
            </a:r>
            <a:endParaRPr b="0" lang="en-US" sz="1300" strike="noStrike" u="none">
              <a:solidFill>
                <a:schemeClr val="dk1">
                  <a:lumMod val="75000"/>
                  <a:lumOff val="25000"/>
                </a:schemeClr>
              </a:solidFill>
              <a:uFillTx/>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Fourth level</a:t>
            </a:r>
            <a:endParaRPr b="0" lang="en-US" sz="1100" strike="noStrike" u="none">
              <a:solidFill>
                <a:schemeClr val="dk1">
                  <a:lumMod val="75000"/>
                  <a:lumOff val="25000"/>
                </a:schemeClr>
              </a:solidFill>
              <a:uFillTx/>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Fifth level</a:t>
            </a:r>
            <a:endParaRPr b="0" lang="en-US" sz="1100" strike="noStrike" u="none">
              <a:solidFill>
                <a:schemeClr val="dk1">
                  <a:lumMod val="75000"/>
                  <a:lumOff val="25000"/>
                </a:schemeClr>
              </a:solidFill>
              <a:uFillTx/>
              <a:latin typeface="Franklin Gothic Book"/>
            </a:endParaRPr>
          </a:p>
        </p:txBody>
      </p:sp>
      <p:sp>
        <p:nvSpPr>
          <p:cNvPr id="73" name="PlaceHolder 4"/>
          <p:cNvSpPr>
            <a:spLocks noGrp="1"/>
          </p:cNvSpPr>
          <p:nvPr>
            <p:ph type="body"/>
          </p:nvPr>
        </p:nvSpPr>
        <p:spPr>
          <a:xfrm>
            <a:off x="6415920" y="2250720"/>
            <a:ext cx="5194440" cy="552960"/>
          </a:xfrm>
          <a:prstGeom prst="rect">
            <a:avLst/>
          </a:prstGeom>
          <a:noFill/>
          <a:ln w="0">
            <a:noFill/>
          </a:ln>
        </p:spPr>
        <p:txBody>
          <a:bodyPr lIns="91440" rIns="91440" tIns="45720" bIns="45720" anchor="ctr">
            <a:noAutofit/>
          </a:bodyPr>
          <a:p>
            <a:pPr indent="0" defTabSz="457200">
              <a:lnSpc>
                <a:spcPct val="100000"/>
              </a:lnSpc>
              <a:spcBef>
                <a:spcPts val="400"/>
              </a:spcBef>
              <a:spcAft>
                <a:spcPts val="601"/>
              </a:spcAft>
              <a:buNone/>
              <a:tabLst>
                <a:tab algn="l" pos="0"/>
              </a:tabLst>
            </a:pPr>
            <a:r>
              <a:rPr b="0" lang="en-US" sz="2000" strike="noStrike" u="none">
                <a:solidFill>
                  <a:schemeClr val="dk1">
                    <a:lumMod val="75000"/>
                    <a:lumOff val="25000"/>
                  </a:schemeClr>
                </a:solidFill>
                <a:uFillTx/>
                <a:latin typeface="Franklin Gothic Book"/>
              </a:rPr>
              <a:t>Click to edit Master text styles</a:t>
            </a:r>
            <a:endParaRPr b="0" lang="en-US" sz="2000" strike="noStrike" u="none">
              <a:solidFill>
                <a:schemeClr val="dk1">
                  <a:lumMod val="75000"/>
                  <a:lumOff val="25000"/>
                </a:schemeClr>
              </a:solidFill>
              <a:uFillTx/>
              <a:latin typeface="Franklin Gothic Book"/>
            </a:endParaRPr>
          </a:p>
        </p:txBody>
      </p:sp>
      <p:sp>
        <p:nvSpPr>
          <p:cNvPr id="74" name="PlaceHolder 5"/>
          <p:cNvSpPr>
            <a:spLocks noGrp="1"/>
          </p:cNvSpPr>
          <p:nvPr>
            <p:ph type="body"/>
          </p:nvPr>
        </p:nvSpPr>
        <p:spPr>
          <a:xfrm>
            <a:off x="6415920" y="2926080"/>
            <a:ext cx="5194440" cy="2934720"/>
          </a:xfrm>
          <a:prstGeom prst="rect">
            <a:avLst/>
          </a:prstGeom>
          <a:noFill/>
          <a:ln w="0">
            <a:noFill/>
          </a:ln>
        </p:spPr>
        <p:txBody>
          <a:bodyPr lIns="91440" rIns="91440" tIns="45720" bIns="45720" anchor="t">
            <a:normAutofit/>
          </a:bodyPr>
          <a:p>
            <a:pPr marL="306000" indent="-306000" defTabSz="457200">
              <a:lnSpc>
                <a:spcPct val="110000"/>
              </a:lnSpc>
              <a:spcBef>
                <a:spcPts val="340"/>
              </a:spcBef>
              <a:spcAft>
                <a:spcPts val="601"/>
              </a:spcAft>
              <a:buClr>
                <a:srgbClr val="1cade4"/>
              </a:buClr>
              <a:buSzPct val="92000"/>
              <a:buFont typeface="Wingdings 2" charset="2"/>
              <a:buChar char=""/>
            </a:pPr>
            <a:r>
              <a:rPr b="0" lang="en-US" sz="1700" strike="noStrike" u="none">
                <a:solidFill>
                  <a:schemeClr val="dk1">
                    <a:lumMod val="75000"/>
                    <a:lumOff val="25000"/>
                  </a:schemeClr>
                </a:solidFill>
                <a:uFillTx/>
                <a:latin typeface="Franklin Gothic Book"/>
              </a:rPr>
              <a:t>Click to edit Master text styles</a:t>
            </a:r>
            <a:endParaRPr b="0" lang="en-US" sz="1700" strike="noStrike" u="none">
              <a:solidFill>
                <a:schemeClr val="dk1">
                  <a:lumMod val="75000"/>
                  <a:lumOff val="25000"/>
                </a:schemeClr>
              </a:solidFill>
              <a:uFillTx/>
              <a:latin typeface="Franklin Gothic Book"/>
            </a:endParaRPr>
          </a:p>
          <a:p>
            <a:pPr lvl="1" marL="630000" indent="-306000" defTabSz="457200">
              <a:lnSpc>
                <a:spcPct val="100000"/>
              </a:lnSpc>
              <a:spcBef>
                <a:spcPts val="281"/>
              </a:spcBef>
              <a:spcAft>
                <a:spcPts val="601"/>
              </a:spcAft>
              <a:buClr>
                <a:srgbClr val="1cade4"/>
              </a:buClr>
              <a:buSzPct val="92000"/>
              <a:buFont typeface="Wingdings 2" charset="2"/>
              <a:buChar char=""/>
            </a:pPr>
            <a:r>
              <a:rPr b="0" lang="en-US" sz="1400" strike="noStrike" u="none">
                <a:solidFill>
                  <a:schemeClr val="dk1">
                    <a:lumMod val="75000"/>
                    <a:lumOff val="25000"/>
                  </a:schemeClr>
                </a:solidFill>
                <a:uFillTx/>
                <a:latin typeface="Franklin Gothic Book"/>
              </a:rPr>
              <a:t>Second level</a:t>
            </a:r>
            <a:endParaRPr b="0" lang="en-US" sz="1400" strike="noStrike" u="none">
              <a:solidFill>
                <a:schemeClr val="dk1">
                  <a:lumMod val="75000"/>
                  <a:lumOff val="25000"/>
                </a:schemeClr>
              </a:solidFill>
              <a:uFillTx/>
              <a:latin typeface="Franklin Gothic Book"/>
            </a:endParaRPr>
          </a:p>
          <a:p>
            <a:pPr lvl="2" marL="900000" indent="-270000" defTabSz="457200">
              <a:lnSpc>
                <a:spcPct val="100000"/>
              </a:lnSpc>
              <a:spcBef>
                <a:spcPts val="261"/>
              </a:spcBef>
              <a:spcAft>
                <a:spcPts val="601"/>
              </a:spcAft>
              <a:buClr>
                <a:srgbClr val="1cade4"/>
              </a:buClr>
              <a:buSzPct val="92000"/>
              <a:buFont typeface="Wingdings 2" charset="2"/>
              <a:buChar char=""/>
            </a:pPr>
            <a:r>
              <a:rPr b="0" lang="en-US" sz="1300" strike="noStrike" u="none">
                <a:solidFill>
                  <a:schemeClr val="dk1">
                    <a:lumMod val="75000"/>
                    <a:lumOff val="25000"/>
                  </a:schemeClr>
                </a:solidFill>
                <a:uFillTx/>
                <a:latin typeface="Franklin Gothic Book"/>
              </a:rPr>
              <a:t>Third level</a:t>
            </a:r>
            <a:endParaRPr b="0" lang="en-US" sz="1300" strike="noStrike" u="none">
              <a:solidFill>
                <a:schemeClr val="dk1">
                  <a:lumMod val="75000"/>
                  <a:lumOff val="25000"/>
                </a:schemeClr>
              </a:solidFill>
              <a:uFillTx/>
              <a:latin typeface="Franklin Gothic Book"/>
            </a:endParaRPr>
          </a:p>
          <a:p>
            <a:pPr lvl="3" marL="124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Fourth level</a:t>
            </a:r>
            <a:endParaRPr b="0" lang="en-US" sz="1100" strike="noStrike" u="none">
              <a:solidFill>
                <a:schemeClr val="dk1">
                  <a:lumMod val="75000"/>
                  <a:lumOff val="25000"/>
                </a:schemeClr>
              </a:solidFill>
              <a:uFillTx/>
              <a:latin typeface="Franklin Gothic Book"/>
            </a:endParaRPr>
          </a:p>
          <a:p>
            <a:pPr lvl="4" marL="1602000" indent="-234000" defTabSz="457200">
              <a:lnSpc>
                <a:spcPct val="100000"/>
              </a:lnSpc>
              <a:spcBef>
                <a:spcPts val="221"/>
              </a:spcBef>
              <a:spcAft>
                <a:spcPts val="601"/>
              </a:spcAft>
              <a:buClr>
                <a:srgbClr val="1cade4"/>
              </a:buClr>
              <a:buSzPct val="92000"/>
              <a:buFont typeface="Wingdings 2" charset="2"/>
              <a:buChar char=""/>
            </a:pPr>
            <a:r>
              <a:rPr b="0" lang="en-US" sz="1100" strike="noStrike" u="none">
                <a:solidFill>
                  <a:schemeClr val="dk1">
                    <a:lumMod val="75000"/>
                    <a:lumOff val="25000"/>
                  </a:schemeClr>
                </a:solidFill>
                <a:uFillTx/>
                <a:latin typeface="Franklin Gothic Book"/>
              </a:rPr>
              <a:t>Fifth level</a:t>
            </a:r>
            <a:endParaRPr b="0" lang="en-US" sz="1100" strike="noStrike" u="none">
              <a:solidFill>
                <a:schemeClr val="dk1">
                  <a:lumMod val="75000"/>
                  <a:lumOff val="25000"/>
                </a:schemeClr>
              </a:solidFill>
              <a:uFillTx/>
              <a:latin typeface="Franklin Gothic Book"/>
            </a:endParaRPr>
          </a:p>
        </p:txBody>
      </p:sp>
      <p:sp>
        <p:nvSpPr>
          <p:cNvPr id="75" name="PlaceHolder 6"/>
          <p:cNvSpPr>
            <a:spLocks noGrp="1"/>
          </p:cNvSpPr>
          <p:nvPr>
            <p:ph type="dt" idx="17"/>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r>
              <a:rPr b="0" lang="en-US" sz="900" strike="noStrike" u="none">
                <a:solidFill>
                  <a:schemeClr val="dk1">
                    <a:lumMod val="75000"/>
                    <a:lumOff val="25000"/>
                  </a:schemeClr>
                </a:solidFill>
                <a:uFillTx/>
                <a:latin typeface="Franklin Gothic Book"/>
              </a:rPr>
              <a:t>&lt;date/time&gt;</a:t>
            </a:r>
            <a:endParaRPr b="0" lang="en-US" sz="900" strike="noStrike" u="none">
              <a:solidFill>
                <a:srgbClr val="000000"/>
              </a:solidFill>
              <a:uFillTx/>
              <a:latin typeface="Times New Roman"/>
            </a:endParaRPr>
          </a:p>
        </p:txBody>
      </p:sp>
      <p:sp>
        <p:nvSpPr>
          <p:cNvPr id="76" name="PlaceHolder 7"/>
          <p:cNvSpPr>
            <a:spLocks noGrp="1"/>
          </p:cNvSpPr>
          <p:nvPr>
            <p:ph type="ftr" idx="18"/>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&lt;footer&gt;</a:t>
            </a:r>
            <a:endParaRPr b="0" lang="en-US" sz="1400" strike="noStrike" u="none">
              <a:solidFill>
                <a:srgbClr val="000000"/>
              </a:solidFill>
              <a:uFillTx/>
              <a:latin typeface="Times New Roman"/>
            </a:endParaRPr>
          </a:p>
        </p:txBody>
      </p:sp>
      <p:sp>
        <p:nvSpPr>
          <p:cNvPr id="77" name="PlaceHolder 8"/>
          <p:cNvSpPr>
            <a:spLocks noGrp="1"/>
          </p:cNvSpPr>
          <p:nvPr>
            <p:ph type="sldNum" idx="19"/>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fld id="{BE137896-80EA-4682-96F1-9814EA2F0BEF}" type="slidenum">
              <a:rPr b="0" lang="en-US" sz="900" strike="noStrike" u="none">
                <a:solidFill>
                  <a:schemeClr val="dk1">
                    <a:lumMod val="75000"/>
                    <a:lumOff val="25000"/>
                  </a:schemeClr>
                </a:solidFill>
                <a:uFillTx/>
                <a:latin typeface="Franklin Gothic Book"/>
              </a:rPr>
              <a:t>&lt;number&gt;</a:t>
            </a:fld>
            <a:endParaRPr b="0" lang="en-US"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8"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79"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80"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pic>
        <p:nvPicPr>
          <p:cNvPr id="81" name="Picture 7" descr="Logo&#10;&#10;Description automatically generated"/>
          <p:cNvPicPr/>
          <p:nvPr/>
        </p:nvPicPr>
        <p:blipFill>
          <a:blip r:embed="rId2"/>
          <a:stretch/>
        </p:blipFill>
        <p:spPr>
          <a:xfrm>
            <a:off x="10485000" y="6437880"/>
            <a:ext cx="1125360" cy="364680"/>
          </a:xfrm>
          <a:prstGeom prst="rect">
            <a:avLst/>
          </a:prstGeom>
          <a:noFill/>
          <a:ln w="0">
            <a:noFill/>
          </a:ln>
        </p:spPr>
      </p:pic>
      <p:sp>
        <p:nvSpPr>
          <p:cNvPr id="82" name="PlaceHolder 1"/>
          <p:cNvSpPr>
            <a:spLocks noGrp="1"/>
          </p:cNvSpPr>
          <p:nvPr>
            <p:ph type="title"/>
          </p:nvPr>
        </p:nvSpPr>
        <p:spPr>
          <a:xfrm>
            <a:off x="576000" y="729720"/>
            <a:ext cx="11029320" cy="591840"/>
          </a:xfrm>
          <a:prstGeom prst="rect">
            <a:avLst/>
          </a:prstGeom>
          <a:noFill/>
          <a:ln w="0">
            <a:noFill/>
          </a:ln>
        </p:spPr>
        <p:txBody>
          <a:bodyPr lIns="91440" rIns="91440" tIns="45720" bIns="45720" anchor="b">
            <a:noAutofit/>
          </a:bodyPr>
          <a:p>
            <a:pPr indent="0" defTabSz="457200">
              <a:lnSpc>
                <a:spcPct val="100000"/>
              </a:lnSpc>
              <a:buNone/>
            </a:pPr>
            <a:r>
              <a:rPr b="0" lang="en-US" sz="2800" strike="noStrike" u="none" cap="all">
                <a:solidFill>
                  <a:schemeClr val="dk1">
                    <a:lumMod val="75000"/>
                    <a:lumOff val="25000"/>
                  </a:schemeClr>
                </a:solidFill>
                <a:uFillTx/>
                <a:latin typeface="Franklin Gothic Demi"/>
              </a:rPr>
              <a:t>Click to edit Master title style</a:t>
            </a:r>
            <a:endParaRPr b="0" lang="en-US" sz="2800" strike="noStrike" u="none">
              <a:solidFill>
                <a:schemeClr val="dk1"/>
              </a:solidFill>
              <a:uFillTx/>
              <a:latin typeface="Franklin Gothic Book"/>
            </a:endParaRPr>
          </a:p>
        </p:txBody>
      </p:sp>
      <p:sp>
        <p:nvSpPr>
          <p:cNvPr id="83" name="PlaceHolder 2"/>
          <p:cNvSpPr>
            <a:spLocks noGrp="1"/>
          </p:cNvSpPr>
          <p:nvPr>
            <p:ph type="dt" idx="20"/>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r>
              <a:rPr b="0" lang="en-US" sz="900" strike="noStrike" u="none">
                <a:solidFill>
                  <a:schemeClr val="dk1">
                    <a:lumMod val="75000"/>
                    <a:lumOff val="25000"/>
                  </a:schemeClr>
                </a:solidFill>
                <a:uFillTx/>
                <a:latin typeface="Franklin Gothic Book"/>
              </a:rPr>
              <a:t> </a:t>
            </a:r>
            <a:endParaRPr b="0" lang="en-US" sz="900" strike="noStrike" u="none">
              <a:solidFill>
                <a:srgbClr val="000000"/>
              </a:solidFill>
              <a:uFillTx/>
              <a:latin typeface="Times New Roman"/>
            </a:endParaRPr>
          </a:p>
        </p:txBody>
      </p:sp>
      <p:sp>
        <p:nvSpPr>
          <p:cNvPr id="84" name="PlaceHolder 3"/>
          <p:cNvSpPr>
            <a:spLocks noGrp="1"/>
          </p:cNvSpPr>
          <p:nvPr>
            <p:ph type="ftr" idx="21"/>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85" name="PlaceHolder 4"/>
          <p:cNvSpPr>
            <a:spLocks noGrp="1"/>
          </p:cNvSpPr>
          <p:nvPr>
            <p:ph type="sldNum" idx="22"/>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fld id="{C8746A74-DD80-4042-9696-9355ABDAD95E}"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
        <p:nvSpPr>
          <p:cNvPr id="86"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110000"/>
              </a:lnSpc>
              <a:spcBef>
                <a:spcPts val="1417"/>
              </a:spcBef>
              <a:buClr>
                <a:srgbClr val="000000"/>
              </a:buClr>
              <a:buSzPct val="45000"/>
              <a:buFont typeface="Wingdings" charset="2"/>
              <a:buChar char=""/>
            </a:pPr>
            <a:r>
              <a:rPr b="0" lang="en-US" sz="1700" strike="noStrike" u="none">
                <a:solidFill>
                  <a:schemeClr val="dk1">
                    <a:lumMod val="75000"/>
                    <a:lumOff val="25000"/>
                  </a:schemeClr>
                </a:solidFill>
                <a:uFillTx/>
                <a:latin typeface="Franklin Gothic Book"/>
              </a:rPr>
              <a:t>Click to edit the outline text format</a:t>
            </a:r>
            <a:endParaRPr b="0" lang="en-US" sz="1700" strike="noStrike" u="none">
              <a:solidFill>
                <a:schemeClr val="dk1">
                  <a:lumMod val="75000"/>
                  <a:lumOff val="25000"/>
                </a:schemeClr>
              </a:solidFill>
              <a:uFillTx/>
              <a:latin typeface="Franklin Gothic Book"/>
            </a:endParaRPr>
          </a:p>
          <a:p>
            <a:pPr lvl="1" marL="864000" indent="-324000">
              <a:spcBef>
                <a:spcPts val="1134"/>
              </a:spcBef>
              <a:buClr>
                <a:srgbClr val="000000"/>
              </a:buClr>
              <a:buSzPct val="75000"/>
              <a:buFont typeface="Symbol" charset="2"/>
              <a:buChar char=""/>
            </a:pPr>
            <a:r>
              <a:rPr b="0" lang="en-US" sz="1300" strike="noStrike" u="none">
                <a:solidFill>
                  <a:schemeClr val="dk1">
                    <a:lumMod val="75000"/>
                    <a:lumOff val="25000"/>
                  </a:schemeClr>
                </a:solidFill>
                <a:uFillTx/>
                <a:latin typeface="Franklin Gothic Book"/>
              </a:rPr>
              <a:t>Second Outline Level</a:t>
            </a:r>
            <a:endParaRPr b="0" lang="en-US" sz="1300" strike="noStrike" u="none">
              <a:solidFill>
                <a:schemeClr val="dk1">
                  <a:lumMod val="75000"/>
                  <a:lumOff val="25000"/>
                </a:schemeClr>
              </a:solidFill>
              <a:uFillTx/>
              <a:latin typeface="Franklin Gothic Book"/>
            </a:endParaRPr>
          </a:p>
          <a:p>
            <a:pPr lvl="2" marL="1296000" indent="-288000">
              <a:spcBef>
                <a:spcPts val="850"/>
              </a:spcBef>
              <a:buClr>
                <a:srgbClr val="000000"/>
              </a:buClr>
              <a:buSzPct val="45000"/>
              <a:buFont typeface="Wingdings" charset="2"/>
              <a:buChar char=""/>
            </a:pPr>
            <a:r>
              <a:rPr b="0" lang="en-US" sz="1100" strike="noStrike" u="none">
                <a:solidFill>
                  <a:schemeClr val="dk1">
                    <a:lumMod val="75000"/>
                    <a:lumOff val="25000"/>
                  </a:schemeClr>
                </a:solidFill>
                <a:uFillTx/>
                <a:latin typeface="Franklin Gothic Book"/>
              </a:rPr>
              <a:t>Third Outline Level</a:t>
            </a:r>
            <a:endParaRPr b="0" lang="en-US" sz="1100" strike="noStrike" u="none">
              <a:solidFill>
                <a:schemeClr val="dk1">
                  <a:lumMod val="75000"/>
                  <a:lumOff val="25000"/>
                </a:schemeClr>
              </a:solidFill>
              <a:uFillTx/>
              <a:latin typeface="Franklin Gothic Book"/>
            </a:endParaRPr>
          </a:p>
          <a:p>
            <a:pPr lvl="3" marL="1728000" indent="-216000">
              <a:spcBef>
                <a:spcPts val="567"/>
              </a:spcBef>
              <a:buClr>
                <a:srgbClr val="000000"/>
              </a:buClr>
              <a:buSzPct val="75000"/>
              <a:buFont typeface="Symbol" charset="2"/>
              <a:buChar char=""/>
            </a:pPr>
            <a:r>
              <a:rPr b="0" lang="en-US" sz="1100" strike="noStrike" u="none">
                <a:solidFill>
                  <a:schemeClr val="dk1">
                    <a:lumMod val="75000"/>
                    <a:lumOff val="25000"/>
                  </a:schemeClr>
                </a:solidFill>
                <a:uFillTx/>
                <a:latin typeface="Franklin Gothic Book"/>
              </a:rPr>
              <a:t>Fourth Outline Level</a:t>
            </a:r>
            <a:endParaRPr b="0" lang="en-US" sz="1100" strike="noStrike" u="none">
              <a:solidFill>
                <a:schemeClr val="dk1">
                  <a:lumMod val="75000"/>
                  <a:lumOff val="25000"/>
                </a:schemeClr>
              </a:solidFill>
              <a:uFillTx/>
              <a:latin typeface="Franklin Gothic Book"/>
            </a:endParaRPr>
          </a:p>
          <a:p>
            <a:pPr lvl="4" marL="2160000" indent="-216000">
              <a:spcBef>
                <a:spcPts val="283"/>
              </a:spcBef>
              <a:buClr>
                <a:srgbClr val="000000"/>
              </a:buClr>
              <a:buSzPct val="45000"/>
              <a:buFont typeface="Wingdings" charset="2"/>
              <a:buChar char=""/>
            </a:pPr>
            <a:r>
              <a:rPr b="0" lang="en-US" sz="2000" strike="noStrike" u="none">
                <a:solidFill>
                  <a:schemeClr val="dk1">
                    <a:lumMod val="75000"/>
                    <a:lumOff val="25000"/>
                  </a:schemeClr>
                </a:solidFill>
                <a:uFillTx/>
                <a:latin typeface="Franklin Gothic Book"/>
              </a:rPr>
              <a:t>Fifth Outline Level</a:t>
            </a:r>
            <a:endParaRPr b="0" lang="en-US" sz="2000" strike="noStrike" u="none">
              <a:solidFill>
                <a:schemeClr val="dk1">
                  <a:lumMod val="75000"/>
                  <a:lumOff val="25000"/>
                </a:schemeClr>
              </a:solidFill>
              <a:uFillTx/>
              <a:latin typeface="Franklin Gothic Book"/>
            </a:endParaRPr>
          </a:p>
          <a:p>
            <a:pPr lvl="5" marL="2592000" indent="-216000">
              <a:spcBef>
                <a:spcPts val="283"/>
              </a:spcBef>
              <a:buClr>
                <a:srgbClr val="000000"/>
              </a:buClr>
              <a:buSzPct val="45000"/>
              <a:buFont typeface="Wingdings" charset="2"/>
              <a:buChar char=""/>
            </a:pPr>
            <a:r>
              <a:rPr b="0" lang="en-US" sz="2000" strike="noStrike" u="none">
                <a:solidFill>
                  <a:schemeClr val="dk1">
                    <a:lumMod val="75000"/>
                    <a:lumOff val="25000"/>
                  </a:schemeClr>
                </a:solidFill>
                <a:uFillTx/>
                <a:latin typeface="Franklin Gothic Book"/>
              </a:rPr>
              <a:t>Sixth Outline Level</a:t>
            </a:r>
            <a:endParaRPr b="0" lang="en-US" sz="2000" strike="noStrike" u="none">
              <a:solidFill>
                <a:schemeClr val="dk1">
                  <a:lumMod val="75000"/>
                  <a:lumOff val="25000"/>
                </a:schemeClr>
              </a:solidFill>
              <a:uFillTx/>
              <a:latin typeface="Franklin Gothic Book"/>
            </a:endParaRPr>
          </a:p>
          <a:p>
            <a:pPr lvl="6" marL="3024000" indent="-216000">
              <a:spcBef>
                <a:spcPts val="283"/>
              </a:spcBef>
              <a:buClr>
                <a:srgbClr val="000000"/>
              </a:buClr>
              <a:buSzPct val="45000"/>
              <a:buFont typeface="Wingdings" charset="2"/>
              <a:buChar char=""/>
            </a:pPr>
            <a:r>
              <a:rPr b="0" lang="en-US" sz="2000" strike="noStrike" u="none">
                <a:solidFill>
                  <a:schemeClr val="dk1">
                    <a:lumMod val="75000"/>
                    <a:lumOff val="25000"/>
                  </a:schemeClr>
                </a:solidFill>
                <a:uFillTx/>
                <a:latin typeface="Franklin Gothic Book"/>
              </a:rPr>
              <a:t>Seventh Outline Level</a:t>
            </a:r>
            <a:endParaRPr b="0" lang="en-US" sz="2000" strike="noStrike" u="none">
              <a:solidFill>
                <a:schemeClr val="dk1">
                  <a:lumMod val="75000"/>
                  <a:lumOff val="25000"/>
                </a:schemeClr>
              </a:solidFill>
              <a:uFillTx/>
              <a:latin typeface="Franklin Gothic Book"/>
            </a:endParaRPr>
          </a:p>
        </p:txBody>
      </p:sp>
    </p:spTree>
  </p:cSld>
  <p:clrMap bg1="lt1" tx1="dk1" bg2="lt2" tx2="dk2" accent1="accent1" accent2="accent2" accent3="accent3" accent4="accent4" accent5="accent5" accent6="accent6" hlink="hlink" folHlink="folHlink"/>
  <p:sldLayoutIdLst>
    <p:sldLayoutId id="2147483663" r:id="rId3"/>
    <p:sldLayoutId id="2147483664" r:id="rId4"/>
    <p:sldLayoutId id="2147483665" r:id="rId5"/>
    <p:sldLayoutId id="2147483666" r:id="rId6"/>
    <p:sldLayoutId id="2147483667" r:id="rId7"/>
    <p:sldLayoutId id="2147483668" r:id="rId8"/>
    <p:sldLayoutId id="2147483669" r:id="rId9"/>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95" name="Rectangle 8"/>
          <p:cNvSpPr/>
          <p:nvPr/>
        </p:nvSpPr>
        <p:spPr>
          <a:xfrm>
            <a:off x="446400" y="457200"/>
            <a:ext cx="3702960" cy="94680"/>
          </a:xfrm>
          <a:prstGeom prst="rect">
            <a:avLst/>
          </a:prstGeom>
          <a:solidFill>
            <a:srgbClr val="465359"/>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sp>
        <p:nvSpPr>
          <p:cNvPr id="96" name="Rectangle 9"/>
          <p:cNvSpPr/>
          <p:nvPr/>
        </p:nvSpPr>
        <p:spPr>
          <a:xfrm>
            <a:off x="8042040" y="453600"/>
            <a:ext cx="3702960" cy="98280"/>
          </a:xfrm>
          <a:prstGeom prst="rect">
            <a:avLst/>
          </a:prstGeom>
          <a:solidFill>
            <a:srgbClr val="969fa7"/>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000000"/>
              </a:solidFill>
              <a:uFillTx/>
              <a:latin typeface="Arial"/>
            </a:endParaRPr>
          </a:p>
        </p:txBody>
      </p:sp>
      <p:sp>
        <p:nvSpPr>
          <p:cNvPr id="97" name="Rectangle 10"/>
          <p:cNvSpPr/>
          <p:nvPr/>
        </p:nvSpPr>
        <p:spPr>
          <a:xfrm>
            <a:off x="4241880" y="457200"/>
            <a:ext cx="3702960" cy="91080"/>
          </a:xfrm>
          <a:prstGeom prst="rect">
            <a:avLst/>
          </a:prstGeom>
          <a:solidFill>
            <a:schemeClr val="accent1"/>
          </a:solidFill>
          <a:ln>
            <a:noFill/>
          </a:ln>
          <a:effectLst>
            <a:outerShdw blurRad="38160" dir="5400000" dist="25560" rotWithShape="0">
              <a:srgbClr val="000000">
                <a:alpha val="55000"/>
              </a:srgbClr>
            </a:outerShdw>
          </a:effectLst>
        </p:spPr>
        <p:style>
          <a:lnRef idx="1">
            <a:schemeClr val="accent1"/>
          </a:lnRef>
          <a:fillRef idx="3">
            <a:schemeClr val="accent1"/>
          </a:fillRef>
          <a:effectRef idx="2">
            <a:schemeClr val="accent1"/>
          </a:effectRef>
          <a:fontRef idx="minor"/>
        </p:style>
        <p:txBody>
          <a:bodyPr lIns="90000" rIns="90000" tIns="45000" bIns="45000" anchor="t">
            <a:noAutofit/>
          </a:bodyPr>
          <a:p>
            <a:endParaRPr b="0" lang="en-US" sz="1800" strike="noStrike" u="none">
              <a:solidFill>
                <a:srgbClr val="ffffff"/>
              </a:solidFill>
              <a:uFillTx/>
              <a:latin typeface="Arial"/>
            </a:endParaRPr>
          </a:p>
        </p:txBody>
      </p:sp>
      <p:pic>
        <p:nvPicPr>
          <p:cNvPr id="98" name="Picture 7" descr="Logo&#10;&#10;Description automatically generated"/>
          <p:cNvPicPr/>
          <p:nvPr/>
        </p:nvPicPr>
        <p:blipFill>
          <a:blip r:embed="rId2"/>
          <a:stretch/>
        </p:blipFill>
        <p:spPr>
          <a:xfrm>
            <a:off x="10485000" y="6437880"/>
            <a:ext cx="1125360" cy="364680"/>
          </a:xfrm>
          <a:prstGeom prst="rect">
            <a:avLst/>
          </a:prstGeom>
          <a:noFill/>
          <a:ln w="0">
            <a:noFill/>
          </a:ln>
        </p:spPr>
      </p:pic>
      <p:sp>
        <p:nvSpPr>
          <p:cNvPr id="99" name="PlaceHolder 1"/>
          <p:cNvSpPr>
            <a:spLocks noGrp="1"/>
          </p:cNvSpPr>
          <p:nvPr>
            <p:ph type="dt" idx="23"/>
          </p:nvPr>
        </p:nvSpPr>
        <p:spPr>
          <a:xfrm>
            <a:off x="7606080" y="6423840"/>
            <a:ext cx="284436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r>
              <a:rPr b="0" lang="en-US" sz="900" strike="noStrike" u="none">
                <a:solidFill>
                  <a:schemeClr val="dk1">
                    <a:lumMod val="75000"/>
                    <a:lumOff val="25000"/>
                  </a:schemeClr>
                </a:solidFill>
                <a:uFillTx/>
                <a:latin typeface="Franklin Gothic Book"/>
              </a:rPr>
              <a:t> </a:t>
            </a:r>
            <a:endParaRPr b="0" lang="en-US" sz="900" strike="noStrike" u="none">
              <a:solidFill>
                <a:srgbClr val="000000"/>
              </a:solidFill>
              <a:uFillTx/>
              <a:latin typeface="Times New Roman"/>
            </a:endParaRPr>
          </a:p>
        </p:txBody>
      </p:sp>
      <p:sp>
        <p:nvSpPr>
          <p:cNvPr id="100" name="PlaceHolder 2"/>
          <p:cNvSpPr>
            <a:spLocks noGrp="1"/>
          </p:cNvSpPr>
          <p:nvPr>
            <p:ph type="ftr" idx="24"/>
          </p:nvPr>
        </p:nvSpPr>
        <p:spPr>
          <a:xfrm>
            <a:off x="581040" y="6423840"/>
            <a:ext cx="6916680" cy="364680"/>
          </a:xfrm>
          <a:prstGeom prst="rect">
            <a:avLst/>
          </a:prstGeom>
          <a:noFill/>
          <a:ln w="0">
            <a:noFill/>
          </a:ln>
        </p:spPr>
        <p:txBody>
          <a:bodyPr lIns="90000" rIns="90000" tIns="45000" bIns="45000" anchor="t">
            <a:noAutofit/>
          </a:bodyPr>
          <a:lstStyle>
            <a:lvl1pPr indent="0" algn="ctr">
              <a:buNone/>
              <a:defRPr b="0" lang="en-US" sz="1400" strike="noStrike" u="none">
                <a:solidFill>
                  <a:srgbClr val="000000"/>
                </a:solidFill>
                <a:uFillTx/>
                <a:latin typeface="Times New Roman"/>
              </a:defRPr>
            </a:lvl1pPr>
          </a:lstStyle>
          <a:p>
            <a:pPr indent="0" algn="ctr">
              <a:buNone/>
            </a:pPr>
            <a:r>
              <a:rPr b="0" lang="en-US" sz="1400" strike="noStrike" u="none">
                <a:solidFill>
                  <a:srgbClr val="000000"/>
                </a:solidFill>
                <a:uFillTx/>
                <a:latin typeface="Times New Roman"/>
              </a:rPr>
              <a:t> </a:t>
            </a:r>
            <a:endParaRPr b="0" lang="en-US" sz="1400" strike="noStrike" u="none">
              <a:solidFill>
                <a:srgbClr val="000000"/>
              </a:solidFill>
              <a:uFillTx/>
              <a:latin typeface="Times New Roman"/>
            </a:endParaRPr>
          </a:p>
        </p:txBody>
      </p:sp>
      <p:sp>
        <p:nvSpPr>
          <p:cNvPr id="101" name="PlaceHolder 3"/>
          <p:cNvSpPr>
            <a:spLocks noGrp="1"/>
          </p:cNvSpPr>
          <p:nvPr>
            <p:ph type="sldNum" idx="25"/>
          </p:nvPr>
        </p:nvSpPr>
        <p:spPr>
          <a:xfrm>
            <a:off x="10558440" y="6423840"/>
            <a:ext cx="105228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900" strike="noStrike" u="none">
                <a:solidFill>
                  <a:schemeClr val="dk1">
                    <a:lumMod val="75000"/>
                    <a:lumOff val="25000"/>
                  </a:schemeClr>
                </a:solidFill>
                <a:uFillTx/>
                <a:latin typeface="Franklin Gothic Book"/>
              </a:defRPr>
            </a:lvl1pPr>
          </a:lstStyle>
          <a:p>
            <a:pPr indent="0" algn="r" defTabSz="914400">
              <a:lnSpc>
                <a:spcPct val="100000"/>
              </a:lnSpc>
              <a:buNone/>
            </a:pPr>
            <a:fld id="{050FF3C8-9F8A-4ABA-A190-E55A17BD89EE}" type="slidenum">
              <a:rPr b="0" lang="en-US" sz="900" strike="noStrike" u="none">
                <a:solidFill>
                  <a:schemeClr val="dk1">
                    <a:lumMod val="75000"/>
                    <a:lumOff val="25000"/>
                  </a:schemeClr>
                </a:solidFill>
                <a:uFillTx/>
                <a:latin typeface="Franklin Gothic Book"/>
              </a:rPr>
              <a:t>1</a:t>
            </a:fld>
            <a:endParaRPr b="0" lang="en-US" sz="900" strike="noStrike" u="none">
              <a:solidFill>
                <a:srgbClr val="000000"/>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1"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hyperlink" Target="https://github.com/pashaarshad/AICTE-B2_AI--2025-26-/blob/main/Employee%20Salary%20Prediction/employee%20salary%20prediction.ipynb" TargetMode="External"/><Relationship Id="rId2" Type="http://schemas.openxmlformats.org/officeDocument/2006/relationships/slideLayout" Target="../slideLayouts/slideLayout18.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8.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8.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1359000" y="1821600"/>
            <a:ext cx="9143640" cy="977400"/>
          </a:xfrm>
          <a:prstGeom prst="rect">
            <a:avLst/>
          </a:prstGeom>
          <a:noFill/>
          <a:ln w="0">
            <a:noFill/>
          </a:ln>
        </p:spPr>
        <p:txBody>
          <a:bodyPr lIns="91440" rIns="91440" tIns="45720" bIns="45720" anchor="b">
            <a:noAutofit/>
          </a:bodyPr>
          <a:p>
            <a:pPr indent="0" algn="ctr" defTabSz="457200">
              <a:lnSpc>
                <a:spcPct val="100000"/>
              </a:lnSpc>
              <a:buNone/>
            </a:pPr>
            <a:r>
              <a:rPr b="1" lang="en-US" sz="3600" strike="noStrike" u="none" cap="all">
                <a:solidFill>
                  <a:schemeClr val="accent1"/>
                </a:solidFill>
                <a:uFillTx/>
                <a:latin typeface="Arial"/>
              </a:rPr>
              <a:t>PROJECT TITLE</a:t>
            </a:r>
            <a:endParaRPr b="0" lang="en-US" sz="3600" strike="noStrike" u="none">
              <a:solidFill>
                <a:schemeClr val="dk1"/>
              </a:solidFill>
              <a:uFillTx/>
              <a:latin typeface="Franklin Gothic Book"/>
            </a:endParaRPr>
          </a:p>
        </p:txBody>
      </p:sp>
      <p:sp>
        <p:nvSpPr>
          <p:cNvPr id="133" name="TextBox 2"/>
          <p:cNvSpPr/>
          <p:nvPr/>
        </p:nvSpPr>
        <p:spPr>
          <a:xfrm>
            <a:off x="-329760" y="1034280"/>
            <a:ext cx="12726360" cy="578880"/>
          </a:xfrm>
          <a:prstGeom prst="rect">
            <a:avLst/>
          </a:prstGeom>
          <a:noFill/>
          <a:ln w="0">
            <a:noFill/>
          </a:ln>
        </p:spPr>
        <p:style>
          <a:lnRef idx="0"/>
          <a:fillRef idx="0"/>
          <a:effectRef idx="0"/>
          <a:fontRef idx="minor"/>
        </p:style>
        <p:txBody>
          <a:bodyPr anchor="t">
            <a:spAutoFit/>
          </a:bodyPr>
          <a:p>
            <a:pPr algn="ctr" defTabSz="914400">
              <a:lnSpc>
                <a:spcPct val="100000"/>
              </a:lnSpc>
            </a:pPr>
            <a:r>
              <a:rPr b="1" lang="en-US" sz="3200" strike="noStrike" u="none">
                <a:solidFill>
                  <a:schemeClr val="accent1">
                    <a:lumMod val="75000"/>
                  </a:schemeClr>
                </a:solidFill>
                <a:uFillTx/>
                <a:latin typeface="Arial"/>
              </a:rPr>
              <a:t>CAPSTONE PROJECT</a:t>
            </a:r>
            <a:endParaRPr b="0" lang="en-US" sz="3200" strike="noStrike" u="none">
              <a:solidFill>
                <a:srgbClr val="000000"/>
              </a:solidFill>
              <a:uFillTx/>
              <a:latin typeface="Arial"/>
            </a:endParaRPr>
          </a:p>
        </p:txBody>
      </p:sp>
      <p:sp>
        <p:nvSpPr>
          <p:cNvPr id="134" name="TextBox 3"/>
          <p:cNvSpPr/>
          <p:nvPr/>
        </p:nvSpPr>
        <p:spPr>
          <a:xfrm>
            <a:off x="3117600" y="4586400"/>
            <a:ext cx="7979760" cy="1310760"/>
          </a:xfrm>
          <a:prstGeom prst="rect">
            <a:avLst/>
          </a:prstGeom>
          <a:noFill/>
          <a:ln w="0">
            <a:noFill/>
          </a:ln>
        </p:spPr>
        <p:style>
          <a:lnRef idx="0"/>
          <a:fillRef idx="0"/>
          <a:effectRef idx="0"/>
          <a:fontRef idx="minor"/>
        </p:style>
        <p:txBody>
          <a:bodyPr anchor="t">
            <a:spAutoFit/>
          </a:bodyPr>
          <a:p>
            <a:pPr defTabSz="914400">
              <a:lnSpc>
                <a:spcPct val="100000"/>
              </a:lnSpc>
            </a:pPr>
            <a:r>
              <a:rPr b="1" lang="en-US" sz="2000" strike="noStrike" u="none">
                <a:solidFill>
                  <a:srgbClr val="fffafa"/>
                </a:solidFill>
                <a:uFillTx/>
                <a:latin typeface="Arial"/>
              </a:rPr>
              <a:t>Presented By:</a:t>
            </a:r>
            <a:endParaRPr b="0" lang="en-US" sz="2000" strike="noStrike" u="none">
              <a:solidFill>
                <a:srgbClr val="fffafa"/>
              </a:solidFill>
              <a:uFillTx/>
              <a:latin typeface="Arial"/>
            </a:endParaRPr>
          </a:p>
          <a:p>
            <a:pPr defTabSz="914400">
              <a:lnSpc>
                <a:spcPct val="100000"/>
              </a:lnSpc>
            </a:pPr>
            <a:r>
              <a:rPr b="1" lang="en-US" sz="2000" strike="noStrike" u="none">
                <a:solidFill>
                  <a:srgbClr val="fffafa"/>
                </a:solidFill>
                <a:uFillTx/>
                <a:latin typeface="Arial"/>
              </a:rPr>
              <a:t>Arshad Pasha</a:t>
            </a:r>
            <a:endParaRPr b="0" lang="en-US" sz="2000" strike="noStrike" u="none">
              <a:solidFill>
                <a:srgbClr val="fffafa"/>
              </a:solidFill>
              <a:uFillTx/>
              <a:latin typeface="Arial"/>
            </a:endParaRPr>
          </a:p>
          <a:p>
            <a:pPr defTabSz="914400">
              <a:lnSpc>
                <a:spcPct val="100000"/>
              </a:lnSpc>
            </a:pPr>
            <a:r>
              <a:rPr b="1" lang="en-US" sz="2000" strike="noStrike" u="none">
                <a:solidFill>
                  <a:srgbClr val="fffafa"/>
                </a:solidFill>
                <a:uFillTx/>
                <a:latin typeface="Arial"/>
              </a:rPr>
              <a:t>Seshadripuram Degree College </a:t>
            </a:r>
            <a:endParaRPr b="0" lang="en-US" sz="2000" strike="noStrike" u="none">
              <a:solidFill>
                <a:srgbClr val="fffafa"/>
              </a:solidFill>
              <a:uFillTx/>
              <a:latin typeface="Arial"/>
            </a:endParaRPr>
          </a:p>
          <a:p>
            <a:pPr defTabSz="914400">
              <a:lnSpc>
                <a:spcPct val="100000"/>
              </a:lnSpc>
            </a:pPr>
            <a:r>
              <a:rPr b="1" lang="en-US" sz="2000" strike="noStrike" u="none">
                <a:solidFill>
                  <a:srgbClr val="fffafa"/>
                </a:solidFill>
                <a:uFillTx/>
                <a:latin typeface="Arial"/>
              </a:rPr>
              <a:t>BCA Final Year</a:t>
            </a:r>
            <a:endParaRPr b="0" lang="en-US" sz="2000" strike="noStrike" u="none">
              <a:solidFill>
                <a:srgbClr val="fffafa"/>
              </a:solidFill>
              <a:uFillTx/>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7500" lnSpcReduction="19999"/>
          </a:bodyPr>
          <a:p>
            <a:pPr indent="0" defTabSz="457200">
              <a:lnSpc>
                <a:spcPct val="100000"/>
              </a:lnSpc>
              <a:buNone/>
            </a:pPr>
            <a:r>
              <a:rPr b="1" lang="en-US" sz="4400" strike="noStrike" u="none" cap="all">
                <a:solidFill>
                  <a:schemeClr val="accent1"/>
                </a:solidFill>
                <a:uFillTx/>
                <a:latin typeface="Arial"/>
                <a:ea typeface="Franklin Gothic Demi"/>
              </a:rPr>
              <a:t>Result</a:t>
            </a:r>
            <a:endParaRPr b="0" lang="en-US" sz="4400" strike="noStrike" u="none">
              <a:solidFill>
                <a:schemeClr val="dk1"/>
              </a:solidFill>
              <a:uFillTx/>
              <a:latin typeface="Franklin Gothic Book"/>
            </a:endParaRPr>
          </a:p>
        </p:txBody>
      </p:sp>
      <p:pic>
        <p:nvPicPr>
          <p:cNvPr id="152" name="" descr=""/>
          <p:cNvPicPr/>
          <p:nvPr/>
        </p:nvPicPr>
        <p:blipFill>
          <a:blip r:embed="rId1"/>
          <a:stretch/>
        </p:blipFill>
        <p:spPr>
          <a:xfrm>
            <a:off x="6205680" y="1416240"/>
            <a:ext cx="5759280" cy="4653000"/>
          </a:xfrm>
          <a:prstGeom prst="rect">
            <a:avLst/>
          </a:prstGeom>
          <a:noFill/>
          <a:ln w="0">
            <a:noFill/>
          </a:ln>
        </p:spPr>
      </p:pic>
      <p:pic>
        <p:nvPicPr>
          <p:cNvPr id="153" name="" descr=""/>
          <p:cNvPicPr/>
          <p:nvPr/>
        </p:nvPicPr>
        <p:blipFill>
          <a:blip r:embed="rId2"/>
          <a:stretch/>
        </p:blipFill>
        <p:spPr>
          <a:xfrm>
            <a:off x="143280" y="1549800"/>
            <a:ext cx="5940720" cy="4685040"/>
          </a:xfrm>
          <a:prstGeom prst="rect">
            <a:avLst/>
          </a:prstGeom>
          <a:noFill/>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4"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7500" lnSpcReduction="19999"/>
          </a:bodyPr>
          <a:p>
            <a:pPr indent="0" defTabSz="457200">
              <a:lnSpc>
                <a:spcPct val="100000"/>
              </a:lnSpc>
              <a:buNone/>
            </a:pPr>
            <a:r>
              <a:rPr b="1" lang="en-US" sz="4400" strike="noStrike" u="none" cap="all">
                <a:solidFill>
                  <a:schemeClr val="accent1"/>
                </a:solidFill>
                <a:uFillTx/>
                <a:latin typeface="Arial"/>
                <a:ea typeface="Franklin Gothic Demi"/>
              </a:rPr>
              <a:t>Result</a:t>
            </a:r>
            <a:endParaRPr b="0" lang="en-US" sz="4400" strike="noStrike" u="none">
              <a:solidFill>
                <a:schemeClr val="dk1"/>
              </a:solidFill>
              <a:uFillTx/>
              <a:latin typeface="Franklin Gothic Book"/>
            </a:endParaRPr>
          </a:p>
        </p:txBody>
      </p:sp>
      <p:sp>
        <p:nvSpPr>
          <p:cNvPr id="155"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rmAutofit/>
          </a:bodyPr>
          <a:p>
            <a:pPr marL="305280" indent="0" defTabSz="457200">
              <a:lnSpc>
                <a:spcPct val="110000"/>
              </a:lnSpc>
              <a:spcBef>
                <a:spcPts val="561"/>
              </a:spcBef>
              <a:spcAft>
                <a:spcPts val="601"/>
              </a:spcAft>
              <a:buNone/>
            </a:pPr>
            <a:endParaRPr b="0" lang="en-US" sz="2800" strike="noStrike" u="non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pP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Attach your Github link</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US" sz="2800" strike="noStrike" u="none">
                <a:solidFill>
                  <a:schemeClr val="dk1">
                    <a:lumMod val="75000"/>
                    <a:lumOff val="25000"/>
                  </a:schemeClr>
                </a:solidFill>
                <a:uFillTx/>
                <a:latin typeface="Franklin Gothic Book"/>
                <a:ea typeface="Franklin Gothic Book"/>
                <a:hlinkClick r:id="rId1"/>
              </a:rPr>
              <a:t>https://github.com/pashaarshad/AICTE-B2_AI--2025-26-/blob/main/Employee%20Salary%20Prediction/employee%20salary%20prediction.ipynb</a:t>
            </a:r>
            <a:endParaRPr b="0" lang="en-US" sz="2800" strike="noStrike" u="none">
              <a:solidFill>
                <a:schemeClr val="dk1">
                  <a:lumMod val="75000"/>
                  <a:lumOff val="25000"/>
                </a:schemeClr>
              </a:solidFill>
              <a:uFillTx/>
              <a:latin typeface="Franklin Gothic Book"/>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7500" lnSpcReduction="19999"/>
          </a:bodyPr>
          <a:p>
            <a:pPr indent="0" defTabSz="457200">
              <a:lnSpc>
                <a:spcPct val="100000"/>
              </a:lnSpc>
              <a:buNone/>
            </a:pPr>
            <a:r>
              <a:rPr b="1" lang="en-US" sz="4400" strike="noStrike" u="none" cap="all">
                <a:solidFill>
                  <a:schemeClr val="accent1"/>
                </a:solidFill>
                <a:uFillTx/>
                <a:latin typeface="Arial"/>
                <a:ea typeface="Franklin Gothic Demi"/>
              </a:rPr>
              <a:t>Conclusion</a:t>
            </a:r>
            <a:endParaRPr b="0" lang="en-US" sz="4400" strike="noStrike" u="none">
              <a:solidFill>
                <a:schemeClr val="dk1"/>
              </a:solidFill>
              <a:uFillTx/>
              <a:latin typeface="Franklin Gothic Book"/>
            </a:endParaRPr>
          </a:p>
        </p:txBody>
      </p:sp>
      <p:sp>
        <p:nvSpPr>
          <p:cNvPr id="157"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rmAutofit/>
          </a:bodyPr>
          <a:p>
            <a:pPr marL="305280" indent="-305280" defTabSz="457200">
              <a:lnSpc>
                <a:spcPct val="110000"/>
              </a:lnSpc>
              <a:spcBef>
                <a:spcPts val="561"/>
              </a:spcBef>
              <a:spcAft>
                <a:spcPts val="601"/>
              </a:spcAft>
              <a:buClr>
                <a:srgbClr val="1cade4"/>
              </a:buClr>
              <a:buSzPct val="92000"/>
              <a:buFont typeface="Wingdings 2" charset="2"/>
              <a:buChar char=""/>
            </a:pPr>
            <a:r>
              <a:rPr b="0" lang="en-IN" sz="2800" strike="noStrike" u="none">
                <a:solidFill>
                  <a:srgbClr val="0f0f0f"/>
                </a:solidFill>
                <a:uFillTx/>
                <a:latin typeface="Franklin Gothic Book"/>
                <a:ea typeface="Franklin Gothic Book"/>
              </a:rPr>
              <a:t>The Employee Salary Prediction project successfully demonstrates the application of machine learning techniques for classification problems. The implemented solution effectively processes demographic and employment data to predict salary categories with reasonable accuracy. The automated model comparison approach ensures optimal algorithm selection, while the Streamlit deployment provides an accessible interface for end-users.</a:t>
            </a:r>
            <a:endParaRPr b="0" lang="en-US" sz="2800" strike="noStrike" u="none">
              <a:solidFill>
                <a:schemeClr val="dk1">
                  <a:lumMod val="75000"/>
                  <a:lumOff val="25000"/>
                </a:schemeClr>
              </a:solidFill>
              <a:uFillTx/>
              <a:latin typeface="Franklin Gothic Book"/>
            </a:endParaRPr>
          </a:p>
          <a:p>
            <a:pPr marL="305280" indent="0" defTabSz="457200">
              <a:lnSpc>
                <a:spcPct val="110000"/>
              </a:lnSpc>
              <a:spcBef>
                <a:spcPts val="561"/>
              </a:spcBef>
              <a:spcAft>
                <a:spcPts val="601"/>
              </a:spcAft>
              <a:buNone/>
            </a:pPr>
            <a:endParaRPr b="0" lang="en-US" sz="2800" strike="noStrike" u="non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pPr>
            <a:endParaRPr b="0" lang="en-US" sz="2800" strike="noStrike" u="none">
              <a:solidFill>
                <a:schemeClr val="dk1">
                  <a:lumMod val="75000"/>
                  <a:lumOff val="25000"/>
                </a:schemeClr>
              </a:solidFill>
              <a:uFillTx/>
              <a:latin typeface="Franklin Gothic Book"/>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PlaceHolder 1"/>
          <p:cNvSpPr>
            <a:spLocks noGrp="1"/>
          </p:cNvSpPr>
          <p:nvPr>
            <p:ph/>
          </p:nvPr>
        </p:nvSpPr>
        <p:spPr>
          <a:xfrm>
            <a:off x="581040" y="1634040"/>
            <a:ext cx="11029320" cy="4672800"/>
          </a:xfrm>
          <a:prstGeom prst="rect">
            <a:avLst/>
          </a:prstGeom>
          <a:noFill/>
          <a:ln w="0">
            <a:noFill/>
          </a:ln>
        </p:spPr>
        <p:txBody>
          <a:bodyPr lIns="91440" rIns="91440" tIns="45720" bIns="45720" anchor="ctr">
            <a:noAutofit/>
          </a:bodyPr>
          <a:p>
            <a:pPr indent="0" defTabSz="457200">
              <a:lnSpc>
                <a:spcPct val="110000"/>
              </a:lnSpc>
              <a:spcBef>
                <a:spcPts val="400"/>
              </a:spcBef>
              <a:spcAft>
                <a:spcPts val="601"/>
              </a:spcAft>
              <a:buNone/>
              <a:tabLst>
                <a:tab algn="l" pos="0"/>
              </a:tabLst>
            </a:pPr>
            <a:r>
              <a:rPr b="1" lang="en-US" sz="2000" strike="noStrike" u="none">
                <a:solidFill>
                  <a:schemeClr val="dk1">
                    <a:lumMod val="75000"/>
                    <a:lumOff val="25000"/>
                  </a:schemeClr>
                </a:solidFill>
                <a:uFillTx/>
                <a:latin typeface="Franklin Gothic Book"/>
                <a:ea typeface="Franklin Gothic Book"/>
              </a:rPr>
              <a:t>Potential enhancements and expansions for the system:</a:t>
            </a:r>
            <a:endParaRPr b="0" lang="en-US" sz="2000" strike="noStrike" u="none">
              <a:solidFill>
                <a:schemeClr val="dk1">
                  <a:lumMod val="75000"/>
                  <a:lumOff val="25000"/>
                </a:schemeClr>
              </a:solidFill>
              <a:uFillTx/>
              <a:latin typeface="Franklin Gothic Book"/>
            </a:endParaRPr>
          </a:p>
          <a:p>
            <a:pPr indent="0" defTabSz="457200">
              <a:lnSpc>
                <a:spcPct val="110000"/>
              </a:lnSpc>
              <a:spcBef>
                <a:spcPts val="400"/>
              </a:spcBef>
              <a:spcAft>
                <a:spcPts val="601"/>
              </a:spcAft>
              <a:buNone/>
              <a:tabLst>
                <a:tab algn="l" pos="0"/>
              </a:tabLst>
            </a:pPr>
            <a:endParaRPr b="0" lang="en-US" sz="2000" strike="noStrike" u="none">
              <a:solidFill>
                <a:schemeClr val="dk1">
                  <a:lumMod val="75000"/>
                  <a:lumOff val="25000"/>
                </a:schemeClr>
              </a:solidFill>
              <a:uFillTx/>
              <a:latin typeface="Franklin Gothic Book"/>
            </a:endParaRPr>
          </a:p>
          <a:p>
            <a:pPr indent="0" defTabSz="457200">
              <a:lnSpc>
                <a:spcPct val="110000"/>
              </a:lnSpc>
              <a:spcBef>
                <a:spcPts val="400"/>
              </a:spcBef>
              <a:spcAft>
                <a:spcPts val="601"/>
              </a:spcAft>
              <a:buNone/>
              <a:tabLst>
                <a:tab algn="l" pos="0"/>
              </a:tabLst>
            </a:pPr>
            <a:r>
              <a:rPr b="1" lang="en-US" sz="2000" strike="noStrike" u="none">
                <a:solidFill>
                  <a:schemeClr val="dk1">
                    <a:lumMod val="75000"/>
                    <a:lumOff val="25000"/>
                  </a:schemeClr>
                </a:solidFill>
                <a:uFillTx/>
                <a:latin typeface="Franklin Gothic Book"/>
                <a:ea typeface="Franklin Gothic Book"/>
              </a:rPr>
              <a:t>1. Advanced Feature Engineering:</a:t>
            </a:r>
            <a:endParaRPr b="0" lang="en-US" sz="2000" strike="noStrike" u="none">
              <a:solidFill>
                <a:schemeClr val="dk1">
                  <a:lumMod val="75000"/>
                  <a:lumOff val="25000"/>
                </a:schemeClr>
              </a:solidFill>
              <a:uFillTx/>
              <a:latin typeface="Franklin Gothic Book"/>
            </a:endParaRPr>
          </a:p>
          <a:p>
            <a:pPr indent="0" defTabSz="457200">
              <a:lnSpc>
                <a:spcPct val="110000"/>
              </a:lnSpc>
              <a:spcBef>
                <a:spcPts val="400"/>
              </a:spcBef>
              <a:spcAft>
                <a:spcPts val="601"/>
              </a:spcAft>
              <a:buNone/>
              <a:tabLst>
                <a:tab algn="l" pos="0"/>
              </a:tabLst>
            </a:pPr>
            <a:r>
              <a:rPr b="1" lang="en-US" sz="2000" strike="noStrike" u="none">
                <a:solidFill>
                  <a:schemeClr val="dk1">
                    <a:lumMod val="75000"/>
                    <a:lumOff val="25000"/>
                  </a:schemeClr>
                </a:solidFill>
                <a:uFillTx/>
                <a:latin typeface="Franklin Gothic Book"/>
                <a:ea typeface="Franklin Gothic Book"/>
              </a:rPr>
              <a:t>   • </a:t>
            </a:r>
            <a:r>
              <a:rPr b="1" lang="en-US" sz="2000" strike="noStrike" u="none">
                <a:solidFill>
                  <a:schemeClr val="dk1">
                    <a:lumMod val="75000"/>
                    <a:lumOff val="25000"/>
                  </a:schemeClr>
                </a:solidFill>
                <a:uFillTx/>
                <a:latin typeface="Franklin Gothic Book"/>
                <a:ea typeface="Franklin Gothic Book"/>
              </a:rPr>
              <a:t>Include additional features like industry type, company size</a:t>
            </a:r>
            <a:endParaRPr b="0" lang="en-US" sz="2000" strike="noStrike" u="none">
              <a:solidFill>
                <a:schemeClr val="dk1">
                  <a:lumMod val="75000"/>
                  <a:lumOff val="25000"/>
                </a:schemeClr>
              </a:solidFill>
              <a:uFillTx/>
              <a:latin typeface="Franklin Gothic Book"/>
            </a:endParaRPr>
          </a:p>
          <a:p>
            <a:pPr indent="0" defTabSz="457200">
              <a:lnSpc>
                <a:spcPct val="110000"/>
              </a:lnSpc>
              <a:spcBef>
                <a:spcPts val="400"/>
              </a:spcBef>
              <a:spcAft>
                <a:spcPts val="601"/>
              </a:spcAft>
              <a:buNone/>
              <a:tabLst>
                <a:tab algn="l" pos="0"/>
              </a:tabLst>
            </a:pPr>
            <a:r>
              <a:rPr b="1" lang="en-US" sz="2000" strike="noStrike" u="none">
                <a:solidFill>
                  <a:schemeClr val="dk1">
                    <a:lumMod val="75000"/>
                    <a:lumOff val="25000"/>
                  </a:schemeClr>
                </a:solidFill>
                <a:uFillTx/>
                <a:latin typeface="Franklin Gothic Book"/>
                <a:ea typeface="Franklin Gothic Book"/>
              </a:rPr>
              <a:t>   • </a:t>
            </a:r>
            <a:r>
              <a:rPr b="1" lang="en-US" sz="2000" strike="noStrike" u="none">
                <a:solidFill>
                  <a:schemeClr val="dk1">
                    <a:lumMod val="75000"/>
                    <a:lumOff val="25000"/>
                  </a:schemeClr>
                </a:solidFill>
                <a:uFillTx/>
                <a:latin typeface="Franklin Gothic Book"/>
                <a:ea typeface="Franklin Gothic Book"/>
              </a:rPr>
              <a:t>Implement feature selection techniques</a:t>
            </a:r>
            <a:endParaRPr b="0" lang="en-US" sz="2000" strike="noStrike" u="none">
              <a:solidFill>
                <a:schemeClr val="dk1">
                  <a:lumMod val="75000"/>
                  <a:lumOff val="25000"/>
                </a:schemeClr>
              </a:solidFill>
              <a:uFillTx/>
              <a:latin typeface="Franklin Gothic Book"/>
            </a:endParaRPr>
          </a:p>
          <a:p>
            <a:pPr indent="0" defTabSz="457200">
              <a:lnSpc>
                <a:spcPct val="110000"/>
              </a:lnSpc>
              <a:spcBef>
                <a:spcPts val="400"/>
              </a:spcBef>
              <a:spcAft>
                <a:spcPts val="601"/>
              </a:spcAft>
              <a:buNone/>
              <a:tabLst>
                <a:tab algn="l" pos="0"/>
              </a:tabLst>
            </a:pPr>
            <a:r>
              <a:rPr b="1" lang="en-US" sz="2000" strike="noStrike" u="none">
                <a:solidFill>
                  <a:schemeClr val="dk1">
                    <a:lumMod val="75000"/>
                    <a:lumOff val="25000"/>
                  </a:schemeClr>
                </a:solidFill>
                <a:uFillTx/>
                <a:latin typeface="Franklin Gothic Book"/>
                <a:ea typeface="Franklin Gothic Book"/>
              </a:rPr>
              <a:t>   • </a:t>
            </a:r>
            <a:r>
              <a:rPr b="1" lang="en-US" sz="2000" strike="noStrike" u="none">
                <a:solidFill>
                  <a:schemeClr val="dk1">
                    <a:lumMod val="75000"/>
                    <a:lumOff val="25000"/>
                  </a:schemeClr>
                </a:solidFill>
                <a:uFillTx/>
                <a:latin typeface="Franklin Gothic Book"/>
                <a:ea typeface="Franklin Gothic Book"/>
              </a:rPr>
              <a:t>Add polynomial features for better model performance</a:t>
            </a:r>
            <a:endParaRPr b="0" lang="en-US" sz="2000" strike="noStrike" u="none">
              <a:solidFill>
                <a:schemeClr val="dk1">
                  <a:lumMod val="75000"/>
                  <a:lumOff val="25000"/>
                </a:schemeClr>
              </a:solidFill>
              <a:uFillTx/>
              <a:latin typeface="Franklin Gothic Book"/>
            </a:endParaRPr>
          </a:p>
          <a:p>
            <a:pPr indent="0" defTabSz="457200">
              <a:lnSpc>
                <a:spcPct val="110000"/>
              </a:lnSpc>
              <a:spcBef>
                <a:spcPts val="400"/>
              </a:spcBef>
              <a:spcAft>
                <a:spcPts val="601"/>
              </a:spcAft>
              <a:buNone/>
              <a:tabLst>
                <a:tab algn="l" pos="0"/>
              </a:tabLst>
            </a:pPr>
            <a:endParaRPr b="0" lang="en-US" sz="2000" strike="noStrike" u="none">
              <a:solidFill>
                <a:schemeClr val="dk1">
                  <a:lumMod val="75000"/>
                  <a:lumOff val="25000"/>
                </a:schemeClr>
              </a:solidFill>
              <a:uFillTx/>
              <a:latin typeface="Franklin Gothic Book"/>
            </a:endParaRPr>
          </a:p>
          <a:p>
            <a:pPr indent="0" defTabSz="457200">
              <a:lnSpc>
                <a:spcPct val="110000"/>
              </a:lnSpc>
              <a:spcBef>
                <a:spcPts val="400"/>
              </a:spcBef>
              <a:spcAft>
                <a:spcPts val="601"/>
              </a:spcAft>
              <a:buNone/>
              <a:tabLst>
                <a:tab algn="l" pos="0"/>
              </a:tabLst>
            </a:pPr>
            <a:r>
              <a:rPr b="1" lang="en-US" sz="2000" strike="noStrike" u="none">
                <a:solidFill>
                  <a:schemeClr val="dk1">
                    <a:lumMod val="75000"/>
                    <a:lumOff val="25000"/>
                  </a:schemeClr>
                </a:solidFill>
                <a:uFillTx/>
                <a:latin typeface="Franklin Gothic Book"/>
                <a:ea typeface="Franklin Gothic Book"/>
              </a:rPr>
              <a:t>2. Model Improvements:</a:t>
            </a:r>
            <a:endParaRPr b="0" lang="en-US" sz="2000" strike="noStrike" u="none">
              <a:solidFill>
                <a:schemeClr val="dk1">
                  <a:lumMod val="75000"/>
                  <a:lumOff val="25000"/>
                </a:schemeClr>
              </a:solidFill>
              <a:uFillTx/>
              <a:latin typeface="Franklin Gothic Book"/>
            </a:endParaRPr>
          </a:p>
          <a:p>
            <a:pPr indent="0" defTabSz="457200">
              <a:lnSpc>
                <a:spcPct val="110000"/>
              </a:lnSpc>
              <a:spcBef>
                <a:spcPts val="400"/>
              </a:spcBef>
              <a:spcAft>
                <a:spcPts val="601"/>
              </a:spcAft>
              <a:buNone/>
              <a:tabLst>
                <a:tab algn="l" pos="0"/>
              </a:tabLst>
            </a:pPr>
            <a:r>
              <a:rPr b="1" lang="en-US" sz="2000" strike="noStrike" u="none">
                <a:solidFill>
                  <a:schemeClr val="dk1">
                    <a:lumMod val="75000"/>
                    <a:lumOff val="25000"/>
                  </a:schemeClr>
                </a:solidFill>
                <a:uFillTx/>
                <a:latin typeface="Franklin Gothic Book"/>
                <a:ea typeface="Franklin Gothic Book"/>
              </a:rPr>
              <a:t>   • </a:t>
            </a:r>
            <a:r>
              <a:rPr b="1" lang="en-US" sz="2000" strike="noStrike" u="none">
                <a:solidFill>
                  <a:schemeClr val="dk1">
                    <a:lumMod val="75000"/>
                    <a:lumOff val="25000"/>
                  </a:schemeClr>
                </a:solidFill>
                <a:uFillTx/>
                <a:latin typeface="Franklin Gothic Book"/>
                <a:ea typeface="Franklin Gothic Book"/>
              </a:rPr>
              <a:t>Implement ensemble methods combining multiple algorithms</a:t>
            </a:r>
            <a:endParaRPr b="0" lang="en-US" sz="2000" strike="noStrike" u="none">
              <a:solidFill>
                <a:schemeClr val="dk1">
                  <a:lumMod val="75000"/>
                  <a:lumOff val="25000"/>
                </a:schemeClr>
              </a:solidFill>
              <a:uFillTx/>
              <a:latin typeface="Franklin Gothic Book"/>
            </a:endParaRPr>
          </a:p>
          <a:p>
            <a:pPr indent="0" defTabSz="457200">
              <a:lnSpc>
                <a:spcPct val="110000"/>
              </a:lnSpc>
              <a:spcBef>
                <a:spcPts val="400"/>
              </a:spcBef>
              <a:spcAft>
                <a:spcPts val="601"/>
              </a:spcAft>
              <a:buNone/>
              <a:tabLst>
                <a:tab algn="l" pos="0"/>
              </a:tabLst>
            </a:pPr>
            <a:r>
              <a:rPr b="1" lang="en-US" sz="2000" strike="noStrike" u="none">
                <a:solidFill>
                  <a:schemeClr val="dk1">
                    <a:lumMod val="75000"/>
                    <a:lumOff val="25000"/>
                  </a:schemeClr>
                </a:solidFill>
                <a:uFillTx/>
                <a:latin typeface="Franklin Gothic Book"/>
                <a:ea typeface="Franklin Gothic Book"/>
              </a:rPr>
              <a:t>   • </a:t>
            </a:r>
            <a:r>
              <a:rPr b="1" lang="en-US" sz="2000" strike="noStrike" u="none">
                <a:solidFill>
                  <a:schemeClr val="dk1">
                    <a:lumMod val="75000"/>
                    <a:lumOff val="25000"/>
                  </a:schemeClr>
                </a:solidFill>
                <a:uFillTx/>
                <a:latin typeface="Franklin Gothic Book"/>
                <a:ea typeface="Franklin Gothic Book"/>
              </a:rPr>
              <a:t>Add hyperparameter tuning using Grid Search or Random Search</a:t>
            </a:r>
            <a:endParaRPr b="0" lang="en-US" sz="2000" strike="noStrike" u="none">
              <a:solidFill>
                <a:schemeClr val="dk1">
                  <a:lumMod val="75000"/>
                  <a:lumOff val="25000"/>
                </a:schemeClr>
              </a:solidFill>
              <a:uFillTx/>
              <a:latin typeface="Franklin Gothic Book"/>
            </a:endParaRPr>
          </a:p>
          <a:p>
            <a:pPr indent="0" defTabSz="457200">
              <a:lnSpc>
                <a:spcPct val="110000"/>
              </a:lnSpc>
              <a:spcBef>
                <a:spcPts val="400"/>
              </a:spcBef>
              <a:spcAft>
                <a:spcPts val="601"/>
              </a:spcAft>
              <a:buNone/>
              <a:tabLst>
                <a:tab algn="l" pos="0"/>
              </a:tabLst>
            </a:pPr>
            <a:r>
              <a:rPr b="1" lang="en-US" sz="2000" strike="noStrike" u="none">
                <a:solidFill>
                  <a:schemeClr val="dk1">
                    <a:lumMod val="75000"/>
                    <a:lumOff val="25000"/>
                  </a:schemeClr>
                </a:solidFill>
                <a:uFillTx/>
                <a:latin typeface="Franklin Gothic Book"/>
                <a:ea typeface="Franklin Gothic Book"/>
              </a:rPr>
              <a:t>   • </a:t>
            </a:r>
            <a:r>
              <a:rPr b="1" lang="en-US" sz="2000" strike="noStrike" u="none">
                <a:solidFill>
                  <a:schemeClr val="dk1">
                    <a:lumMod val="75000"/>
                    <a:lumOff val="25000"/>
                  </a:schemeClr>
                </a:solidFill>
                <a:uFillTx/>
                <a:latin typeface="Franklin Gothic Book"/>
                <a:ea typeface="Franklin Gothic Book"/>
              </a:rPr>
              <a:t>Incorporate deep learning models for complex pattern recognition</a:t>
            </a:r>
            <a:endParaRPr b="0" lang="en-US" sz="2000" strike="noStrike" u="none">
              <a:solidFill>
                <a:schemeClr val="dk1">
                  <a:lumMod val="75000"/>
                  <a:lumOff val="25000"/>
                </a:schemeClr>
              </a:solidFill>
              <a:uFillTx/>
              <a:latin typeface="Franklin Gothic Book"/>
            </a:endParaRPr>
          </a:p>
        </p:txBody>
      </p:sp>
      <p:sp>
        <p:nvSpPr>
          <p:cNvPr id="159" name="Title 4"/>
          <p:cNvSpPr/>
          <p:nvPr/>
        </p:nvSpPr>
        <p:spPr>
          <a:xfrm>
            <a:off x="535680" y="844560"/>
            <a:ext cx="11029320" cy="529920"/>
          </a:xfrm>
          <a:prstGeom prst="rect">
            <a:avLst/>
          </a:prstGeom>
          <a:noFill/>
          <a:ln w="0">
            <a:noFill/>
          </a:ln>
        </p:spPr>
        <p:style>
          <a:lnRef idx="0"/>
          <a:fillRef idx="0"/>
          <a:effectRef idx="0"/>
          <a:fontRef idx="minor"/>
        </p:style>
        <p:txBody>
          <a:bodyPr anchor="b">
            <a:normAutofit fontScale="77500" lnSpcReduction="19999"/>
          </a:bodyPr>
          <a:p>
            <a:pPr defTabSz="457200">
              <a:lnSpc>
                <a:spcPct val="100000"/>
              </a:lnSpc>
            </a:pPr>
            <a:r>
              <a:rPr b="1" lang="en-US" sz="4400" strike="noStrike" u="none" cap="all">
                <a:solidFill>
                  <a:schemeClr val="accent1"/>
                </a:solidFill>
                <a:uFillTx/>
                <a:latin typeface="Arial"/>
              </a:rPr>
              <a:t>Future scope(Optional)</a:t>
            </a:r>
            <a:endParaRPr b="0" lang="en-US" sz="44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7500" lnSpcReduction="19999"/>
          </a:bodyPr>
          <a:p>
            <a:pPr indent="0" defTabSz="457200">
              <a:lnSpc>
                <a:spcPct val="100000"/>
              </a:lnSpc>
              <a:buNone/>
            </a:pPr>
            <a:r>
              <a:rPr b="1" lang="en-US" sz="4400" strike="noStrike" u="none" cap="all">
                <a:solidFill>
                  <a:schemeClr val="accent1"/>
                </a:solidFill>
                <a:uFillTx/>
                <a:latin typeface="Arial"/>
                <a:ea typeface="Franklin Gothic Demi"/>
              </a:rPr>
              <a:t>References</a:t>
            </a:r>
            <a:endParaRPr b="0" lang="en-US" sz="4400" strike="noStrike" u="none">
              <a:solidFill>
                <a:schemeClr val="dk1"/>
              </a:solidFill>
              <a:uFillTx/>
              <a:latin typeface="Franklin Gothic Book"/>
            </a:endParaRPr>
          </a:p>
        </p:txBody>
      </p:sp>
      <p:sp>
        <p:nvSpPr>
          <p:cNvPr id="161"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rmAutofit/>
          </a:bodyPr>
          <a:p>
            <a:pPr marL="305280" indent="0" defTabSz="457200">
              <a:lnSpc>
                <a:spcPct val="110000"/>
              </a:lnSpc>
              <a:spcBef>
                <a:spcPts val="561"/>
              </a:spcBef>
              <a:spcAft>
                <a:spcPts val="601"/>
              </a:spcAft>
              <a:buNone/>
            </a:pPr>
            <a:r>
              <a:rPr b="0" lang="en-IN" sz="1700" strike="noStrike" u="none">
                <a:solidFill>
                  <a:srgbClr val="0f0f0f"/>
                </a:solidFill>
                <a:uFillTx/>
                <a:latin typeface="Franklin Gothic Book"/>
                <a:ea typeface="Franklin Gothic Book"/>
              </a:rPr>
              <a:t> </a:t>
            </a:r>
            <a:endParaRPr b="0" lang="en-US" sz="17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IN" sz="1700" strike="noStrike" u="none">
                <a:solidFill>
                  <a:srgbClr val="0f0f0f"/>
                </a:solidFill>
                <a:uFillTx/>
                <a:latin typeface="Franklin Gothic Book"/>
                <a:ea typeface="Franklin Gothic Book"/>
              </a:rPr>
              <a:t>1. UCI Machine Learning Repository - Adult Data Set</a:t>
            </a:r>
            <a:endParaRPr b="0" lang="en-US" sz="17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IN" sz="1700" strike="noStrike" u="none">
                <a:solidFill>
                  <a:srgbClr val="0f0f0f"/>
                </a:solidFill>
                <a:uFillTx/>
                <a:latin typeface="Franklin Gothic Book"/>
                <a:ea typeface="Franklin Gothic Book"/>
              </a:rPr>
              <a:t>   </a:t>
            </a:r>
            <a:r>
              <a:rPr b="0" lang="en-IN" sz="1700" strike="noStrike" u="none">
                <a:solidFill>
                  <a:srgbClr val="0f0f0f"/>
                </a:solidFill>
                <a:uFillTx/>
                <a:latin typeface="Franklin Gothic Book"/>
                <a:ea typeface="Franklin Gothic Book"/>
              </a:rPr>
              <a:t>https://archive.ics.uci.edu/ml/datasets/adult</a:t>
            </a:r>
            <a:endParaRPr b="0" lang="en-US" sz="1700" strike="noStrike" u="none">
              <a:solidFill>
                <a:schemeClr val="dk1">
                  <a:lumMod val="75000"/>
                  <a:lumOff val="25000"/>
                </a:schemeClr>
              </a:solidFill>
              <a:uFillTx/>
              <a:latin typeface="Franklin Gothic Book"/>
            </a:endParaRPr>
          </a:p>
          <a:p>
            <a:pPr marL="305280" indent="0" defTabSz="457200">
              <a:lnSpc>
                <a:spcPct val="110000"/>
              </a:lnSpc>
              <a:spcBef>
                <a:spcPts val="561"/>
              </a:spcBef>
              <a:spcAft>
                <a:spcPts val="601"/>
              </a:spcAft>
              <a:buNone/>
            </a:pPr>
            <a:r>
              <a:rPr b="0" lang="en-IN" sz="1700" strike="noStrike" u="none">
                <a:solidFill>
                  <a:srgbClr val="0f0f0f"/>
                </a:solidFill>
                <a:uFillTx/>
                <a:latin typeface="Franklin Gothic Book"/>
                <a:ea typeface="Franklin Gothic Book"/>
              </a:rPr>
              <a:t> </a:t>
            </a:r>
            <a:endParaRPr b="0" lang="en-US" sz="17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IN" sz="1700" strike="noStrike" u="none">
                <a:solidFill>
                  <a:srgbClr val="0f0f0f"/>
                </a:solidFill>
                <a:uFillTx/>
                <a:latin typeface="Franklin Gothic Book"/>
                <a:ea typeface="Franklin Gothic Book"/>
              </a:rPr>
              <a:t>2. Scikit-learn Documentation</a:t>
            </a:r>
            <a:endParaRPr b="0" lang="en-US" sz="17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IN" sz="1700" strike="noStrike" u="none">
                <a:solidFill>
                  <a:srgbClr val="0f0f0f"/>
                </a:solidFill>
                <a:uFillTx/>
                <a:latin typeface="Franklin Gothic Book"/>
                <a:ea typeface="Franklin Gothic Book"/>
              </a:rPr>
              <a:t>   </a:t>
            </a:r>
            <a:r>
              <a:rPr b="0" lang="en-IN" sz="1700" strike="noStrike" u="none">
                <a:solidFill>
                  <a:srgbClr val="0f0f0f"/>
                </a:solidFill>
                <a:uFillTx/>
                <a:latin typeface="Franklin Gothic Book"/>
                <a:ea typeface="Franklin Gothic Book"/>
              </a:rPr>
              <a:t>https://scikit-learn.org/stable/</a:t>
            </a:r>
            <a:endParaRPr b="0" lang="en-US" sz="1700" strike="noStrike" u="none">
              <a:solidFill>
                <a:schemeClr val="dk1">
                  <a:lumMod val="75000"/>
                  <a:lumOff val="25000"/>
                </a:schemeClr>
              </a:solidFill>
              <a:uFillTx/>
              <a:latin typeface="Franklin Gothic Book"/>
            </a:endParaRPr>
          </a:p>
          <a:p>
            <a:pPr marL="305280" indent="0" defTabSz="457200">
              <a:lnSpc>
                <a:spcPct val="110000"/>
              </a:lnSpc>
              <a:spcBef>
                <a:spcPts val="561"/>
              </a:spcBef>
              <a:spcAft>
                <a:spcPts val="601"/>
              </a:spcAft>
              <a:buNone/>
            </a:pPr>
            <a:r>
              <a:rPr b="0" lang="en-IN" sz="1700" strike="noStrike" u="none">
                <a:solidFill>
                  <a:srgbClr val="0f0f0f"/>
                </a:solidFill>
                <a:uFillTx/>
                <a:latin typeface="Franklin Gothic Book"/>
                <a:ea typeface="Franklin Gothic Book"/>
              </a:rPr>
              <a:t> </a:t>
            </a:r>
            <a:endParaRPr b="0" lang="en-US" sz="17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IN" sz="1700" strike="noStrike" u="none">
                <a:solidFill>
                  <a:srgbClr val="0f0f0f"/>
                </a:solidFill>
                <a:uFillTx/>
                <a:latin typeface="Franklin Gothic Book"/>
                <a:ea typeface="Franklin Gothic Book"/>
              </a:rPr>
              <a:t>3. Streamlit Documentation</a:t>
            </a:r>
            <a:endParaRPr b="0" lang="en-US" sz="17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0" lang="en-IN" sz="1700" strike="noStrike" u="none">
                <a:solidFill>
                  <a:srgbClr val="0f0f0f"/>
                </a:solidFill>
                <a:uFillTx/>
                <a:latin typeface="Franklin Gothic Book"/>
                <a:ea typeface="Franklin Gothic Book"/>
              </a:rPr>
              <a:t>   </a:t>
            </a:r>
            <a:r>
              <a:rPr b="0" lang="en-IN" sz="1700" strike="noStrike" u="none">
                <a:solidFill>
                  <a:srgbClr val="0f0f0f"/>
                </a:solidFill>
                <a:uFillTx/>
                <a:latin typeface="Franklin Gothic Book"/>
                <a:ea typeface="Franklin Gothic Book"/>
              </a:rPr>
              <a:t>https://docs.streamlit.io/</a:t>
            </a:r>
            <a:endParaRPr b="0" lang="en-US" sz="1700" strike="noStrike" u="none">
              <a:solidFill>
                <a:schemeClr val="dk1">
                  <a:lumMod val="75000"/>
                  <a:lumOff val="25000"/>
                </a:schemeClr>
              </a:solidFill>
              <a:uFillTx/>
              <a:latin typeface="Franklin Gothic Book"/>
            </a:endParaRPr>
          </a:p>
          <a:p>
            <a:pPr marL="305280" indent="0" defTabSz="457200">
              <a:lnSpc>
                <a:spcPct val="110000"/>
              </a:lnSpc>
              <a:spcBef>
                <a:spcPts val="561"/>
              </a:spcBef>
              <a:spcAft>
                <a:spcPts val="601"/>
              </a:spcAft>
              <a:buNone/>
            </a:pPr>
            <a:r>
              <a:rPr b="0" lang="en-IN" sz="1700" strike="noStrike" u="none">
                <a:solidFill>
                  <a:srgbClr val="0f0f0f"/>
                </a:solidFill>
                <a:uFillTx/>
                <a:latin typeface="Franklin Gothic Book"/>
                <a:ea typeface="Franklin Gothic Book"/>
              </a:rPr>
              <a:t> </a:t>
            </a:r>
            <a:endParaRPr b="0" lang="en-US" sz="1700" strike="noStrike" u="none">
              <a:solidFill>
                <a:schemeClr val="dk1">
                  <a:lumMod val="75000"/>
                  <a:lumOff val="25000"/>
                </a:schemeClr>
              </a:solidFill>
              <a:uFillTx/>
              <a:latin typeface="Franklin Gothic Book"/>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2" name="PlaceHolder 1"/>
          <p:cNvSpPr>
            <a:spLocks noGrp="1"/>
          </p:cNvSpPr>
          <p:nvPr>
            <p:ph type="title"/>
          </p:nvPr>
        </p:nvSpPr>
        <p:spPr>
          <a:xfrm>
            <a:off x="1463040" y="2766240"/>
            <a:ext cx="9298440" cy="1325160"/>
          </a:xfrm>
          <a:prstGeom prst="rect">
            <a:avLst/>
          </a:prstGeom>
          <a:noFill/>
          <a:ln w="0">
            <a:noFill/>
          </a:ln>
        </p:spPr>
        <p:txBody>
          <a:bodyPr lIns="91440" rIns="91440" tIns="45720" bIns="45720" anchor="b">
            <a:noAutofit/>
          </a:bodyPr>
          <a:p>
            <a:pPr indent="0" algn="ctr" defTabSz="457200">
              <a:lnSpc>
                <a:spcPct val="100000"/>
              </a:lnSpc>
              <a:buNone/>
            </a:pPr>
            <a:r>
              <a:rPr b="1" lang="en-US" sz="2800" strike="noStrike" u="none" cap="all">
                <a:solidFill>
                  <a:srgbClr val="002060"/>
                </a:solidFill>
                <a:uFillTx/>
                <a:latin typeface="Arial"/>
              </a:rPr>
              <a:t>THANK YOU</a:t>
            </a:r>
            <a:endParaRPr b="0" lang="en-US" sz="2800" strike="noStrike" u="none">
              <a:solidFill>
                <a:schemeClr val="dk1"/>
              </a:solidFill>
              <a:uFillTx/>
              <a:latin typeface="Franklin Gothic Book"/>
            </a:endParaRPr>
          </a:p>
        </p:txBody>
      </p:sp>
      <p:sp>
        <p:nvSpPr>
          <p:cNvPr id="163" name=""/>
          <p:cNvSpPr txBox="1"/>
          <p:nvPr/>
        </p:nvSpPr>
        <p:spPr>
          <a:xfrm>
            <a:off x="354240" y="4515480"/>
            <a:ext cx="11299320" cy="602640"/>
          </a:xfrm>
          <a:prstGeom prst="rect">
            <a:avLst/>
          </a:prstGeom>
          <a:noFill/>
          <a:ln w="0">
            <a:noFill/>
          </a:ln>
        </p:spPr>
        <p:txBody>
          <a:bodyPr lIns="90000" rIns="90000" tIns="45000" bIns="45000" anchor="t">
            <a:noAutofit/>
          </a:bodyPr>
          <a:p>
            <a:r>
              <a:rPr b="0" lang="en-US" sz="1800" strike="noStrike" u="none">
                <a:solidFill>
                  <a:srgbClr val="000000"/>
                </a:solidFill>
                <a:uFillTx/>
                <a:latin typeface="Arial"/>
              </a:rPr>
              <a:t>This capstone project demonstrates the complete machine learning pipeline from data preprocessing to model deployment, showcasing practical skills in data science and software development for real-world applications.</a:t>
            </a:r>
            <a:endParaRPr b="0" lang="en-US" sz="1800" strike="noStrike" u="none">
              <a:solidFill>
                <a:srgbClr val="000000"/>
              </a:solidFill>
              <a:uFillTx/>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PlaceHolder 1"/>
          <p:cNvSpPr>
            <a:spLocks noGrp="1"/>
          </p:cNvSpPr>
          <p:nvPr>
            <p:ph type="title"/>
          </p:nvPr>
        </p:nvSpPr>
        <p:spPr>
          <a:xfrm>
            <a:off x="849600" y="558360"/>
            <a:ext cx="10515240" cy="1325160"/>
          </a:xfrm>
          <a:prstGeom prst="rect">
            <a:avLst/>
          </a:prstGeom>
          <a:noFill/>
          <a:ln w="0">
            <a:noFill/>
          </a:ln>
        </p:spPr>
        <p:txBody>
          <a:bodyPr lIns="91440" rIns="91440" tIns="45720" bIns="45720" anchor="b">
            <a:noAutofit/>
          </a:bodyPr>
          <a:p>
            <a:pPr indent="0" defTabSz="457200">
              <a:lnSpc>
                <a:spcPct val="100000"/>
              </a:lnSpc>
              <a:buNone/>
            </a:pPr>
            <a:r>
              <a:rPr b="1" lang="en-US" sz="2800" strike="noStrike" u="none" cap="all">
                <a:solidFill>
                  <a:srgbClr val="002060"/>
                </a:solidFill>
                <a:uFillTx/>
                <a:latin typeface="Arial"/>
              </a:rPr>
              <a:t>OUTLINE</a:t>
            </a:r>
            <a:endParaRPr b="0" lang="en-US" sz="2800" strike="noStrike" u="none">
              <a:solidFill>
                <a:schemeClr val="dk1"/>
              </a:solidFill>
              <a:uFillTx/>
              <a:latin typeface="Franklin Gothic Book"/>
            </a:endParaRPr>
          </a:p>
        </p:txBody>
      </p:sp>
      <p:sp>
        <p:nvSpPr>
          <p:cNvPr id="136" name="PlaceHolder 2"/>
          <p:cNvSpPr>
            <a:spLocks noGrp="1"/>
          </p:cNvSpPr>
          <p:nvPr>
            <p:ph/>
          </p:nvPr>
        </p:nvSpPr>
        <p:spPr>
          <a:xfrm>
            <a:off x="838080" y="1618920"/>
            <a:ext cx="11018520" cy="5238720"/>
          </a:xfrm>
          <a:prstGeom prst="rect">
            <a:avLst/>
          </a:prstGeom>
          <a:noFill/>
          <a:ln w="0">
            <a:noFill/>
          </a:ln>
        </p:spPr>
        <p:txBody>
          <a:bodyPr lIns="91440" rIns="91440" tIns="45720" bIns="45720" anchor="t">
            <a:noAutofit/>
          </a:bodyPr>
          <a:p>
            <a:pPr indent="0" defTabSz="457200">
              <a:lnSpc>
                <a:spcPct val="110000"/>
              </a:lnSpc>
              <a:spcBef>
                <a:spcPts val="400"/>
              </a:spcBef>
              <a:spcAft>
                <a:spcPts val="601"/>
              </a:spcAft>
              <a:buNone/>
              <a:tabLst>
                <a:tab algn="l" pos="0"/>
              </a:tabLst>
            </a:pPr>
            <a:r>
              <a:rPr b="1" lang="en-US" sz="2000" strike="noStrike" u="none">
                <a:solidFill>
                  <a:schemeClr val="dk1">
                    <a:lumMod val="75000"/>
                    <a:lumOff val="25000"/>
                  </a:schemeClr>
                </a:solidFill>
                <a:uFillTx/>
                <a:latin typeface="Arial"/>
                <a:ea typeface="Franklin Gothic Book"/>
              </a:rPr>
              <a:t>  </a:t>
            </a:r>
            <a:endParaRPr b="0" lang="en-US" sz="2000" strike="noStrike" u="none">
              <a:solidFill>
                <a:schemeClr val="dk1">
                  <a:lumMod val="75000"/>
                  <a:lumOff val="25000"/>
                </a:schemeClr>
              </a:solidFill>
              <a:uFillTx/>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Problem Statement </a:t>
            </a:r>
            <a:r>
              <a:rPr b="0" lang="en-US" sz="2000" strike="noStrike" u="none">
                <a:solidFill>
                  <a:schemeClr val="dk1">
                    <a:lumMod val="75000"/>
                    <a:lumOff val="25000"/>
                  </a:schemeClr>
                </a:solidFill>
                <a:uFillTx/>
                <a:latin typeface="Arial"/>
                <a:ea typeface="Franklin Gothic Book"/>
              </a:rPr>
              <a:t>(Should not include solution)</a:t>
            </a:r>
            <a:endParaRPr b="0" lang="en-US" sz="2000" strike="noStrike" u="none">
              <a:solidFill>
                <a:schemeClr val="dk1">
                  <a:lumMod val="75000"/>
                  <a:lumOff val="25000"/>
                </a:schemeClr>
              </a:solidFill>
              <a:uFillTx/>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System </a:t>
            </a:r>
            <a:r>
              <a:rPr b="1" lang="en-US" sz="2000" strike="noStrike" u="none">
                <a:solidFill>
                  <a:schemeClr val="dk1">
                    <a:lumMod val="75000"/>
                    <a:lumOff val="25000"/>
                  </a:schemeClr>
                </a:solidFill>
                <a:uFillTx/>
                <a:latin typeface="Arial"/>
                <a:ea typeface="Franklin Gothic Book"/>
              </a:rPr>
              <a:t>Development Approach </a:t>
            </a:r>
            <a:r>
              <a:rPr b="0" lang="en-US" sz="2000" strike="noStrike" u="none">
                <a:solidFill>
                  <a:schemeClr val="dk1">
                    <a:lumMod val="75000"/>
                    <a:lumOff val="25000"/>
                  </a:schemeClr>
                </a:solidFill>
                <a:uFillTx/>
                <a:latin typeface="Arial"/>
                <a:ea typeface="Franklin Gothic Book"/>
              </a:rPr>
              <a:t>(Technology Used) </a:t>
            </a:r>
            <a:endParaRPr b="0" lang="en-US" sz="2000" strike="noStrike" u="none">
              <a:solidFill>
                <a:schemeClr val="dk1">
                  <a:lumMod val="75000"/>
                  <a:lumOff val="25000"/>
                </a:schemeClr>
              </a:solidFill>
              <a:uFillTx/>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Algorithm &amp; Deployment (Step by Step  Procedure) </a:t>
            </a:r>
            <a:endParaRPr b="0" lang="en-US" sz="2000" strike="noStrike" u="none">
              <a:solidFill>
                <a:schemeClr val="dk1">
                  <a:lumMod val="75000"/>
                  <a:lumOff val="25000"/>
                </a:schemeClr>
              </a:solidFill>
              <a:uFillTx/>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Result</a:t>
            </a:r>
            <a:endParaRPr b="0" lang="en-US" sz="2000" strike="noStrike" u="none">
              <a:solidFill>
                <a:schemeClr val="dk1">
                  <a:lumMod val="75000"/>
                  <a:lumOff val="25000"/>
                </a:schemeClr>
              </a:solidFill>
              <a:uFillTx/>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Conclusion</a:t>
            </a:r>
            <a:endParaRPr b="0" lang="en-US" sz="2000" strike="noStrike" u="none">
              <a:solidFill>
                <a:schemeClr val="dk1">
                  <a:lumMod val="75000"/>
                  <a:lumOff val="25000"/>
                </a:schemeClr>
              </a:solidFill>
              <a:uFillTx/>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Future Scope(Optonal)</a:t>
            </a:r>
            <a:endParaRPr b="0" lang="en-US" sz="2000" strike="noStrike" u="none">
              <a:solidFill>
                <a:schemeClr val="dk1">
                  <a:lumMod val="75000"/>
                  <a:lumOff val="25000"/>
                </a:schemeClr>
              </a:solidFill>
              <a:uFillTx/>
              <a:latin typeface="Franklin Gothic Book"/>
            </a:endParaRPr>
          </a:p>
          <a:p>
            <a:pPr marL="305280" indent="-305280" defTabSz="457200">
              <a:lnSpc>
                <a:spcPct val="110000"/>
              </a:lnSpc>
              <a:spcBef>
                <a:spcPts val="400"/>
              </a:spcBef>
              <a:spcAft>
                <a:spcPts val="601"/>
              </a:spcAft>
              <a:buClr>
                <a:srgbClr val="1cade4"/>
              </a:buClr>
              <a:buSzPct val="92000"/>
              <a:buFont typeface="Wingdings 2" charset="2"/>
              <a:buChar char=""/>
              <a:tabLst>
                <a:tab algn="l" pos="0"/>
              </a:tabLst>
            </a:pPr>
            <a:r>
              <a:rPr b="1" lang="en-US" sz="2000" strike="noStrike" u="none">
                <a:solidFill>
                  <a:schemeClr val="dk1">
                    <a:lumMod val="75000"/>
                    <a:lumOff val="25000"/>
                  </a:schemeClr>
                </a:solidFill>
                <a:uFillTx/>
                <a:latin typeface="Arial"/>
                <a:ea typeface="Franklin Gothic Book"/>
              </a:rPr>
              <a:t>References</a:t>
            </a:r>
            <a:endParaRPr b="0" lang="en-US" sz="2000" strike="noStrike" u="none">
              <a:solidFill>
                <a:schemeClr val="dk1">
                  <a:lumMod val="75000"/>
                  <a:lumOff val="25000"/>
                </a:schemeClr>
              </a:solidFill>
              <a:uFillTx/>
              <a:latin typeface="Franklin Gothic Book"/>
            </a:endParaRPr>
          </a:p>
          <a:p>
            <a:pPr indent="0" defTabSz="457200">
              <a:lnSpc>
                <a:spcPct val="110000"/>
              </a:lnSpc>
              <a:spcBef>
                <a:spcPts val="340"/>
              </a:spcBef>
              <a:spcAft>
                <a:spcPts val="601"/>
              </a:spcAft>
              <a:buNone/>
              <a:tabLst>
                <a:tab algn="l" pos="0"/>
              </a:tabLst>
            </a:pPr>
            <a:endParaRPr b="0" lang="en-US" sz="1700" strike="noStrike" u="none">
              <a:solidFill>
                <a:schemeClr val="dk1">
                  <a:lumMod val="75000"/>
                  <a:lumOff val="25000"/>
                </a:schemeClr>
              </a:solidFill>
              <a:uFillTx/>
              <a:latin typeface="Franklin Gothic Book"/>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7"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7500" lnSpcReduction="19999"/>
          </a:bodyPr>
          <a:p>
            <a:pPr indent="0" defTabSz="457200">
              <a:lnSpc>
                <a:spcPct val="100000"/>
              </a:lnSpc>
              <a:buNone/>
            </a:pPr>
            <a:r>
              <a:rPr b="1" lang="en-US" sz="4400" strike="noStrike" u="none" cap="all">
                <a:solidFill>
                  <a:schemeClr val="accent1"/>
                </a:solidFill>
                <a:uFillTx/>
                <a:latin typeface="Arial"/>
              </a:rPr>
              <a:t>Problem Statement</a:t>
            </a:r>
            <a:endParaRPr b="0" lang="en-US" sz="4400" strike="noStrike" u="none">
              <a:solidFill>
                <a:schemeClr val="dk1"/>
              </a:solidFill>
              <a:uFillTx/>
              <a:latin typeface="Franklin Gothic Book"/>
            </a:endParaRPr>
          </a:p>
        </p:txBody>
      </p:sp>
      <p:sp>
        <p:nvSpPr>
          <p:cNvPr id="138" name="PlaceHolder 2"/>
          <p:cNvSpPr>
            <a:spLocks noGrp="1"/>
          </p:cNvSpPr>
          <p:nvPr>
            <p:ph/>
          </p:nvPr>
        </p:nvSpPr>
        <p:spPr>
          <a:xfrm>
            <a:off x="452520" y="1237680"/>
            <a:ext cx="11029320" cy="4672800"/>
          </a:xfrm>
          <a:prstGeom prst="rect">
            <a:avLst/>
          </a:prstGeom>
          <a:noFill/>
          <a:ln w="0">
            <a:noFill/>
          </a:ln>
        </p:spPr>
        <p:txBody>
          <a:bodyPr lIns="91440" rIns="91440" tIns="45720" bIns="45720" anchor="ctr">
            <a:normAutofit fontScale="85000" lnSpcReduction="19999"/>
          </a:bodyPr>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he project aims to predict whether an employee's annual salary exceeds $50,000 based on various demographic and employment-related features. In today's competitive job market, understanding salary patterns is crucial for both employers and employees for fair compensation decisions. Traditional manual salary assessment methods are time-consuming and may be biased. There is a need for an automated, data-driven approach to predict salary categories accurately. The challenge lies in identifying the most significant factors that influence high-income earnings and building a reliable prediction model. This project addresses the need for an intelligent system that can assist HR departments, job seekers, and policymakers in making informed decisions about compensation structures.</a:t>
            </a:r>
            <a:endParaRPr b="0" lang="en-US" sz="2800" strike="noStrike" u="none">
              <a:solidFill>
                <a:schemeClr val="dk1">
                  <a:lumMod val="75000"/>
                  <a:lumOff val="25000"/>
                </a:schemeClr>
              </a:solidFill>
              <a:uFillTx/>
              <a:latin typeface="Franklin Gothic Book"/>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9" name="PlaceHolder 1"/>
          <p:cNvSpPr>
            <a:spLocks noGrp="1"/>
          </p:cNvSpPr>
          <p:nvPr>
            <p:ph type="title"/>
          </p:nvPr>
        </p:nvSpPr>
        <p:spPr>
          <a:xfrm>
            <a:off x="581040" y="662400"/>
            <a:ext cx="11029320" cy="529920"/>
          </a:xfrm>
          <a:prstGeom prst="rect">
            <a:avLst/>
          </a:prstGeom>
          <a:noFill/>
          <a:ln w="0">
            <a:noFill/>
          </a:ln>
        </p:spPr>
        <p:txBody>
          <a:bodyPr lIns="91440" rIns="91440" tIns="45720" bIns="45720" anchor="b">
            <a:normAutofit fontScale="77500" lnSpcReduction="19999"/>
          </a:bodyPr>
          <a:p>
            <a:pPr indent="0" defTabSz="457200">
              <a:lnSpc>
                <a:spcPct val="100000"/>
              </a:lnSpc>
              <a:buNone/>
            </a:pPr>
            <a:r>
              <a:rPr b="1" lang="en-US" sz="4400" strike="noStrike" u="none" cap="all">
                <a:solidFill>
                  <a:schemeClr val="accent1"/>
                </a:solidFill>
                <a:uFillTx/>
                <a:latin typeface="Arial"/>
                <a:ea typeface="Franklin Gothic Demi"/>
              </a:rPr>
              <a:t>System  Approach</a:t>
            </a:r>
            <a:endParaRPr b="0" lang="en-US" sz="4400" strike="noStrike" u="none">
              <a:solidFill>
                <a:schemeClr val="dk1"/>
              </a:solidFill>
              <a:uFillTx/>
              <a:latin typeface="Franklin Gothic Book"/>
            </a:endParaRPr>
          </a:p>
        </p:txBody>
      </p:sp>
      <p:sp>
        <p:nvSpPr>
          <p:cNvPr id="140"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rmAutofit fontScale="92500" lnSpcReduction="19999"/>
          </a:bodyPr>
          <a:p>
            <a:pPr indent="0" defTabSz="457200">
              <a:lnSpc>
                <a:spcPct val="110000"/>
              </a:lnSpc>
              <a:spcBef>
                <a:spcPts val="561"/>
              </a:spcBef>
              <a:spcAft>
                <a:spcPts val="601"/>
              </a:spcAft>
              <a:buNone/>
              <a:tabLst>
                <a:tab algn="l" pos="0"/>
              </a:tabLst>
            </a:pPr>
            <a:r>
              <a:rPr b="1" lang="en-IN" sz="2800" strike="noStrike" u="none">
                <a:solidFill>
                  <a:srgbClr val="0f0f0f"/>
                </a:solidFill>
                <a:uFillTx/>
                <a:latin typeface="Franklin Gothic Book"/>
                <a:ea typeface="Franklin Gothic Book"/>
              </a:rPr>
              <a:t>The "System Approach" section outlines the overall strategy and methodology for developing and implementing the Employee Salary Prediction system.</a:t>
            </a:r>
            <a:endParaRPr b="0" lang="en-US" sz="2800" strike="noStrike" u="non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algn="l" pos="0"/>
              </a:tabLst>
            </a:pPr>
            <a:endParaRPr b="0" lang="en-US" sz="2800" strike="noStrike" u="non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algn="l" pos="0"/>
              </a:tabLst>
            </a:pPr>
            <a:r>
              <a:rPr b="1" lang="en-IN" sz="2800" strike="noStrike" u="none">
                <a:solidFill>
                  <a:srgbClr val="0f0f0f"/>
                </a:solidFill>
                <a:uFillTx/>
                <a:latin typeface="Franklin Gothic Book"/>
                <a:ea typeface="Franklin Gothic Book"/>
              </a:rPr>
              <a:t>System Requirements:</a:t>
            </a:r>
            <a:endParaRPr b="0" lang="en-US" sz="2800" strike="noStrike" u="non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algn="l" pos="0"/>
              </a:tabLst>
            </a:pPr>
            <a:r>
              <a:rPr b="1" lang="en-IN" sz="2800" strike="noStrike" u="none">
                <a:solidFill>
                  <a:srgbClr val="0f0f0f"/>
                </a:solidFill>
                <a:uFillTx/>
                <a:latin typeface="Franklin Gothic Book"/>
                <a:ea typeface="Franklin Gothic Book"/>
              </a:rPr>
              <a:t>• </a:t>
            </a:r>
            <a:r>
              <a:rPr b="1" lang="en-IN" sz="2800" strike="noStrike" u="none">
                <a:solidFill>
                  <a:srgbClr val="0f0f0f"/>
                </a:solidFill>
                <a:uFillTx/>
                <a:latin typeface="Franklin Gothic Book"/>
                <a:ea typeface="Franklin Gothic Book"/>
              </a:rPr>
              <a:t>Python 3.7 or higher</a:t>
            </a:r>
            <a:endParaRPr b="0" lang="en-US" sz="2800" strike="noStrike" u="non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algn="l" pos="0"/>
              </a:tabLst>
            </a:pPr>
            <a:r>
              <a:rPr b="1" lang="en-IN" sz="2800" strike="noStrike" u="none">
                <a:solidFill>
                  <a:srgbClr val="0f0f0f"/>
                </a:solidFill>
                <a:uFillTx/>
                <a:latin typeface="Franklin Gothic Book"/>
                <a:ea typeface="Franklin Gothic Book"/>
              </a:rPr>
              <a:t>• </a:t>
            </a:r>
            <a:r>
              <a:rPr b="1" lang="en-IN" sz="2800" strike="noStrike" u="none">
                <a:solidFill>
                  <a:srgbClr val="0f0f0f"/>
                </a:solidFill>
                <a:uFillTx/>
                <a:latin typeface="Franklin Gothic Book"/>
                <a:ea typeface="Franklin Gothic Book"/>
              </a:rPr>
              <a:t>Jupyter Notebook environment</a:t>
            </a:r>
            <a:endParaRPr b="0" lang="en-US" sz="2800" strike="noStrike" u="non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algn="l" pos="0"/>
              </a:tabLst>
            </a:pPr>
            <a:r>
              <a:rPr b="1" lang="en-IN" sz="2800" strike="noStrike" u="none">
                <a:solidFill>
                  <a:srgbClr val="0f0f0f"/>
                </a:solidFill>
                <a:uFillTx/>
                <a:latin typeface="Franklin Gothic Book"/>
                <a:ea typeface="Franklin Gothic Book"/>
              </a:rPr>
              <a:t>• </a:t>
            </a:r>
            <a:r>
              <a:rPr b="1" lang="en-IN" sz="2800" strike="noStrike" u="none">
                <a:solidFill>
                  <a:srgbClr val="0f0f0f"/>
                </a:solidFill>
                <a:uFillTx/>
                <a:latin typeface="Franklin Gothic Book"/>
                <a:ea typeface="Franklin Gothic Book"/>
              </a:rPr>
              <a:t>Minimum 4GB RAM for data processing</a:t>
            </a:r>
            <a:endParaRPr b="0" lang="en-US" sz="2800" strike="noStrike" u="non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algn="l" pos="0"/>
              </a:tabLst>
            </a:pPr>
            <a:r>
              <a:rPr b="1" lang="en-IN" sz="2800" strike="noStrike" u="none">
                <a:solidFill>
                  <a:srgbClr val="0f0f0f"/>
                </a:solidFill>
                <a:uFillTx/>
                <a:latin typeface="Franklin Gothic Book"/>
                <a:ea typeface="Franklin Gothic Book"/>
              </a:rPr>
              <a:t>• </a:t>
            </a:r>
            <a:r>
              <a:rPr b="1" lang="en-IN" sz="2800" strike="noStrike" u="none">
                <a:solidFill>
                  <a:srgbClr val="0f0f0f"/>
                </a:solidFill>
                <a:uFillTx/>
                <a:latin typeface="Franklin Gothic Book"/>
                <a:ea typeface="Franklin Gothic Book"/>
              </a:rPr>
              <a:t>Sufficient storage for dataset and model files</a:t>
            </a:r>
            <a:endParaRPr b="0" lang="en-US" sz="2800" strike="noStrike" u="non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algn="l" pos="0"/>
              </a:tabLst>
            </a:pPr>
            <a:r>
              <a:rPr b="1" lang="en-IN" sz="2800" strike="noStrike" u="none">
                <a:solidFill>
                  <a:srgbClr val="0f0f0f"/>
                </a:solidFill>
                <a:uFillTx/>
                <a:latin typeface="Franklin Gothic Book"/>
                <a:ea typeface="Franklin Gothic Book"/>
              </a:rPr>
              <a:t>• </a:t>
            </a:r>
            <a:r>
              <a:rPr b="1" lang="en-IN" sz="2800" strike="noStrike" u="none">
                <a:solidFill>
                  <a:srgbClr val="0f0f0f"/>
                </a:solidFill>
                <a:uFillTx/>
                <a:latin typeface="Franklin Gothic Book"/>
                <a:ea typeface="Franklin Gothic Book"/>
              </a:rPr>
              <a:t>Web browser for Streamlit application</a:t>
            </a:r>
            <a:endParaRPr b="0" lang="en-US" sz="2800" strike="noStrike" u="non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algn="l" pos="0"/>
              </a:tabLst>
            </a:pPr>
            <a:endParaRPr b="0" lang="en-US" sz="2800" strike="noStrike" u="none">
              <a:solidFill>
                <a:schemeClr val="dk1">
                  <a:lumMod val="75000"/>
                  <a:lumOff val="25000"/>
                </a:schemeClr>
              </a:solidFill>
              <a:uFillTx/>
              <a:latin typeface="Franklin Gothic Book"/>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PlaceHolder 1"/>
          <p:cNvSpPr>
            <a:spLocks noGrp="1"/>
          </p:cNvSpPr>
          <p:nvPr>
            <p:ph type="title"/>
          </p:nvPr>
        </p:nvSpPr>
        <p:spPr>
          <a:xfrm>
            <a:off x="581040" y="662400"/>
            <a:ext cx="11029320" cy="529920"/>
          </a:xfrm>
          <a:prstGeom prst="rect">
            <a:avLst/>
          </a:prstGeom>
          <a:noFill/>
          <a:ln w="0">
            <a:noFill/>
          </a:ln>
        </p:spPr>
        <p:txBody>
          <a:bodyPr lIns="91440" rIns="91440" tIns="45720" bIns="45720" anchor="b">
            <a:normAutofit fontScale="77500" lnSpcReduction="19999"/>
          </a:bodyPr>
          <a:p>
            <a:pPr indent="0" defTabSz="457200">
              <a:lnSpc>
                <a:spcPct val="100000"/>
              </a:lnSpc>
              <a:buNone/>
            </a:pPr>
            <a:r>
              <a:rPr b="1" lang="en-US" sz="4400" strike="noStrike" u="none" cap="all">
                <a:solidFill>
                  <a:schemeClr val="accent1"/>
                </a:solidFill>
                <a:uFillTx/>
                <a:latin typeface="Arial"/>
                <a:ea typeface="Franklin Gothic Demi"/>
              </a:rPr>
              <a:t>System  Approach</a:t>
            </a:r>
            <a:endParaRPr b="0" lang="en-US" sz="4400" strike="noStrike" u="none">
              <a:solidFill>
                <a:schemeClr val="dk1"/>
              </a:solidFill>
              <a:uFillTx/>
              <a:latin typeface="Franklin Gothic Book"/>
            </a:endParaRPr>
          </a:p>
        </p:txBody>
      </p:sp>
      <p:sp>
        <p:nvSpPr>
          <p:cNvPr id="142"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rmAutofit lnSpcReduction="9999"/>
          </a:bodyPr>
          <a:p>
            <a:pPr indent="0" defTabSz="457200">
              <a:lnSpc>
                <a:spcPct val="110000"/>
              </a:lnSpc>
              <a:spcBef>
                <a:spcPts val="561"/>
              </a:spcBef>
              <a:spcAft>
                <a:spcPts val="601"/>
              </a:spcAft>
              <a:buNone/>
              <a:tabLst>
                <a:tab algn="l" pos="0"/>
              </a:tabLst>
            </a:pPr>
            <a:r>
              <a:rPr b="1" lang="en-IN" sz="2800" strike="noStrike" u="none">
                <a:solidFill>
                  <a:srgbClr val="0f0f0f"/>
                </a:solidFill>
                <a:uFillTx/>
                <a:latin typeface="Franklin Gothic Book"/>
                <a:ea typeface="Franklin Gothic Book"/>
              </a:rPr>
              <a:t>Libraries Required to Build the Model:</a:t>
            </a:r>
            <a:endParaRPr b="0" lang="en-US" sz="2800" strike="noStrike" u="non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algn="l" pos="0"/>
              </a:tabLst>
            </a:pPr>
            <a:r>
              <a:rPr b="1" lang="en-IN" sz="2800" strike="noStrike" u="none">
                <a:solidFill>
                  <a:srgbClr val="0f0f0f"/>
                </a:solidFill>
                <a:uFillTx/>
                <a:latin typeface="Franklin Gothic Book"/>
                <a:ea typeface="Franklin Gothic Book"/>
              </a:rPr>
              <a:t>• </a:t>
            </a:r>
            <a:r>
              <a:rPr b="1" lang="en-IN" sz="2800" strike="noStrike" u="none">
                <a:solidFill>
                  <a:srgbClr val="0f0f0f"/>
                </a:solidFill>
                <a:uFillTx/>
                <a:latin typeface="Franklin Gothic Book"/>
                <a:ea typeface="Franklin Gothic Book"/>
              </a:rPr>
              <a:t>pandas - Data manipulation and analysis</a:t>
            </a:r>
            <a:endParaRPr b="0" lang="en-US" sz="2800" strike="noStrike" u="non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algn="l" pos="0"/>
              </a:tabLst>
            </a:pPr>
            <a:r>
              <a:rPr b="1" lang="en-IN" sz="2800" strike="noStrike" u="none">
                <a:solidFill>
                  <a:srgbClr val="0f0f0f"/>
                </a:solidFill>
                <a:uFillTx/>
                <a:latin typeface="Franklin Gothic Book"/>
                <a:ea typeface="Franklin Gothic Book"/>
              </a:rPr>
              <a:t>• </a:t>
            </a:r>
            <a:r>
              <a:rPr b="1" lang="en-IN" sz="2800" strike="noStrike" u="none">
                <a:solidFill>
                  <a:srgbClr val="0f0f0f"/>
                </a:solidFill>
                <a:uFillTx/>
                <a:latin typeface="Franklin Gothic Book"/>
                <a:ea typeface="Franklin Gothic Book"/>
              </a:rPr>
              <a:t>matplotlib - Data visualization and plotting</a:t>
            </a:r>
            <a:endParaRPr b="0" lang="en-US" sz="2800" strike="noStrike" u="non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algn="l" pos="0"/>
              </a:tabLst>
            </a:pPr>
            <a:r>
              <a:rPr b="1" lang="en-IN" sz="2800" strike="noStrike" u="none">
                <a:solidFill>
                  <a:srgbClr val="0f0f0f"/>
                </a:solidFill>
                <a:uFillTx/>
                <a:latin typeface="Franklin Gothic Book"/>
                <a:ea typeface="Franklin Gothic Book"/>
              </a:rPr>
              <a:t>• </a:t>
            </a:r>
            <a:r>
              <a:rPr b="1" lang="en-IN" sz="2800" strike="noStrike" u="none">
                <a:solidFill>
                  <a:srgbClr val="0f0f0f"/>
                </a:solidFill>
                <a:uFillTx/>
                <a:latin typeface="Franklin Gothic Book"/>
                <a:ea typeface="Franklin Gothic Book"/>
              </a:rPr>
              <a:t>scikit-learn - Machine learning algorithms and preprocessing</a:t>
            </a:r>
            <a:endParaRPr b="0" lang="en-US" sz="2800" strike="noStrike" u="non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algn="l" pos="0"/>
              </a:tabLst>
            </a:pPr>
            <a:r>
              <a:rPr b="1" lang="en-IN" sz="2800" strike="noStrike" u="none">
                <a:solidFill>
                  <a:srgbClr val="0f0f0f"/>
                </a:solidFill>
                <a:uFillTx/>
                <a:latin typeface="Franklin Gothic Book"/>
                <a:ea typeface="Franklin Gothic Book"/>
              </a:rPr>
              <a:t>• </a:t>
            </a:r>
            <a:r>
              <a:rPr b="1" lang="en-IN" sz="2800" strike="noStrike" u="none">
                <a:solidFill>
                  <a:srgbClr val="0f0f0f"/>
                </a:solidFill>
                <a:uFillTx/>
                <a:latin typeface="Franklin Gothic Book"/>
                <a:ea typeface="Franklin Gothic Book"/>
              </a:rPr>
              <a:t>streamlit - Web application development</a:t>
            </a:r>
            <a:endParaRPr b="0" lang="en-US" sz="2800" strike="noStrike" u="non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algn="l" pos="0"/>
              </a:tabLst>
            </a:pPr>
            <a:r>
              <a:rPr b="1" lang="en-IN" sz="2800" strike="noStrike" u="none">
                <a:solidFill>
                  <a:srgbClr val="0f0f0f"/>
                </a:solidFill>
                <a:uFillTx/>
                <a:latin typeface="Franklin Gothic Book"/>
                <a:ea typeface="Franklin Gothic Book"/>
              </a:rPr>
              <a:t>• </a:t>
            </a:r>
            <a:r>
              <a:rPr b="1" lang="en-IN" sz="2800" strike="noStrike" u="none">
                <a:solidFill>
                  <a:srgbClr val="0f0f0f"/>
                </a:solidFill>
                <a:uFillTx/>
                <a:latin typeface="Franklin Gothic Book"/>
                <a:ea typeface="Franklin Gothic Book"/>
              </a:rPr>
              <a:t>joblib - Model serialization and saving</a:t>
            </a:r>
            <a:endParaRPr b="0" lang="en-US" sz="2800" strike="noStrike" u="non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algn="l" pos="0"/>
              </a:tabLst>
            </a:pPr>
            <a:r>
              <a:rPr b="1" lang="en-IN" sz="2800" strike="noStrike" u="none">
                <a:solidFill>
                  <a:srgbClr val="0f0f0f"/>
                </a:solidFill>
                <a:uFillTx/>
                <a:latin typeface="Franklin Gothic Book"/>
                <a:ea typeface="Franklin Gothic Book"/>
              </a:rPr>
              <a:t>• </a:t>
            </a:r>
            <a:r>
              <a:rPr b="1" lang="en-IN" sz="2800" strike="noStrike" u="none">
                <a:solidFill>
                  <a:srgbClr val="0f0f0f"/>
                </a:solidFill>
                <a:uFillTx/>
                <a:latin typeface="Franklin Gothic Book"/>
                <a:ea typeface="Franklin Gothic Book"/>
              </a:rPr>
              <a:t>numpy - Numerical computations (implicit dependency)</a:t>
            </a:r>
            <a:endParaRPr b="0" lang="en-US" sz="2800" strike="noStrike" u="none">
              <a:solidFill>
                <a:schemeClr val="dk1">
                  <a:lumMod val="75000"/>
                  <a:lumOff val="25000"/>
                </a:schemeClr>
              </a:solidFill>
              <a:uFillTx/>
              <a:latin typeface="Franklin Gothic Book"/>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PlaceHolder 1"/>
          <p:cNvSpPr>
            <a:spLocks noGrp="1"/>
          </p:cNvSpPr>
          <p:nvPr>
            <p:ph type="title"/>
          </p:nvPr>
        </p:nvSpPr>
        <p:spPr>
          <a:xfrm>
            <a:off x="581040" y="662400"/>
            <a:ext cx="11029320" cy="529920"/>
          </a:xfrm>
          <a:prstGeom prst="rect">
            <a:avLst/>
          </a:prstGeom>
          <a:noFill/>
          <a:ln w="0">
            <a:noFill/>
          </a:ln>
        </p:spPr>
        <p:txBody>
          <a:bodyPr lIns="91440" rIns="91440" tIns="45720" bIns="45720" anchor="b">
            <a:normAutofit fontScale="77500" lnSpcReduction="19999"/>
          </a:bodyPr>
          <a:p>
            <a:pPr indent="0" defTabSz="457200">
              <a:lnSpc>
                <a:spcPct val="100000"/>
              </a:lnSpc>
              <a:buNone/>
            </a:pPr>
            <a:r>
              <a:rPr b="1" lang="en-US" sz="4400" strike="noStrike" u="none" cap="all">
                <a:solidFill>
                  <a:schemeClr val="accent1"/>
                </a:solidFill>
                <a:uFillTx/>
                <a:latin typeface="Arial"/>
                <a:ea typeface="Franklin Gothic Demi"/>
              </a:rPr>
              <a:t>System  Approach</a:t>
            </a:r>
            <a:endParaRPr b="0" lang="en-US" sz="4400" strike="noStrike" u="none">
              <a:solidFill>
                <a:schemeClr val="dk1"/>
              </a:solidFill>
              <a:uFillTx/>
              <a:latin typeface="Franklin Gothic Book"/>
            </a:endParaRPr>
          </a:p>
        </p:txBody>
      </p:sp>
      <p:sp>
        <p:nvSpPr>
          <p:cNvPr id="144"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rmAutofit/>
          </a:bodyPr>
          <a:p>
            <a:pPr indent="0" defTabSz="457200">
              <a:lnSpc>
                <a:spcPct val="110000"/>
              </a:lnSpc>
              <a:spcBef>
                <a:spcPts val="561"/>
              </a:spcBef>
              <a:spcAft>
                <a:spcPts val="601"/>
              </a:spcAft>
              <a:buNone/>
              <a:tabLst>
                <a:tab algn="l" pos="0"/>
              </a:tabLst>
            </a:pPr>
            <a:r>
              <a:rPr b="1" lang="en-IN" sz="2800" strike="noStrike" u="none">
                <a:solidFill>
                  <a:srgbClr val="0f0f0f"/>
                </a:solidFill>
                <a:uFillTx/>
                <a:latin typeface="Franklin Gothic Book"/>
                <a:ea typeface="Franklin Gothic Book"/>
              </a:rPr>
              <a:t>Technology Stack:</a:t>
            </a:r>
            <a:endParaRPr b="0" lang="en-US" sz="2800" strike="noStrike" u="non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algn="l" pos="0"/>
              </a:tabLst>
            </a:pPr>
            <a:r>
              <a:rPr b="1" lang="en-IN" sz="2800" strike="noStrike" u="none">
                <a:solidFill>
                  <a:srgbClr val="0f0f0f"/>
                </a:solidFill>
                <a:uFillTx/>
                <a:latin typeface="Franklin Gothic Book"/>
                <a:ea typeface="Franklin Gothic Book"/>
              </a:rPr>
              <a:t>• </a:t>
            </a:r>
            <a:r>
              <a:rPr b="1" lang="en-IN" sz="2800" strike="noStrike" u="none">
                <a:solidFill>
                  <a:srgbClr val="0f0f0f"/>
                </a:solidFill>
                <a:uFillTx/>
                <a:latin typeface="Franklin Gothic Book"/>
                <a:ea typeface="Franklin Gothic Book"/>
              </a:rPr>
              <a:t>Programming Language: Python</a:t>
            </a:r>
            <a:endParaRPr b="0" lang="en-US" sz="2800" strike="noStrike" u="non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algn="l" pos="0"/>
              </a:tabLst>
            </a:pPr>
            <a:r>
              <a:rPr b="1" lang="en-IN" sz="2800" strike="noStrike" u="none">
                <a:solidFill>
                  <a:srgbClr val="0f0f0f"/>
                </a:solidFill>
                <a:uFillTx/>
                <a:latin typeface="Franklin Gothic Book"/>
                <a:ea typeface="Franklin Gothic Book"/>
              </a:rPr>
              <a:t>• </a:t>
            </a:r>
            <a:r>
              <a:rPr b="1" lang="en-IN" sz="2800" strike="noStrike" u="none">
                <a:solidFill>
                  <a:srgbClr val="0f0f0f"/>
                </a:solidFill>
                <a:uFillTx/>
                <a:latin typeface="Franklin Gothic Book"/>
                <a:ea typeface="Franklin Gothic Book"/>
              </a:rPr>
              <a:t>Development Environment: Jupyter Notebook</a:t>
            </a:r>
            <a:endParaRPr b="0" lang="en-US" sz="2800" strike="noStrike" u="non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algn="l" pos="0"/>
              </a:tabLst>
            </a:pPr>
            <a:r>
              <a:rPr b="1" lang="en-IN" sz="2800" strike="noStrike" u="none">
                <a:solidFill>
                  <a:srgbClr val="0f0f0f"/>
                </a:solidFill>
                <a:uFillTx/>
                <a:latin typeface="Franklin Gothic Book"/>
                <a:ea typeface="Franklin Gothic Book"/>
              </a:rPr>
              <a:t>• </a:t>
            </a:r>
            <a:r>
              <a:rPr b="1" lang="en-IN" sz="2800" strike="noStrike" u="none">
                <a:solidFill>
                  <a:srgbClr val="0f0f0f"/>
                </a:solidFill>
                <a:uFillTx/>
                <a:latin typeface="Franklin Gothic Book"/>
                <a:ea typeface="Franklin Gothic Book"/>
              </a:rPr>
              <a:t>Web Framework: Streamlit</a:t>
            </a:r>
            <a:endParaRPr b="0" lang="en-US" sz="2800" strike="noStrike" u="non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algn="l" pos="0"/>
              </a:tabLst>
            </a:pPr>
            <a:r>
              <a:rPr b="1" lang="en-IN" sz="2800" strike="noStrike" u="none">
                <a:solidFill>
                  <a:srgbClr val="0f0f0f"/>
                </a:solidFill>
                <a:uFillTx/>
                <a:latin typeface="Franklin Gothic Book"/>
                <a:ea typeface="Franklin Gothic Book"/>
              </a:rPr>
              <a:t>• </a:t>
            </a:r>
            <a:r>
              <a:rPr b="1" lang="en-IN" sz="2800" strike="noStrike" u="none">
                <a:solidFill>
                  <a:srgbClr val="0f0f0f"/>
                </a:solidFill>
                <a:uFillTx/>
                <a:latin typeface="Franklin Gothic Book"/>
                <a:ea typeface="Franklin Gothic Book"/>
              </a:rPr>
              <a:t>Machine Learning: Scikit-learn</a:t>
            </a:r>
            <a:endParaRPr b="0" lang="en-US" sz="2800" strike="noStrike" u="non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algn="l" pos="0"/>
              </a:tabLst>
            </a:pPr>
            <a:r>
              <a:rPr b="1" lang="en-IN" sz="2800" strike="noStrike" u="none">
                <a:solidFill>
                  <a:srgbClr val="0f0f0f"/>
                </a:solidFill>
                <a:uFillTx/>
                <a:latin typeface="Franklin Gothic Book"/>
                <a:ea typeface="Franklin Gothic Book"/>
              </a:rPr>
              <a:t>• </a:t>
            </a:r>
            <a:r>
              <a:rPr b="1" lang="en-IN" sz="2800" strike="noStrike" u="none">
                <a:solidFill>
                  <a:srgbClr val="0f0f0f"/>
                </a:solidFill>
                <a:uFillTx/>
                <a:latin typeface="Franklin Gothic Book"/>
                <a:ea typeface="Franklin Gothic Book"/>
              </a:rPr>
              <a:t>Data Processing: Pandas</a:t>
            </a:r>
            <a:endParaRPr b="0" lang="en-US" sz="2800" strike="noStrike" u="non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algn="l" pos="0"/>
              </a:tabLst>
            </a:pPr>
            <a:r>
              <a:rPr b="1" lang="en-IN" sz="2800" strike="noStrike" u="none">
                <a:solidFill>
                  <a:srgbClr val="0f0f0f"/>
                </a:solidFill>
                <a:uFillTx/>
                <a:latin typeface="Franklin Gothic Book"/>
                <a:ea typeface="Franklin Gothic Book"/>
              </a:rPr>
              <a:t>• </a:t>
            </a:r>
            <a:r>
              <a:rPr b="1" lang="en-IN" sz="2800" strike="noStrike" u="none">
                <a:solidFill>
                  <a:srgbClr val="0f0f0f"/>
                </a:solidFill>
                <a:uFillTx/>
                <a:latin typeface="Franklin Gothic Book"/>
                <a:ea typeface="Franklin Gothic Book"/>
              </a:rPr>
              <a:t>Visualization: Matplotlib</a:t>
            </a:r>
            <a:endParaRPr b="0" lang="en-US" sz="2800" strike="noStrike" u="none">
              <a:solidFill>
                <a:schemeClr val="dk1">
                  <a:lumMod val="75000"/>
                  <a:lumOff val="25000"/>
                </a:schemeClr>
              </a:solidFill>
              <a:uFillTx/>
              <a:latin typeface="Franklin Gothic Book"/>
            </a:endParaRPr>
          </a:p>
          <a:p>
            <a:pPr indent="0" defTabSz="457200">
              <a:lnSpc>
                <a:spcPct val="110000"/>
              </a:lnSpc>
              <a:spcBef>
                <a:spcPts val="561"/>
              </a:spcBef>
              <a:spcAft>
                <a:spcPts val="601"/>
              </a:spcAft>
              <a:buNone/>
              <a:tabLst>
                <a:tab algn="l" pos="0"/>
              </a:tabLst>
            </a:pPr>
            <a:endParaRPr b="0" lang="en-US" sz="2800" strike="noStrike" u="none">
              <a:solidFill>
                <a:schemeClr val="dk1">
                  <a:lumMod val="75000"/>
                  <a:lumOff val="25000"/>
                </a:schemeClr>
              </a:solidFill>
              <a:uFillTx/>
              <a:latin typeface="Franklin Gothic Book"/>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5"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7500" lnSpcReduction="19999"/>
          </a:bodyPr>
          <a:p>
            <a:pPr indent="0" defTabSz="457200">
              <a:lnSpc>
                <a:spcPct val="100000"/>
              </a:lnSpc>
              <a:buNone/>
            </a:pPr>
            <a:r>
              <a:rPr b="1" lang="en-US" sz="4400" strike="noStrike" u="none" cap="all">
                <a:solidFill>
                  <a:schemeClr val="accent1"/>
                </a:solidFill>
                <a:uFillTx/>
                <a:latin typeface="Arial"/>
                <a:ea typeface="Franklin Gothic Demi"/>
              </a:rPr>
              <a:t>Algorithm &amp; Deployment</a:t>
            </a:r>
            <a:endParaRPr b="0" lang="en-US" sz="4400" strike="noStrike" u="none">
              <a:solidFill>
                <a:schemeClr val="dk1"/>
              </a:solidFill>
              <a:uFillTx/>
              <a:latin typeface="Franklin Gothic Book"/>
            </a:endParaRPr>
          </a:p>
        </p:txBody>
      </p:sp>
      <p:sp>
        <p:nvSpPr>
          <p:cNvPr id="146"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rmAutofit fontScale="62500" lnSpcReduction="19999"/>
          </a:bodyPr>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tep-by-Step Procedure to Complete the Project:</a:t>
            </a:r>
            <a:endParaRPr b="0" lang="en-US" sz="2800" strike="noStrike" u="none">
              <a:solidFill>
                <a:schemeClr val="dk1">
                  <a:lumMod val="75000"/>
                  <a:lumOff val="25000"/>
                </a:schemeClr>
              </a:solidFill>
              <a:uFillTx/>
              <a:latin typeface="Franklin Gothic Book"/>
            </a:endParaRPr>
          </a:p>
          <a:p>
            <a:pPr marL="305280" indent="0" defTabSz="457200">
              <a:lnSpc>
                <a:spcPct val="110000"/>
              </a:lnSpc>
              <a:spcBef>
                <a:spcPts val="561"/>
              </a:spcBef>
              <a:spcAft>
                <a:spcPts val="601"/>
              </a:spcAft>
              <a:buNone/>
            </a:pPr>
            <a:r>
              <a:rPr b="1" lang="en-US" sz="2800" strike="noStrike" u="none">
                <a:solidFill>
                  <a:schemeClr val="dk1">
                    <a:lumMod val="75000"/>
                    <a:lumOff val="25000"/>
                  </a:schemeClr>
                </a:solidFill>
                <a:uFillTx/>
                <a:latin typeface="Franklin Gothic Book"/>
              </a:rPr>
              <a:t> </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1. Data Loading and Exploration:</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Load the adult.csv dataset using pandas</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Examine data structure with head(), tail(), and shape()</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Identify data types and missing values</a:t>
            </a:r>
            <a:endParaRPr b="0" lang="en-US" sz="2800" strike="noStrike" u="none">
              <a:solidFill>
                <a:schemeClr val="dk1">
                  <a:lumMod val="75000"/>
                  <a:lumOff val="25000"/>
                </a:schemeClr>
              </a:solidFill>
              <a:uFillTx/>
              <a:latin typeface="Franklin Gothic Book"/>
            </a:endParaRPr>
          </a:p>
          <a:p>
            <a:pPr marL="305280" indent="0" defTabSz="457200">
              <a:lnSpc>
                <a:spcPct val="110000"/>
              </a:lnSpc>
              <a:spcBef>
                <a:spcPts val="561"/>
              </a:spcBef>
              <a:spcAft>
                <a:spcPts val="601"/>
              </a:spcAft>
              <a:buNone/>
            </a:pPr>
            <a:r>
              <a:rPr b="1" lang="en-US" sz="2800" strike="noStrike" u="none">
                <a:solidFill>
                  <a:schemeClr val="dk1">
                    <a:lumMod val="75000"/>
                    <a:lumOff val="25000"/>
                  </a:schemeClr>
                </a:solidFill>
                <a:uFillTx/>
                <a:latin typeface="Franklin Gothic Book"/>
              </a:rPr>
              <a:t> </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2. Data Preprocessing:</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Handle missing values by replacing '?' with 'Others'</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Remove irrelevant categories ('Without-pay', 'Never-worked')</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Detect and remove outliers using boxplot visualization</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Filter age range (17-75 years) and education levels (5-16)</a:t>
            </a:r>
            <a:endParaRPr b="0" lang="en-US" sz="2800" strike="noStrike" u="none">
              <a:solidFill>
                <a:schemeClr val="dk1">
                  <a:lumMod val="75000"/>
                  <a:lumOff val="25000"/>
                </a:schemeClr>
              </a:solidFill>
              <a:uFillTx/>
              <a:latin typeface="Franklin Gothic Book"/>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7"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7500" lnSpcReduction="19999"/>
          </a:bodyPr>
          <a:p>
            <a:pPr indent="0" defTabSz="457200">
              <a:lnSpc>
                <a:spcPct val="100000"/>
              </a:lnSpc>
              <a:buNone/>
            </a:pPr>
            <a:r>
              <a:rPr b="1" lang="en-US" sz="4400" strike="noStrike" u="none" cap="all">
                <a:solidFill>
                  <a:schemeClr val="accent1"/>
                </a:solidFill>
                <a:uFillTx/>
                <a:latin typeface="Arial"/>
                <a:ea typeface="Franklin Gothic Demi"/>
              </a:rPr>
              <a:t>Algorithm &amp; Deployment</a:t>
            </a:r>
            <a:endParaRPr b="0" lang="en-US" sz="4400" strike="noStrike" u="none">
              <a:solidFill>
                <a:schemeClr val="dk1"/>
              </a:solidFill>
              <a:uFillTx/>
              <a:latin typeface="Franklin Gothic Book"/>
            </a:endParaRPr>
          </a:p>
        </p:txBody>
      </p:sp>
      <p:sp>
        <p:nvSpPr>
          <p:cNvPr id="148"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rmAutofit fontScale="40000" lnSpcReduction="19999"/>
          </a:bodyPr>
          <a:p>
            <a:pPr marL="305280" indent="0" defTabSz="457200">
              <a:lnSpc>
                <a:spcPct val="110000"/>
              </a:lnSpc>
              <a:spcBef>
                <a:spcPts val="561"/>
              </a:spcBef>
              <a:spcAft>
                <a:spcPts val="601"/>
              </a:spcAft>
              <a:buNone/>
            </a:pPr>
            <a:r>
              <a:rPr b="1" lang="en-US" sz="2800" strike="noStrike" u="none">
                <a:solidFill>
                  <a:schemeClr val="dk1">
                    <a:lumMod val="75000"/>
                    <a:lumOff val="25000"/>
                  </a:schemeClr>
                </a:solidFill>
                <a:uFillTx/>
                <a:latin typeface="Franklin Gothic Book"/>
              </a:rPr>
              <a:t> </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3. Feature Engineering:</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Remove redundant features (education column)</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Apply Label Encoding to categorical variables:</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workclass, marital-status, occupation, relationship</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race, gender, native-country</a:t>
            </a:r>
            <a:endParaRPr b="0" lang="en-US" sz="2800" strike="noStrike" u="none">
              <a:solidFill>
                <a:schemeClr val="dk1">
                  <a:lumMod val="75000"/>
                  <a:lumOff val="25000"/>
                </a:schemeClr>
              </a:solidFill>
              <a:uFillTx/>
              <a:latin typeface="Franklin Gothic Book"/>
            </a:endParaRPr>
          </a:p>
          <a:p>
            <a:pPr marL="305280" indent="0" defTabSz="457200">
              <a:lnSpc>
                <a:spcPct val="110000"/>
              </a:lnSpc>
              <a:spcBef>
                <a:spcPts val="561"/>
              </a:spcBef>
              <a:spcAft>
                <a:spcPts val="601"/>
              </a:spcAft>
              <a:buNone/>
            </a:pPr>
            <a:r>
              <a:rPr b="1" lang="en-US" sz="2800" strike="noStrike" u="none">
                <a:solidFill>
                  <a:schemeClr val="dk1">
                    <a:lumMod val="75000"/>
                    <a:lumOff val="25000"/>
                  </a:schemeClr>
                </a:solidFill>
                <a:uFillTx/>
                <a:latin typeface="Franklin Gothic Book"/>
              </a:rPr>
              <a:t> </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4. Model Development:</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Split data into features (X) and target variable (y)</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Implement train-test split (80-20 ratio)</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Test multiple algorithms:</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Logistic Regression</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Random Forest Classifier</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K-Nearest Neighbors (KNN)</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Support Vector Machine (SVM)</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Gradient Boosting Classifier</a:t>
            </a:r>
            <a:endParaRPr b="0" lang="en-US" sz="2800" strike="noStrike" u="none">
              <a:solidFill>
                <a:schemeClr val="dk1">
                  <a:lumMod val="75000"/>
                  <a:lumOff val="25000"/>
                </a:schemeClr>
              </a:solidFill>
              <a:uFillTx/>
              <a:latin typeface="Franklin Gothic Book"/>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PlaceHolder 1"/>
          <p:cNvSpPr>
            <a:spLocks noGrp="1"/>
          </p:cNvSpPr>
          <p:nvPr>
            <p:ph type="title"/>
          </p:nvPr>
        </p:nvSpPr>
        <p:spPr>
          <a:xfrm>
            <a:off x="581040" y="702000"/>
            <a:ext cx="11029320" cy="529920"/>
          </a:xfrm>
          <a:prstGeom prst="rect">
            <a:avLst/>
          </a:prstGeom>
          <a:noFill/>
          <a:ln w="0">
            <a:noFill/>
          </a:ln>
        </p:spPr>
        <p:txBody>
          <a:bodyPr lIns="91440" rIns="91440" tIns="45720" bIns="45720" anchor="b">
            <a:normAutofit fontScale="77500" lnSpcReduction="19999"/>
          </a:bodyPr>
          <a:p>
            <a:pPr indent="0" defTabSz="457200">
              <a:lnSpc>
                <a:spcPct val="100000"/>
              </a:lnSpc>
              <a:buNone/>
            </a:pPr>
            <a:r>
              <a:rPr b="1" lang="en-US" sz="4400" strike="noStrike" u="none" cap="all">
                <a:solidFill>
                  <a:schemeClr val="accent1"/>
                </a:solidFill>
                <a:uFillTx/>
                <a:latin typeface="Arial"/>
                <a:ea typeface="Franklin Gothic Demi"/>
              </a:rPr>
              <a:t>Algorithm &amp; Deployment</a:t>
            </a:r>
            <a:endParaRPr b="0" lang="en-US" sz="4400" strike="noStrike" u="none">
              <a:solidFill>
                <a:schemeClr val="dk1"/>
              </a:solidFill>
              <a:uFillTx/>
              <a:latin typeface="Franklin Gothic Book"/>
            </a:endParaRPr>
          </a:p>
        </p:txBody>
      </p:sp>
      <p:sp>
        <p:nvSpPr>
          <p:cNvPr id="150" name="PlaceHolder 2"/>
          <p:cNvSpPr>
            <a:spLocks noGrp="1"/>
          </p:cNvSpPr>
          <p:nvPr>
            <p:ph/>
          </p:nvPr>
        </p:nvSpPr>
        <p:spPr>
          <a:xfrm>
            <a:off x="581040" y="1302120"/>
            <a:ext cx="11029320" cy="4672800"/>
          </a:xfrm>
          <a:prstGeom prst="rect">
            <a:avLst/>
          </a:prstGeom>
          <a:noFill/>
          <a:ln w="0">
            <a:noFill/>
          </a:ln>
        </p:spPr>
        <p:txBody>
          <a:bodyPr lIns="91440" rIns="91440" tIns="45720" bIns="45720" anchor="ctr">
            <a:normAutofit fontScale="70000" lnSpcReduction="19999"/>
          </a:bodyPr>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5. Model Evaluation:</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Compare accuracy scores across all models</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Generate classification reports</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Visualize model performance using bar charts</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Select best performing model</a:t>
            </a:r>
            <a:endParaRPr b="0" lang="en-US" sz="2800" strike="noStrike" u="none">
              <a:solidFill>
                <a:schemeClr val="dk1">
                  <a:lumMod val="75000"/>
                  <a:lumOff val="25000"/>
                </a:schemeClr>
              </a:solidFill>
              <a:uFillTx/>
              <a:latin typeface="Franklin Gothic Book"/>
            </a:endParaRPr>
          </a:p>
          <a:p>
            <a:pPr marL="305280" indent="0" defTabSz="457200">
              <a:lnSpc>
                <a:spcPct val="110000"/>
              </a:lnSpc>
              <a:spcBef>
                <a:spcPts val="561"/>
              </a:spcBef>
              <a:spcAft>
                <a:spcPts val="601"/>
              </a:spcAft>
              <a:buNone/>
            </a:pPr>
            <a:r>
              <a:rPr b="1" lang="en-US" sz="2800" strike="noStrike" u="none">
                <a:solidFill>
                  <a:schemeClr val="dk1">
                    <a:lumMod val="75000"/>
                    <a:lumOff val="25000"/>
                  </a:schemeClr>
                </a:solidFill>
                <a:uFillTx/>
                <a:latin typeface="Franklin Gothic Book"/>
              </a:rPr>
              <a:t> </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6. Model Deployment:</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Save the best model using joblib</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Create Streamlit web application (app.py)</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Implement user interface for single predictions</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Add batch prediction functionality</a:t>
            </a:r>
            <a:endParaRPr b="0" lang="en-US" sz="2800" strike="noStrike" u="none">
              <a:solidFill>
                <a:schemeClr val="dk1">
                  <a:lumMod val="75000"/>
                  <a:lumOff val="25000"/>
                </a:schemeClr>
              </a:solidFill>
              <a:uFillTx/>
              <a:latin typeface="Franklin Gothic Book"/>
            </a:endParaRPr>
          </a:p>
          <a:p>
            <a:pPr marL="305280" indent="-305280" defTabSz="457200">
              <a:lnSpc>
                <a:spcPct val="110000"/>
              </a:lnSpc>
              <a:spcBef>
                <a:spcPts val="561"/>
              </a:spcBef>
              <a:spcAft>
                <a:spcPts val="601"/>
              </a:spcAft>
              <a:buClr>
                <a:srgbClr val="1cade4"/>
              </a:buClr>
              <a:buSzPct val="92000"/>
              <a:buFont typeface="Wingdings 2" charset="2"/>
              <a:buChar char=""/>
            </a:pPr>
            <a:r>
              <a:rPr b="1" lang="en-US" sz="2800" strike="noStrike" u="none">
                <a:solidFill>
                  <a:schemeClr val="dk1">
                    <a:lumMod val="75000"/>
                    <a:lumOff val="25000"/>
                  </a:schemeClr>
                </a:solidFill>
                <a:uFillTx/>
                <a:latin typeface="Franklin Gothic Book"/>
              </a:rPr>
              <a:t>   </a:t>
            </a:r>
            <a:r>
              <a:rPr b="1" lang="en-US" sz="2800" strike="noStrike" u="none">
                <a:solidFill>
                  <a:schemeClr val="dk1">
                    <a:lumMod val="75000"/>
                    <a:lumOff val="25000"/>
                  </a:schemeClr>
                </a:solidFill>
                <a:uFillTx/>
                <a:latin typeface="Franklin Gothic Book"/>
              </a:rPr>
              <a:t>- Enable model downloading capabilities</a:t>
            </a:r>
            <a:endParaRPr b="0" lang="en-US" sz="2800" strike="noStrike" u="none">
              <a:solidFill>
                <a:schemeClr val="dk1">
                  <a:lumMod val="75000"/>
                  <a:lumOff val="25000"/>
                </a:schemeClr>
              </a:solidFill>
              <a:uFillTx/>
              <a:latin typeface="Franklin Gothic Book"/>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0.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1.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1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2.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3.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4.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5.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6.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7.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8.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ppt/theme/theme9.xml><?xml version="1.0" encoding="utf-8"?>
<a:theme xmlns:a="http://schemas.openxmlformats.org/drawingml/2006/main" xmlns:r="http://schemas.openxmlformats.org/officeDocument/2006/relationships" name="DividendVTI">
  <a:themeElements>
    <a:clrScheme name="Blue II">
      <a:dk1>
        <a:srgbClr val="000000"/>
      </a:dk1>
      <a:lt1>
        <a:srgbClr val="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itchFamily="0" charset="1"/>
        <a:ea typeface=""/>
        <a:cs typeface=""/>
      </a:majorFont>
      <a:minorFont>
        <a:latin typeface="Franklin Gothic Book" pitchFamily="0" charset="1"/>
        <a:ea typeface=""/>
        <a:cs typeface=""/>
      </a:minorFont>
    </a:fontScheme>
    <a:fmtScheme>
      <a:fillStyleLst>
        <a:solidFill>
          <a:schemeClr val="phClr"/>
        </a:solidFill>
        <a:gradFill>
          <a:gsLst>
            <a:gs pos="0">
              <a:schemeClr val="phClr">
                <a:tint val="68000"/>
                <a:lumMod val="100000"/>
              </a:schemeClr>
            </a:gs>
            <a:gs pos="100000">
              <a:schemeClr val="phClr">
                <a:tint val="90000"/>
                <a:lumMod val="95000"/>
              </a:schemeClr>
            </a:gs>
          </a:gsLst>
          <a:lin ang="5400000" scaled="1"/>
          <a:tileRect l="0" t="0" r="0" b="0"/>
        </a:gradFill>
        <a:gradFill>
          <a:gsLst>
            <a:gs pos="0">
              <a:schemeClr val="phClr">
                <a:tint val="98000"/>
                <a:lumMod val="110000"/>
              </a:schemeClr>
            </a:gs>
            <a:gs pos="84000">
              <a:schemeClr val="phClr">
                <a:shade val="90000"/>
                <a:lumMod val="88000"/>
              </a:schemeClr>
            </a:gs>
          </a:gsLst>
          <a:lin ang="5400000" scaled="0"/>
          <a:tileRect l="0" t="0" r="0" b="0"/>
        </a:gradFill>
      </a:fillStyleLst>
      <a:lnStyleLst>
        <a:ln w="12700" cap="rnd" cmpd="sng" algn="ctr">
          <a:prstDash val="solid"/>
        </a:ln>
        <a:ln w="22225" cap="rnd" cmpd="sng" algn="ctr">
          <a:prstDash val="solid"/>
        </a:ln>
        <a:ln w="25400" cap="rnd"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90000"/>
                <a:lumMod val="110000"/>
              </a:schemeClr>
            </a:gs>
            <a:gs pos="88000">
              <a:schemeClr val="phClr">
                <a:shade val="94000"/>
                <a:lumMod val="88000"/>
              </a:schemeClr>
            </a:gs>
          </a:gsLst>
          <a:lin ang="5400000" scaled="0"/>
          <a:tileRect l="0" t="0" r="0" b="0"/>
        </a:gradFill>
        <a:gradFill>
          <a:gsLst>
            <a:gs pos="0">
              <a:schemeClr val="phClr">
                <a:tint val="90000"/>
                <a:lumMod val="110000"/>
              </a:schemeClr>
            </a:gs>
            <a:gs pos="100000">
              <a:schemeClr val="phClr">
                <a:shade val="98000"/>
                <a:lumMod val="86000"/>
              </a:schemeClr>
            </a:gs>
          </a:gsLst>
          <a:path path="circle">
            <a:fillToRect l="50000" t="50000" r="100000" b="100000"/>
          </a:path>
          <a:tileRect l="0" t="0" r="0" b="0"/>
        </a:gradFill>
      </a:bgFillStyleLst>
    </a:fmtScheme>
  </a:themeElements>
</a:theme>
</file>

<file path=customXml/_rels/item1.xml.rels><?xml version="1.0" encoding="UTF-8"?>
<Relationships xmlns="http://schemas.openxmlformats.org/package/2006/relationships"><Relationship Id="rId1" Type="http://schemas.openxmlformats.org/officeDocument/2006/relationships/customXmlProps" Target="itemProps1.xml"/>
</Relationships>
</file>

<file path=customXml/_rels/item2.xml.rels><?xml version="1.0" encoding="UTF-8"?>
<Relationships xmlns="http://schemas.openxmlformats.org/package/2006/relationships"><Relationship Id="rId1" Type="http://schemas.openxmlformats.org/officeDocument/2006/relationships/customXmlProps" Target="itemProps2.xml"/>
</Relationships>
</file>

<file path=customXml/_rels/item3.xml.rels><?xml version="1.0" encoding="UTF-8"?>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c0fa2617-96bd-425d-8578-e93563fe37c5"/>
    <ds:schemaRef ds:uri="9162bd5b-4ed9-4da3-b376-05204580ba3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Future forward</Template>
  <TotalTime>19</TotalTime>
  <Application>LibreOffice/24.8.7.2$Linux_X86_64 LibreOffice_project/480$Build-2</Application>
  <AppVersion>15.0000</AppVersion>
  <Words>187</Words>
  <Paragraphs>34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2021-05-26T16:50:10Z</dcterms:created>
  <dc:creator>Vaibhav Ostwal</dc:creator>
  <dc:description/>
  <dc:language>en-US</dc:language>
  <cp:lastModifiedBy/>
  <cp:lastPrinted>2025-07-21T19:42:15Z</cp:lastPrinted>
  <dcterms:modified xsi:type="dcterms:W3CDTF">2025-07-21T20:15:02Z</dcterms:modified>
  <cp:revision>38</cp:revision>
  <dc:subject/>
  <dc:title>SkillsBuild Partner Update template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PresentationFormat">
    <vt:lpwstr>Widescreen</vt:lpwstr>
  </property>
  <property fmtid="{D5CDD505-2E9C-101B-9397-08002B2CF9AE}" pid="4" name="Slides">
    <vt:i4>10</vt:i4>
  </property>
</Properties>
</file>