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AB1DAE3-FB60-435D-BF75-E218EFED20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Виликий Sysan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03120" y="3571560"/>
            <a:ext cx="585216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Батейко Едуард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Бойко Павло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Жакулін Нікіта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Яцько Яна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50400"/>
            <a:ext cx="10079640" cy="56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451800"/>
            <a:ext cx="10079640" cy="473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Some words about 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310040" y="365040"/>
            <a:ext cx="6828120" cy="512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can be done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35480" y="360"/>
            <a:ext cx="84999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40560" y="372960"/>
            <a:ext cx="9399600" cy="49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40080" y="717840"/>
            <a:ext cx="8869680" cy="43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70200" y="309960"/>
            <a:ext cx="10079640" cy="501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08440" y="723600"/>
            <a:ext cx="9667080" cy="476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74320" y="807120"/>
            <a:ext cx="9417960" cy="45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194560" y="340200"/>
            <a:ext cx="4937760" cy="49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The  best working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188720" y="914400"/>
            <a:ext cx="7680960" cy="43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Довірчий інтервал для моделі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[0.2631499 , 0.28446383]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95%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2021-02-21T08:02:59Z</dcterms:created>
  <dc:creator/>
  <dc:description/>
  <dc:language>en-US</dc:language>
  <cp:lastModifiedBy/>
  <dcterms:modified xsi:type="dcterms:W3CDTF">2021-02-21T08:20:02Z</dcterms:modified>
  <cp:revision>2</cp:revision>
  <dc:subject/>
  <dc:title/>
</cp:coreProperties>
</file>