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59" r:id="rId5"/>
    <p:sldId id="260" r:id="rId6"/>
    <p:sldId id="267" r:id="rId7"/>
    <p:sldId id="272" r:id="rId8"/>
    <p:sldId id="274" r:id="rId9"/>
    <p:sldId id="262" r:id="rId10"/>
    <p:sldId id="263" r:id="rId11"/>
    <p:sldId id="283" r:id="rId12"/>
    <p:sldId id="264" r:id="rId13"/>
    <p:sldId id="282"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102" d="100"/>
          <a:sy n="102" d="100"/>
        </p:scale>
        <p:origin x="10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C04172-A4A8-4965-93EB-1EAA80B8E89F}"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C34A9B47-1CF3-45D9-95F0-77CD9DF16553}">
      <dgm:prSet/>
      <dgm:spPr/>
      <dgm:t>
        <a:bodyPr/>
        <a:lstStyle/>
        <a:p>
          <a:r>
            <a:rPr lang="en-IN"/>
            <a:t>2.STUDENT LOGIN</a:t>
          </a:r>
        </a:p>
      </dgm:t>
    </dgm:pt>
    <dgm:pt modelId="{AF2387AC-49FB-433B-8D18-F868C157F980}" type="parTrans" cxnId="{E4853971-CACE-4297-BDDB-E0FDAB5ADF71}">
      <dgm:prSet/>
      <dgm:spPr/>
      <dgm:t>
        <a:bodyPr/>
        <a:lstStyle/>
        <a:p>
          <a:endParaRPr lang="en-IN"/>
        </a:p>
      </dgm:t>
    </dgm:pt>
    <dgm:pt modelId="{B6E50232-04AE-405F-97C6-8D1BEC4F8F3E}" type="sibTrans" cxnId="{E4853971-CACE-4297-BDDB-E0FDAB5ADF71}">
      <dgm:prSet/>
      <dgm:spPr/>
      <dgm:t>
        <a:bodyPr/>
        <a:lstStyle/>
        <a:p>
          <a:endParaRPr lang="en-IN"/>
        </a:p>
      </dgm:t>
    </dgm:pt>
    <dgm:pt modelId="{4AB0D0A2-C811-40F3-A8F2-66A9609FC28E}">
      <dgm:prSet/>
      <dgm:spPr/>
      <dgm:t>
        <a:bodyPr/>
        <a:lstStyle/>
        <a:p>
          <a:r>
            <a:rPr lang="en-IN"/>
            <a:t>3.MONEY TRANSFER</a:t>
          </a:r>
        </a:p>
      </dgm:t>
    </dgm:pt>
    <dgm:pt modelId="{030A3FAA-5F79-4BEF-9DDD-3DDE89082D7F}" type="parTrans" cxnId="{2EE8A562-37E7-4305-BFE1-738F0DE74F0D}">
      <dgm:prSet/>
      <dgm:spPr/>
      <dgm:t>
        <a:bodyPr/>
        <a:lstStyle/>
        <a:p>
          <a:endParaRPr lang="en-IN"/>
        </a:p>
      </dgm:t>
    </dgm:pt>
    <dgm:pt modelId="{05D025B8-6859-4B6F-B93E-1FD6FE80CF18}" type="sibTrans" cxnId="{2EE8A562-37E7-4305-BFE1-738F0DE74F0D}">
      <dgm:prSet/>
      <dgm:spPr/>
      <dgm:t>
        <a:bodyPr/>
        <a:lstStyle/>
        <a:p>
          <a:endParaRPr lang="en-IN"/>
        </a:p>
      </dgm:t>
    </dgm:pt>
    <dgm:pt modelId="{E6B0AF2C-8B69-4AD1-BCFD-1E5BC2C88067}">
      <dgm:prSet/>
      <dgm:spPr/>
      <dgm:t>
        <a:bodyPr/>
        <a:lstStyle/>
        <a:p>
          <a:r>
            <a:rPr lang="en-IN" dirty="0"/>
            <a:t>4.CAFE,STATIONERY</a:t>
          </a:r>
        </a:p>
      </dgm:t>
    </dgm:pt>
    <dgm:pt modelId="{2233E690-664A-4E96-AF1F-C6B78AB074EC}" type="parTrans" cxnId="{545F55FE-DF6D-402B-A21B-33D54ED460E2}">
      <dgm:prSet/>
      <dgm:spPr/>
      <dgm:t>
        <a:bodyPr/>
        <a:lstStyle/>
        <a:p>
          <a:endParaRPr lang="en-IN"/>
        </a:p>
      </dgm:t>
    </dgm:pt>
    <dgm:pt modelId="{87F82E99-0EEE-46E4-A48F-423BFD3AC3E0}" type="sibTrans" cxnId="{545F55FE-DF6D-402B-A21B-33D54ED460E2}">
      <dgm:prSet/>
      <dgm:spPr/>
      <dgm:t>
        <a:bodyPr/>
        <a:lstStyle/>
        <a:p>
          <a:endParaRPr lang="en-IN"/>
        </a:p>
      </dgm:t>
    </dgm:pt>
    <dgm:pt modelId="{DF7D5A7D-E468-4879-BBC5-51DF8DB49E71}">
      <dgm:prSet/>
      <dgm:spPr/>
      <dgm:t>
        <a:bodyPr/>
        <a:lstStyle/>
        <a:p>
          <a:r>
            <a:rPr lang="en-IN" dirty="0"/>
            <a:t>JUICE POINT</a:t>
          </a:r>
        </a:p>
      </dgm:t>
    </dgm:pt>
    <dgm:pt modelId="{81F4209D-39DA-48DD-89A6-45B1B9882ACE}" type="parTrans" cxnId="{0C11CE2D-88DB-4CE2-B6EA-5999AC3CFDD8}">
      <dgm:prSet/>
      <dgm:spPr/>
      <dgm:t>
        <a:bodyPr/>
        <a:lstStyle/>
        <a:p>
          <a:endParaRPr lang="en-IN"/>
        </a:p>
      </dgm:t>
    </dgm:pt>
    <dgm:pt modelId="{4630DC8E-5C85-4DA4-90EA-A5D6E195F85C}" type="sibTrans" cxnId="{0C11CE2D-88DB-4CE2-B6EA-5999AC3CFDD8}">
      <dgm:prSet/>
      <dgm:spPr/>
      <dgm:t>
        <a:bodyPr/>
        <a:lstStyle/>
        <a:p>
          <a:endParaRPr lang="en-IN"/>
        </a:p>
      </dgm:t>
    </dgm:pt>
    <dgm:pt modelId="{C575A495-8040-4306-AD27-932F641E9AD3}">
      <dgm:prSet/>
      <dgm:spPr/>
      <dgm:t>
        <a:bodyPr/>
        <a:lstStyle/>
        <a:p>
          <a:r>
            <a:rPr lang="en-IN" dirty="0"/>
            <a:t>5.ORDERS &amp; HISTORY   </a:t>
          </a:r>
        </a:p>
      </dgm:t>
    </dgm:pt>
    <dgm:pt modelId="{80A569AF-C134-4EF0-82CE-C439315DC34D}" type="parTrans" cxnId="{FEDF861A-F7CE-41A8-A1EE-050FBA87F9E4}">
      <dgm:prSet/>
      <dgm:spPr/>
      <dgm:t>
        <a:bodyPr/>
        <a:lstStyle/>
        <a:p>
          <a:endParaRPr lang="en-IN"/>
        </a:p>
      </dgm:t>
    </dgm:pt>
    <dgm:pt modelId="{1A31E3EB-D72E-4BAF-AD9C-76F4E4FC315B}" type="sibTrans" cxnId="{FEDF861A-F7CE-41A8-A1EE-050FBA87F9E4}">
      <dgm:prSet/>
      <dgm:spPr/>
      <dgm:t>
        <a:bodyPr/>
        <a:lstStyle/>
        <a:p>
          <a:endParaRPr lang="en-IN"/>
        </a:p>
      </dgm:t>
    </dgm:pt>
    <dgm:pt modelId="{884CA4C5-C1C9-43F9-999E-2ACE52D826F2}">
      <dgm:prSet/>
      <dgm:spPr/>
      <dgm:t>
        <a:bodyPr/>
        <a:lstStyle/>
        <a:p>
          <a:r>
            <a:rPr lang="en-IN" dirty="0"/>
            <a:t>1.Signup</a:t>
          </a:r>
        </a:p>
      </dgm:t>
    </dgm:pt>
    <dgm:pt modelId="{A6A6EAF3-9FE3-4ABE-BF61-83C9460DB2DD}" type="sibTrans" cxnId="{10E43404-2746-4EC6-B441-CC2F5DA9A619}">
      <dgm:prSet/>
      <dgm:spPr/>
      <dgm:t>
        <a:bodyPr/>
        <a:lstStyle/>
        <a:p>
          <a:endParaRPr lang="en-IN"/>
        </a:p>
      </dgm:t>
    </dgm:pt>
    <dgm:pt modelId="{0B5CBF80-C0F9-4AB6-841B-4FB0CC93F3D4}" type="parTrans" cxnId="{10E43404-2746-4EC6-B441-CC2F5DA9A619}">
      <dgm:prSet/>
      <dgm:spPr/>
      <dgm:t>
        <a:bodyPr/>
        <a:lstStyle/>
        <a:p>
          <a:endParaRPr lang="en-IN"/>
        </a:p>
      </dgm:t>
    </dgm:pt>
    <dgm:pt modelId="{F8E31F20-855E-4DB6-B117-75B391371C8F}" type="pres">
      <dgm:prSet presAssocID="{69C04172-A4A8-4965-93EB-1EAA80B8E89F}" presName="compositeShape" presStyleCnt="0">
        <dgm:presLayoutVars>
          <dgm:dir/>
          <dgm:resizeHandles/>
        </dgm:presLayoutVars>
      </dgm:prSet>
      <dgm:spPr/>
    </dgm:pt>
    <dgm:pt modelId="{4DE9F17E-8085-41C8-B6AC-3F78D7B90EB9}" type="pres">
      <dgm:prSet presAssocID="{69C04172-A4A8-4965-93EB-1EAA80B8E89F}" presName="pyramid" presStyleLbl="node1" presStyleIdx="0" presStyleCnt="1"/>
      <dgm:spPr/>
    </dgm:pt>
    <dgm:pt modelId="{D852ACB3-19A4-45B0-B86D-FE38E990DCB4}" type="pres">
      <dgm:prSet presAssocID="{69C04172-A4A8-4965-93EB-1EAA80B8E89F}" presName="theList" presStyleCnt="0"/>
      <dgm:spPr/>
    </dgm:pt>
    <dgm:pt modelId="{957F0EF0-A983-4231-84BF-3E99425E3B4A}" type="pres">
      <dgm:prSet presAssocID="{884CA4C5-C1C9-43F9-999E-2ACE52D826F2}" presName="aNode" presStyleLbl="fgAcc1" presStyleIdx="0" presStyleCnt="6">
        <dgm:presLayoutVars>
          <dgm:bulletEnabled val="1"/>
        </dgm:presLayoutVars>
      </dgm:prSet>
      <dgm:spPr/>
    </dgm:pt>
    <dgm:pt modelId="{950ED599-FB04-431E-80C8-87298639AAE5}" type="pres">
      <dgm:prSet presAssocID="{884CA4C5-C1C9-43F9-999E-2ACE52D826F2}" presName="aSpace" presStyleCnt="0"/>
      <dgm:spPr/>
    </dgm:pt>
    <dgm:pt modelId="{5E1C69F9-DC81-4843-AF22-26010806EC02}" type="pres">
      <dgm:prSet presAssocID="{C34A9B47-1CF3-45D9-95F0-77CD9DF16553}" presName="aNode" presStyleLbl="fgAcc1" presStyleIdx="1" presStyleCnt="6">
        <dgm:presLayoutVars>
          <dgm:bulletEnabled val="1"/>
        </dgm:presLayoutVars>
      </dgm:prSet>
      <dgm:spPr/>
    </dgm:pt>
    <dgm:pt modelId="{0A44B650-C31C-43EE-9470-B4FDE860A547}" type="pres">
      <dgm:prSet presAssocID="{C34A9B47-1CF3-45D9-95F0-77CD9DF16553}" presName="aSpace" presStyleCnt="0"/>
      <dgm:spPr/>
    </dgm:pt>
    <dgm:pt modelId="{2A19ED3C-BD8E-4F5B-8A1B-74123664ED0A}" type="pres">
      <dgm:prSet presAssocID="{4AB0D0A2-C811-40F3-A8F2-66A9609FC28E}" presName="aNode" presStyleLbl="fgAcc1" presStyleIdx="2" presStyleCnt="6">
        <dgm:presLayoutVars>
          <dgm:bulletEnabled val="1"/>
        </dgm:presLayoutVars>
      </dgm:prSet>
      <dgm:spPr/>
    </dgm:pt>
    <dgm:pt modelId="{751ED8EB-9B54-4ABD-9DA2-32D931B6E670}" type="pres">
      <dgm:prSet presAssocID="{4AB0D0A2-C811-40F3-A8F2-66A9609FC28E}" presName="aSpace" presStyleCnt="0"/>
      <dgm:spPr/>
    </dgm:pt>
    <dgm:pt modelId="{C6D9F8D2-2081-49D8-ADE7-3B8F418E7A4E}" type="pres">
      <dgm:prSet presAssocID="{E6B0AF2C-8B69-4AD1-BCFD-1E5BC2C88067}" presName="aNode" presStyleLbl="fgAcc1" presStyleIdx="3" presStyleCnt="6">
        <dgm:presLayoutVars>
          <dgm:bulletEnabled val="1"/>
        </dgm:presLayoutVars>
      </dgm:prSet>
      <dgm:spPr/>
    </dgm:pt>
    <dgm:pt modelId="{41612DEA-A199-4E4C-AA61-B6DB0E89E3FC}" type="pres">
      <dgm:prSet presAssocID="{E6B0AF2C-8B69-4AD1-BCFD-1E5BC2C88067}" presName="aSpace" presStyleCnt="0"/>
      <dgm:spPr/>
    </dgm:pt>
    <dgm:pt modelId="{54389D06-98B2-4C2A-97ED-82891079EACA}" type="pres">
      <dgm:prSet presAssocID="{DF7D5A7D-E468-4879-BBC5-51DF8DB49E71}" presName="aNode" presStyleLbl="fgAcc1" presStyleIdx="4" presStyleCnt="6">
        <dgm:presLayoutVars>
          <dgm:bulletEnabled val="1"/>
        </dgm:presLayoutVars>
      </dgm:prSet>
      <dgm:spPr/>
    </dgm:pt>
    <dgm:pt modelId="{18F826F0-0DC1-4204-AB12-231C886DCDC4}" type="pres">
      <dgm:prSet presAssocID="{DF7D5A7D-E468-4879-BBC5-51DF8DB49E71}" presName="aSpace" presStyleCnt="0"/>
      <dgm:spPr/>
    </dgm:pt>
    <dgm:pt modelId="{ED5CE9DC-1144-4B4B-890E-EFC05AB8E4A8}" type="pres">
      <dgm:prSet presAssocID="{C575A495-8040-4306-AD27-932F641E9AD3}" presName="aNode" presStyleLbl="fgAcc1" presStyleIdx="5" presStyleCnt="6" custLinFactNeighborY="8560">
        <dgm:presLayoutVars>
          <dgm:bulletEnabled val="1"/>
        </dgm:presLayoutVars>
      </dgm:prSet>
      <dgm:spPr/>
    </dgm:pt>
    <dgm:pt modelId="{120647F3-6E45-469E-AD97-37F6F5B3387E}" type="pres">
      <dgm:prSet presAssocID="{C575A495-8040-4306-AD27-932F641E9AD3}" presName="aSpace" presStyleCnt="0"/>
      <dgm:spPr/>
    </dgm:pt>
  </dgm:ptLst>
  <dgm:cxnLst>
    <dgm:cxn modelId="{10E43404-2746-4EC6-B441-CC2F5DA9A619}" srcId="{69C04172-A4A8-4965-93EB-1EAA80B8E89F}" destId="{884CA4C5-C1C9-43F9-999E-2ACE52D826F2}" srcOrd="0" destOrd="0" parTransId="{0B5CBF80-C0F9-4AB6-841B-4FB0CC93F3D4}" sibTransId="{A6A6EAF3-9FE3-4ABE-BF61-83C9460DB2DD}"/>
    <dgm:cxn modelId="{FEDF861A-F7CE-41A8-A1EE-050FBA87F9E4}" srcId="{69C04172-A4A8-4965-93EB-1EAA80B8E89F}" destId="{C575A495-8040-4306-AD27-932F641E9AD3}" srcOrd="5" destOrd="0" parTransId="{80A569AF-C134-4EF0-82CE-C439315DC34D}" sibTransId="{1A31E3EB-D72E-4BAF-AD9C-76F4E4FC315B}"/>
    <dgm:cxn modelId="{0C11CE2D-88DB-4CE2-B6EA-5999AC3CFDD8}" srcId="{69C04172-A4A8-4965-93EB-1EAA80B8E89F}" destId="{DF7D5A7D-E468-4879-BBC5-51DF8DB49E71}" srcOrd="4" destOrd="0" parTransId="{81F4209D-39DA-48DD-89A6-45B1B9882ACE}" sibTransId="{4630DC8E-5C85-4DA4-90EA-A5D6E195F85C}"/>
    <dgm:cxn modelId="{9BA6BA32-BAD2-4A31-8831-B421DC613240}" type="presOf" srcId="{C34A9B47-1CF3-45D9-95F0-77CD9DF16553}" destId="{5E1C69F9-DC81-4843-AF22-26010806EC02}" srcOrd="0" destOrd="0" presId="urn:microsoft.com/office/officeart/2005/8/layout/pyramid2"/>
    <dgm:cxn modelId="{F54AAF41-50E1-4C99-BAE7-41F723FC755F}" type="presOf" srcId="{C575A495-8040-4306-AD27-932F641E9AD3}" destId="{ED5CE9DC-1144-4B4B-890E-EFC05AB8E4A8}" srcOrd="0" destOrd="0" presId="urn:microsoft.com/office/officeart/2005/8/layout/pyramid2"/>
    <dgm:cxn modelId="{F55C9242-83DD-4DE5-A379-4F0FBA4B93D8}" type="presOf" srcId="{4AB0D0A2-C811-40F3-A8F2-66A9609FC28E}" destId="{2A19ED3C-BD8E-4F5B-8A1B-74123664ED0A}" srcOrd="0" destOrd="0" presId="urn:microsoft.com/office/officeart/2005/8/layout/pyramid2"/>
    <dgm:cxn modelId="{2EE8A562-37E7-4305-BFE1-738F0DE74F0D}" srcId="{69C04172-A4A8-4965-93EB-1EAA80B8E89F}" destId="{4AB0D0A2-C811-40F3-A8F2-66A9609FC28E}" srcOrd="2" destOrd="0" parTransId="{030A3FAA-5F79-4BEF-9DDD-3DDE89082D7F}" sibTransId="{05D025B8-6859-4B6F-B93E-1FD6FE80CF18}"/>
    <dgm:cxn modelId="{E4853971-CACE-4297-BDDB-E0FDAB5ADF71}" srcId="{69C04172-A4A8-4965-93EB-1EAA80B8E89F}" destId="{C34A9B47-1CF3-45D9-95F0-77CD9DF16553}" srcOrd="1" destOrd="0" parTransId="{AF2387AC-49FB-433B-8D18-F868C157F980}" sibTransId="{B6E50232-04AE-405F-97C6-8D1BEC4F8F3E}"/>
    <dgm:cxn modelId="{BCE04083-055E-401C-8A8A-09C77C0BF721}" type="presOf" srcId="{884CA4C5-C1C9-43F9-999E-2ACE52D826F2}" destId="{957F0EF0-A983-4231-84BF-3E99425E3B4A}" srcOrd="0" destOrd="0" presId="urn:microsoft.com/office/officeart/2005/8/layout/pyramid2"/>
    <dgm:cxn modelId="{D05635B8-2926-4B8B-AD80-2D0033D30795}" type="presOf" srcId="{E6B0AF2C-8B69-4AD1-BCFD-1E5BC2C88067}" destId="{C6D9F8D2-2081-49D8-ADE7-3B8F418E7A4E}" srcOrd="0" destOrd="0" presId="urn:microsoft.com/office/officeart/2005/8/layout/pyramid2"/>
    <dgm:cxn modelId="{9BA37CF5-BE4B-4788-9998-C28A10405E32}" type="presOf" srcId="{69C04172-A4A8-4965-93EB-1EAA80B8E89F}" destId="{F8E31F20-855E-4DB6-B117-75B391371C8F}" srcOrd="0" destOrd="0" presId="urn:microsoft.com/office/officeart/2005/8/layout/pyramid2"/>
    <dgm:cxn modelId="{545F55FE-DF6D-402B-A21B-33D54ED460E2}" srcId="{69C04172-A4A8-4965-93EB-1EAA80B8E89F}" destId="{E6B0AF2C-8B69-4AD1-BCFD-1E5BC2C88067}" srcOrd="3" destOrd="0" parTransId="{2233E690-664A-4E96-AF1F-C6B78AB074EC}" sibTransId="{87F82E99-0EEE-46E4-A48F-423BFD3AC3E0}"/>
    <dgm:cxn modelId="{9F5B59FE-D0AB-47CB-B787-301F0299EFB2}" type="presOf" srcId="{DF7D5A7D-E468-4879-BBC5-51DF8DB49E71}" destId="{54389D06-98B2-4C2A-97ED-82891079EACA}" srcOrd="0" destOrd="0" presId="urn:microsoft.com/office/officeart/2005/8/layout/pyramid2"/>
    <dgm:cxn modelId="{CF657D05-4221-4E41-BECE-E2A8852D7D5C}" type="presParOf" srcId="{F8E31F20-855E-4DB6-B117-75B391371C8F}" destId="{4DE9F17E-8085-41C8-B6AC-3F78D7B90EB9}" srcOrd="0" destOrd="0" presId="urn:microsoft.com/office/officeart/2005/8/layout/pyramid2"/>
    <dgm:cxn modelId="{17572235-7525-4F83-9A18-82997BAA0A33}" type="presParOf" srcId="{F8E31F20-855E-4DB6-B117-75B391371C8F}" destId="{D852ACB3-19A4-45B0-B86D-FE38E990DCB4}" srcOrd="1" destOrd="0" presId="urn:microsoft.com/office/officeart/2005/8/layout/pyramid2"/>
    <dgm:cxn modelId="{F355062E-BBDC-462C-A983-46884AEFDA5A}" type="presParOf" srcId="{D852ACB3-19A4-45B0-B86D-FE38E990DCB4}" destId="{957F0EF0-A983-4231-84BF-3E99425E3B4A}" srcOrd="0" destOrd="0" presId="urn:microsoft.com/office/officeart/2005/8/layout/pyramid2"/>
    <dgm:cxn modelId="{8ACA98DF-72AF-4BE0-A398-5C386024E5DE}" type="presParOf" srcId="{D852ACB3-19A4-45B0-B86D-FE38E990DCB4}" destId="{950ED599-FB04-431E-80C8-87298639AAE5}" srcOrd="1" destOrd="0" presId="urn:microsoft.com/office/officeart/2005/8/layout/pyramid2"/>
    <dgm:cxn modelId="{FB83DF76-D6C7-442B-9B84-5F665BA24BDF}" type="presParOf" srcId="{D852ACB3-19A4-45B0-B86D-FE38E990DCB4}" destId="{5E1C69F9-DC81-4843-AF22-26010806EC02}" srcOrd="2" destOrd="0" presId="urn:microsoft.com/office/officeart/2005/8/layout/pyramid2"/>
    <dgm:cxn modelId="{1027305E-F91F-441E-92C0-36FD51E869D7}" type="presParOf" srcId="{D852ACB3-19A4-45B0-B86D-FE38E990DCB4}" destId="{0A44B650-C31C-43EE-9470-B4FDE860A547}" srcOrd="3" destOrd="0" presId="urn:microsoft.com/office/officeart/2005/8/layout/pyramid2"/>
    <dgm:cxn modelId="{169926EA-488D-47F1-944D-A4B1D73D19AE}" type="presParOf" srcId="{D852ACB3-19A4-45B0-B86D-FE38E990DCB4}" destId="{2A19ED3C-BD8E-4F5B-8A1B-74123664ED0A}" srcOrd="4" destOrd="0" presId="urn:microsoft.com/office/officeart/2005/8/layout/pyramid2"/>
    <dgm:cxn modelId="{0A05FB8D-52E0-46D3-A173-6EE9B09C27ED}" type="presParOf" srcId="{D852ACB3-19A4-45B0-B86D-FE38E990DCB4}" destId="{751ED8EB-9B54-4ABD-9DA2-32D931B6E670}" srcOrd="5" destOrd="0" presId="urn:microsoft.com/office/officeart/2005/8/layout/pyramid2"/>
    <dgm:cxn modelId="{FFF6B72A-BB38-45F3-9B67-D2C01D2653A7}" type="presParOf" srcId="{D852ACB3-19A4-45B0-B86D-FE38E990DCB4}" destId="{C6D9F8D2-2081-49D8-ADE7-3B8F418E7A4E}" srcOrd="6" destOrd="0" presId="urn:microsoft.com/office/officeart/2005/8/layout/pyramid2"/>
    <dgm:cxn modelId="{6FCEA1DD-11EE-4AF4-A6D9-D4DD03C518A2}" type="presParOf" srcId="{D852ACB3-19A4-45B0-B86D-FE38E990DCB4}" destId="{41612DEA-A199-4E4C-AA61-B6DB0E89E3FC}" srcOrd="7" destOrd="0" presId="urn:microsoft.com/office/officeart/2005/8/layout/pyramid2"/>
    <dgm:cxn modelId="{28128C20-2768-45EB-942D-4E51C095E4CD}" type="presParOf" srcId="{D852ACB3-19A4-45B0-B86D-FE38E990DCB4}" destId="{54389D06-98B2-4C2A-97ED-82891079EACA}" srcOrd="8" destOrd="0" presId="urn:microsoft.com/office/officeart/2005/8/layout/pyramid2"/>
    <dgm:cxn modelId="{711A8ED7-B8CB-4C5F-9A45-E30A610DE1DF}" type="presParOf" srcId="{D852ACB3-19A4-45B0-B86D-FE38E990DCB4}" destId="{18F826F0-0DC1-4204-AB12-231C886DCDC4}" srcOrd="9" destOrd="0" presId="urn:microsoft.com/office/officeart/2005/8/layout/pyramid2"/>
    <dgm:cxn modelId="{9FB3BFD3-9F4C-41F5-B94B-A1484A2CB032}" type="presParOf" srcId="{D852ACB3-19A4-45B0-B86D-FE38E990DCB4}" destId="{ED5CE9DC-1144-4B4B-890E-EFC05AB8E4A8}" srcOrd="10" destOrd="0" presId="urn:microsoft.com/office/officeart/2005/8/layout/pyramid2"/>
    <dgm:cxn modelId="{DCB2996F-3541-4C9F-B5EC-9CD6651ACE72}" type="presParOf" srcId="{D852ACB3-19A4-45B0-B86D-FE38E990DCB4}" destId="{120647F3-6E45-469E-AD97-37F6F5B3387E}"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3E0CA7-11F6-41AE-A37A-38A27BFD788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E7984A6E-ED3F-4870-BFCE-D729D796BC3C}">
      <dgm:prSet/>
      <dgm:spPr/>
      <dgm:t>
        <a:bodyPr/>
        <a:lstStyle/>
        <a:p>
          <a:r>
            <a:rPr lang="en-IN" u="sng"/>
            <a:t>ADMIN SITE:</a:t>
          </a:r>
          <a:endParaRPr lang="en-IN"/>
        </a:p>
      </dgm:t>
    </dgm:pt>
    <dgm:pt modelId="{78E14077-09D2-4A30-8607-9D656FAAC2C4}" type="parTrans" cxnId="{93C6CD0D-7ADE-4699-8FE5-FD717E8C9930}">
      <dgm:prSet/>
      <dgm:spPr/>
      <dgm:t>
        <a:bodyPr/>
        <a:lstStyle/>
        <a:p>
          <a:endParaRPr lang="en-IN"/>
        </a:p>
      </dgm:t>
    </dgm:pt>
    <dgm:pt modelId="{863ECE31-8ECC-4DE9-BBFF-405414EFE4CD}" type="sibTrans" cxnId="{93C6CD0D-7ADE-4699-8FE5-FD717E8C9930}">
      <dgm:prSet/>
      <dgm:spPr/>
      <dgm:t>
        <a:bodyPr/>
        <a:lstStyle/>
        <a:p>
          <a:endParaRPr lang="en-IN"/>
        </a:p>
      </dgm:t>
    </dgm:pt>
    <dgm:pt modelId="{880C184E-EAAD-455D-A078-967D98493DAA}">
      <dgm:prSet/>
      <dgm:spPr/>
      <dgm:t>
        <a:bodyPr/>
        <a:lstStyle/>
        <a:p>
          <a:r>
            <a:rPr lang="en-IN" dirty="0"/>
            <a:t>Login and Logout</a:t>
          </a:r>
        </a:p>
      </dgm:t>
    </dgm:pt>
    <dgm:pt modelId="{A3BC1E3A-C1B2-4392-B5E9-01EA6DE6732E}" type="parTrans" cxnId="{2C3E5F54-08E6-421C-90F2-6283E21078D0}">
      <dgm:prSet/>
      <dgm:spPr/>
      <dgm:t>
        <a:bodyPr/>
        <a:lstStyle/>
        <a:p>
          <a:endParaRPr lang="en-IN"/>
        </a:p>
      </dgm:t>
    </dgm:pt>
    <dgm:pt modelId="{C80FD101-842A-4091-BB4F-9CF125A4E951}" type="sibTrans" cxnId="{2C3E5F54-08E6-421C-90F2-6283E21078D0}">
      <dgm:prSet/>
      <dgm:spPr/>
      <dgm:t>
        <a:bodyPr/>
        <a:lstStyle/>
        <a:p>
          <a:endParaRPr lang="en-IN"/>
        </a:p>
      </dgm:t>
    </dgm:pt>
    <dgm:pt modelId="{6122BC27-CA67-4CE8-97B4-6C4835ACB3B6}">
      <dgm:prSet/>
      <dgm:spPr/>
      <dgm:t>
        <a:bodyPr/>
        <a:lstStyle/>
        <a:p>
          <a:r>
            <a:rPr lang="en-IN"/>
            <a:t>Dashboard: Data Summary and Visitors </a:t>
          </a:r>
        </a:p>
      </dgm:t>
    </dgm:pt>
    <dgm:pt modelId="{E0AA7C54-03A4-49C8-986E-69FD306D8D4E}" type="parTrans" cxnId="{C9D55AC5-02FE-46D7-959A-23B7B2E8B62D}">
      <dgm:prSet/>
      <dgm:spPr/>
      <dgm:t>
        <a:bodyPr/>
        <a:lstStyle/>
        <a:p>
          <a:endParaRPr lang="en-IN"/>
        </a:p>
      </dgm:t>
    </dgm:pt>
    <dgm:pt modelId="{B64C03BE-4556-4DEE-A24A-ED0E7AA9D2D7}" type="sibTrans" cxnId="{C9D55AC5-02FE-46D7-959A-23B7B2E8B62D}">
      <dgm:prSet/>
      <dgm:spPr/>
      <dgm:t>
        <a:bodyPr/>
        <a:lstStyle/>
        <a:p>
          <a:endParaRPr lang="en-IN"/>
        </a:p>
      </dgm:t>
    </dgm:pt>
    <dgm:pt modelId="{D4DE6261-10CC-4E6C-A8F9-42344E053979}">
      <dgm:prSet/>
      <dgm:spPr/>
      <dgm:t>
        <a:bodyPr/>
        <a:lstStyle/>
        <a:p>
          <a:r>
            <a:rPr lang="en-IN" i="1"/>
            <a:t>ORDER</a:t>
          </a:r>
          <a:r>
            <a:rPr lang="en-IN"/>
            <a:t>  HISTORY</a:t>
          </a:r>
        </a:p>
      </dgm:t>
    </dgm:pt>
    <dgm:pt modelId="{3641EA96-1281-4F73-83BC-869008C6484F}" type="parTrans" cxnId="{94F45412-1C13-422F-A60C-5F05229E0BA9}">
      <dgm:prSet/>
      <dgm:spPr/>
      <dgm:t>
        <a:bodyPr/>
        <a:lstStyle/>
        <a:p>
          <a:endParaRPr lang="en-IN"/>
        </a:p>
      </dgm:t>
    </dgm:pt>
    <dgm:pt modelId="{2C9128E3-8B9B-4669-B527-866FCFC0EC7C}" type="sibTrans" cxnId="{94F45412-1C13-422F-A60C-5F05229E0BA9}">
      <dgm:prSet/>
      <dgm:spPr/>
      <dgm:t>
        <a:bodyPr/>
        <a:lstStyle/>
        <a:p>
          <a:endParaRPr lang="en-IN"/>
        </a:p>
      </dgm:t>
    </dgm:pt>
    <dgm:pt modelId="{8BB4ABD4-5BD8-48F1-BC31-E97BD1784717}">
      <dgm:prSet/>
      <dgm:spPr/>
      <dgm:t>
        <a:bodyPr/>
        <a:lstStyle/>
        <a:p>
          <a:r>
            <a:rPr lang="en-IN"/>
            <a:t>HISTORY RECIEVED</a:t>
          </a:r>
        </a:p>
      </dgm:t>
    </dgm:pt>
    <dgm:pt modelId="{91DD37A7-5FD9-44BB-87BE-9243C19E8224}" type="parTrans" cxnId="{2D646578-ADFA-4A8C-8110-E28C8795C673}">
      <dgm:prSet/>
      <dgm:spPr/>
      <dgm:t>
        <a:bodyPr/>
        <a:lstStyle/>
        <a:p>
          <a:endParaRPr lang="en-IN"/>
        </a:p>
      </dgm:t>
    </dgm:pt>
    <dgm:pt modelId="{DD5AD5B6-D365-4DE0-A2D8-722BABCB45B9}" type="sibTrans" cxnId="{2D646578-ADFA-4A8C-8110-E28C8795C673}">
      <dgm:prSet/>
      <dgm:spPr/>
      <dgm:t>
        <a:bodyPr/>
        <a:lstStyle/>
        <a:p>
          <a:endParaRPr lang="en-IN"/>
        </a:p>
      </dgm:t>
    </dgm:pt>
    <dgm:pt modelId="{5517F60B-1352-410D-B268-FDC314954B57}">
      <dgm:prSet/>
      <dgm:spPr/>
      <dgm:t>
        <a:bodyPr/>
        <a:lstStyle/>
        <a:p>
          <a:r>
            <a:rPr lang="en-IN"/>
            <a:t>TRANSFER</a:t>
          </a:r>
        </a:p>
      </dgm:t>
    </dgm:pt>
    <dgm:pt modelId="{3E9E55A1-DAB1-4529-AE68-E2CE4C537471}" type="parTrans" cxnId="{2CAE5BBF-DDDB-4A82-BFBC-355A6BC9306F}">
      <dgm:prSet/>
      <dgm:spPr/>
      <dgm:t>
        <a:bodyPr/>
        <a:lstStyle/>
        <a:p>
          <a:endParaRPr lang="en-IN"/>
        </a:p>
      </dgm:t>
    </dgm:pt>
    <dgm:pt modelId="{994BB401-BB33-4ADF-8912-ACF13309CC09}" type="sibTrans" cxnId="{2CAE5BBF-DDDB-4A82-BFBC-355A6BC9306F}">
      <dgm:prSet/>
      <dgm:spPr/>
      <dgm:t>
        <a:bodyPr/>
        <a:lstStyle/>
        <a:p>
          <a:endParaRPr lang="en-IN"/>
        </a:p>
      </dgm:t>
    </dgm:pt>
    <dgm:pt modelId="{C338D23B-5070-474A-B9D6-A611760FC2D4}">
      <dgm:prSet/>
      <dgm:spPr/>
      <dgm:t>
        <a:bodyPr/>
        <a:lstStyle/>
        <a:p>
          <a:r>
            <a:rPr lang="en-IN"/>
            <a:t>Update/Change Passwords</a:t>
          </a:r>
        </a:p>
      </dgm:t>
    </dgm:pt>
    <dgm:pt modelId="{7C017127-CC91-47B5-9A94-5B07E8D73FD3}" type="parTrans" cxnId="{72A8F825-9941-413A-91D3-FED370DB12D1}">
      <dgm:prSet/>
      <dgm:spPr/>
      <dgm:t>
        <a:bodyPr/>
        <a:lstStyle/>
        <a:p>
          <a:endParaRPr lang="en-IN"/>
        </a:p>
      </dgm:t>
    </dgm:pt>
    <dgm:pt modelId="{4A2E36F1-53BE-4CB9-8EF9-27C59EAEFA50}" type="sibTrans" cxnId="{72A8F825-9941-413A-91D3-FED370DB12D1}">
      <dgm:prSet/>
      <dgm:spPr/>
      <dgm:t>
        <a:bodyPr/>
        <a:lstStyle/>
        <a:p>
          <a:endParaRPr lang="en-IN"/>
        </a:p>
      </dgm:t>
    </dgm:pt>
    <dgm:pt modelId="{C6A8A4FD-9C59-401C-8477-00DDF8D2E98F}" type="pres">
      <dgm:prSet presAssocID="{D03E0CA7-11F6-41AE-A37A-38A27BFD788D}" presName="Name0" presStyleCnt="0">
        <dgm:presLayoutVars>
          <dgm:dir/>
          <dgm:animLvl val="lvl"/>
          <dgm:resizeHandles val="exact"/>
        </dgm:presLayoutVars>
      </dgm:prSet>
      <dgm:spPr/>
    </dgm:pt>
    <dgm:pt modelId="{D2C2C50A-3424-4E64-9BD1-3B0B709DE641}" type="pres">
      <dgm:prSet presAssocID="{E7984A6E-ED3F-4870-BFCE-D729D796BC3C}" presName="linNode" presStyleCnt="0"/>
      <dgm:spPr/>
    </dgm:pt>
    <dgm:pt modelId="{C7C89EFE-7401-457B-9698-DF19FD053090}" type="pres">
      <dgm:prSet presAssocID="{E7984A6E-ED3F-4870-BFCE-D729D796BC3C}" presName="parentText" presStyleLbl="node1" presStyleIdx="0" presStyleCnt="1">
        <dgm:presLayoutVars>
          <dgm:chMax val="1"/>
          <dgm:bulletEnabled val="1"/>
        </dgm:presLayoutVars>
      </dgm:prSet>
      <dgm:spPr/>
    </dgm:pt>
    <dgm:pt modelId="{E0E500F4-0AE0-46D7-9553-B48A1910BBF3}" type="pres">
      <dgm:prSet presAssocID="{E7984A6E-ED3F-4870-BFCE-D729D796BC3C}" presName="descendantText" presStyleLbl="alignAccFollowNode1" presStyleIdx="0" presStyleCnt="1">
        <dgm:presLayoutVars>
          <dgm:bulletEnabled val="1"/>
        </dgm:presLayoutVars>
      </dgm:prSet>
      <dgm:spPr/>
    </dgm:pt>
  </dgm:ptLst>
  <dgm:cxnLst>
    <dgm:cxn modelId="{F8C34E03-4517-4347-AD45-4D6C271D9E2E}" type="presOf" srcId="{880C184E-EAAD-455D-A078-967D98493DAA}" destId="{E0E500F4-0AE0-46D7-9553-B48A1910BBF3}" srcOrd="0" destOrd="0" presId="urn:microsoft.com/office/officeart/2005/8/layout/vList5"/>
    <dgm:cxn modelId="{93C6CD0D-7ADE-4699-8FE5-FD717E8C9930}" srcId="{D03E0CA7-11F6-41AE-A37A-38A27BFD788D}" destId="{E7984A6E-ED3F-4870-BFCE-D729D796BC3C}" srcOrd="0" destOrd="0" parTransId="{78E14077-09D2-4A30-8607-9D656FAAC2C4}" sibTransId="{863ECE31-8ECC-4DE9-BBFF-405414EFE4CD}"/>
    <dgm:cxn modelId="{94F45412-1C13-422F-A60C-5F05229E0BA9}" srcId="{E7984A6E-ED3F-4870-BFCE-D729D796BC3C}" destId="{D4DE6261-10CC-4E6C-A8F9-42344E053979}" srcOrd="2" destOrd="0" parTransId="{3641EA96-1281-4F73-83BC-869008C6484F}" sibTransId="{2C9128E3-8B9B-4669-B527-866FCFC0EC7C}"/>
    <dgm:cxn modelId="{72A8F825-9941-413A-91D3-FED370DB12D1}" srcId="{E7984A6E-ED3F-4870-BFCE-D729D796BC3C}" destId="{C338D23B-5070-474A-B9D6-A611760FC2D4}" srcOrd="5" destOrd="0" parTransId="{7C017127-CC91-47B5-9A94-5B07E8D73FD3}" sibTransId="{4A2E36F1-53BE-4CB9-8EF9-27C59EAEFA50}"/>
    <dgm:cxn modelId="{39071E30-F511-41C3-B00A-8D76FAC2EAE9}" type="presOf" srcId="{6122BC27-CA67-4CE8-97B4-6C4835ACB3B6}" destId="{E0E500F4-0AE0-46D7-9553-B48A1910BBF3}" srcOrd="0" destOrd="1" presId="urn:microsoft.com/office/officeart/2005/8/layout/vList5"/>
    <dgm:cxn modelId="{2C3E5F54-08E6-421C-90F2-6283E21078D0}" srcId="{E7984A6E-ED3F-4870-BFCE-D729D796BC3C}" destId="{880C184E-EAAD-455D-A078-967D98493DAA}" srcOrd="0" destOrd="0" parTransId="{A3BC1E3A-C1B2-4392-B5E9-01EA6DE6732E}" sibTransId="{C80FD101-842A-4091-BB4F-9CF125A4E951}"/>
    <dgm:cxn modelId="{AD680B75-E0B7-48B7-95D4-193106099E43}" type="presOf" srcId="{5517F60B-1352-410D-B268-FDC314954B57}" destId="{E0E500F4-0AE0-46D7-9553-B48A1910BBF3}" srcOrd="0" destOrd="4" presId="urn:microsoft.com/office/officeart/2005/8/layout/vList5"/>
    <dgm:cxn modelId="{2D646578-ADFA-4A8C-8110-E28C8795C673}" srcId="{E7984A6E-ED3F-4870-BFCE-D729D796BC3C}" destId="{8BB4ABD4-5BD8-48F1-BC31-E97BD1784717}" srcOrd="3" destOrd="0" parTransId="{91DD37A7-5FD9-44BB-87BE-9243C19E8224}" sibTransId="{DD5AD5B6-D365-4DE0-A2D8-722BABCB45B9}"/>
    <dgm:cxn modelId="{800D108A-1F2C-4916-B747-C4240E4D353A}" type="presOf" srcId="{E7984A6E-ED3F-4870-BFCE-D729D796BC3C}" destId="{C7C89EFE-7401-457B-9698-DF19FD053090}" srcOrd="0" destOrd="0" presId="urn:microsoft.com/office/officeart/2005/8/layout/vList5"/>
    <dgm:cxn modelId="{7B50738D-3E28-420F-97B4-0D2E54CC2B42}" type="presOf" srcId="{D4DE6261-10CC-4E6C-A8F9-42344E053979}" destId="{E0E500F4-0AE0-46D7-9553-B48A1910BBF3}" srcOrd="0" destOrd="2" presId="urn:microsoft.com/office/officeart/2005/8/layout/vList5"/>
    <dgm:cxn modelId="{A2EDE694-9CD9-495F-AF73-3868B1C5F023}" type="presOf" srcId="{D03E0CA7-11F6-41AE-A37A-38A27BFD788D}" destId="{C6A8A4FD-9C59-401C-8477-00DDF8D2E98F}" srcOrd="0" destOrd="0" presId="urn:microsoft.com/office/officeart/2005/8/layout/vList5"/>
    <dgm:cxn modelId="{2CAE5BBF-DDDB-4A82-BFBC-355A6BC9306F}" srcId="{E7984A6E-ED3F-4870-BFCE-D729D796BC3C}" destId="{5517F60B-1352-410D-B268-FDC314954B57}" srcOrd="4" destOrd="0" parTransId="{3E9E55A1-DAB1-4529-AE68-E2CE4C537471}" sibTransId="{994BB401-BB33-4ADF-8912-ACF13309CC09}"/>
    <dgm:cxn modelId="{C9D55AC5-02FE-46D7-959A-23B7B2E8B62D}" srcId="{E7984A6E-ED3F-4870-BFCE-D729D796BC3C}" destId="{6122BC27-CA67-4CE8-97B4-6C4835ACB3B6}" srcOrd="1" destOrd="0" parTransId="{E0AA7C54-03A4-49C8-986E-69FD306D8D4E}" sibTransId="{B64C03BE-4556-4DEE-A24A-ED0E7AA9D2D7}"/>
    <dgm:cxn modelId="{17B69FE1-4B3E-4450-99D0-59E3008C1C64}" type="presOf" srcId="{8BB4ABD4-5BD8-48F1-BC31-E97BD1784717}" destId="{E0E500F4-0AE0-46D7-9553-B48A1910BBF3}" srcOrd="0" destOrd="3" presId="urn:microsoft.com/office/officeart/2005/8/layout/vList5"/>
    <dgm:cxn modelId="{35B48AED-EF0A-43F1-8489-E9D4EDE44617}" type="presOf" srcId="{C338D23B-5070-474A-B9D6-A611760FC2D4}" destId="{E0E500F4-0AE0-46D7-9553-B48A1910BBF3}" srcOrd="0" destOrd="5" presId="urn:microsoft.com/office/officeart/2005/8/layout/vList5"/>
    <dgm:cxn modelId="{5E975280-4E37-4599-BA3B-C28BC6CC4323}" type="presParOf" srcId="{C6A8A4FD-9C59-401C-8477-00DDF8D2E98F}" destId="{D2C2C50A-3424-4E64-9BD1-3B0B709DE641}" srcOrd="0" destOrd="0" presId="urn:microsoft.com/office/officeart/2005/8/layout/vList5"/>
    <dgm:cxn modelId="{3F053A55-4377-4316-B236-5B77BD56BF7E}" type="presParOf" srcId="{D2C2C50A-3424-4E64-9BD1-3B0B709DE641}" destId="{C7C89EFE-7401-457B-9698-DF19FD053090}" srcOrd="0" destOrd="0" presId="urn:microsoft.com/office/officeart/2005/8/layout/vList5"/>
    <dgm:cxn modelId="{A549D155-B018-41F1-AD09-0194E719C93D}" type="presParOf" srcId="{D2C2C50A-3424-4E64-9BD1-3B0B709DE641}" destId="{E0E500F4-0AE0-46D7-9553-B48A1910BBF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D8DDB3-19FE-4956-AA9B-846BD8DEC89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1DDDE5C6-2BF2-43DF-B1A7-0AA4A2125769}">
      <dgm:prSet/>
      <dgm:spPr/>
      <dgm:t>
        <a:bodyPr/>
        <a:lstStyle/>
        <a:p>
          <a:r>
            <a:rPr lang="en-IN" u="sng"/>
            <a:t>STUDENT’S     SITE:</a:t>
          </a:r>
          <a:endParaRPr lang="en-IN"/>
        </a:p>
      </dgm:t>
    </dgm:pt>
    <dgm:pt modelId="{CFA66EFA-3EFC-48BC-9EF9-8C3282B222BE}" type="parTrans" cxnId="{A6E75CBA-DAC5-4DF5-8898-2012BE305699}">
      <dgm:prSet/>
      <dgm:spPr/>
      <dgm:t>
        <a:bodyPr/>
        <a:lstStyle/>
        <a:p>
          <a:endParaRPr lang="en-IN"/>
        </a:p>
      </dgm:t>
    </dgm:pt>
    <dgm:pt modelId="{2F6D1913-F8A7-43A2-ADC6-66B1E58343EB}" type="sibTrans" cxnId="{A6E75CBA-DAC5-4DF5-8898-2012BE305699}">
      <dgm:prSet/>
      <dgm:spPr/>
      <dgm:t>
        <a:bodyPr/>
        <a:lstStyle/>
        <a:p>
          <a:endParaRPr lang="en-IN"/>
        </a:p>
      </dgm:t>
    </dgm:pt>
    <dgm:pt modelId="{A13FBAF0-8A63-4709-BC50-A3AF1F44D56F}">
      <dgm:prSet/>
      <dgm:spPr/>
      <dgm:t>
        <a:bodyPr/>
        <a:lstStyle/>
        <a:p>
          <a:r>
            <a:rPr lang="en-IN"/>
            <a:t>Login and Registration</a:t>
          </a:r>
        </a:p>
      </dgm:t>
    </dgm:pt>
    <dgm:pt modelId="{A9D0267C-EA0A-4D21-AC5C-01B60E4646E8}" type="parTrans" cxnId="{6C2CDF98-4C94-4E33-9FAC-F71BE72E475F}">
      <dgm:prSet/>
      <dgm:spPr/>
      <dgm:t>
        <a:bodyPr/>
        <a:lstStyle/>
        <a:p>
          <a:endParaRPr lang="en-IN"/>
        </a:p>
      </dgm:t>
    </dgm:pt>
    <dgm:pt modelId="{794523BF-FBDE-447E-9F2C-095DAEACCCAC}" type="sibTrans" cxnId="{6C2CDF98-4C94-4E33-9FAC-F71BE72E475F}">
      <dgm:prSet/>
      <dgm:spPr/>
      <dgm:t>
        <a:bodyPr/>
        <a:lstStyle/>
        <a:p>
          <a:endParaRPr lang="en-IN"/>
        </a:p>
      </dgm:t>
    </dgm:pt>
    <dgm:pt modelId="{1FCA8C7F-9B0D-4055-B195-A7DC305AD637}">
      <dgm:prSet/>
      <dgm:spPr/>
      <dgm:t>
        <a:bodyPr/>
        <a:lstStyle/>
        <a:p>
          <a:r>
            <a:rPr lang="en-IN" dirty="0"/>
            <a:t>Dashboard</a:t>
          </a:r>
        </a:p>
      </dgm:t>
    </dgm:pt>
    <dgm:pt modelId="{478D84CD-5FB8-4810-93B4-9064A724A9FB}" type="parTrans" cxnId="{95BF42B3-0838-46C0-AC0F-925769D1445C}">
      <dgm:prSet/>
      <dgm:spPr/>
      <dgm:t>
        <a:bodyPr/>
        <a:lstStyle/>
        <a:p>
          <a:endParaRPr lang="en-IN"/>
        </a:p>
      </dgm:t>
    </dgm:pt>
    <dgm:pt modelId="{4F17EAEB-6AC1-4115-944D-26F7FBFA0705}" type="sibTrans" cxnId="{95BF42B3-0838-46C0-AC0F-925769D1445C}">
      <dgm:prSet/>
      <dgm:spPr/>
      <dgm:t>
        <a:bodyPr/>
        <a:lstStyle/>
        <a:p>
          <a:endParaRPr lang="en-IN"/>
        </a:p>
      </dgm:t>
    </dgm:pt>
    <dgm:pt modelId="{023B0F2C-F105-4133-817E-1AAC12778129}">
      <dgm:prSet/>
      <dgm:spPr/>
      <dgm:t>
        <a:bodyPr/>
        <a:lstStyle/>
        <a:p>
          <a:r>
            <a:rPr lang="en-IN" dirty="0"/>
            <a:t>ORDERS AVAILABLE</a:t>
          </a:r>
        </a:p>
      </dgm:t>
    </dgm:pt>
    <dgm:pt modelId="{1F846F7C-402A-405F-8096-8D4BA25A960A}" type="parTrans" cxnId="{AB083190-2FBF-4E4E-8DBB-7CD2B32F3C15}">
      <dgm:prSet/>
      <dgm:spPr/>
      <dgm:t>
        <a:bodyPr/>
        <a:lstStyle/>
        <a:p>
          <a:endParaRPr lang="en-IN"/>
        </a:p>
      </dgm:t>
    </dgm:pt>
    <dgm:pt modelId="{BAC72D5E-8808-4BDD-AED0-D5279779BCF3}" type="sibTrans" cxnId="{AB083190-2FBF-4E4E-8DBB-7CD2B32F3C15}">
      <dgm:prSet/>
      <dgm:spPr/>
      <dgm:t>
        <a:bodyPr/>
        <a:lstStyle/>
        <a:p>
          <a:endParaRPr lang="en-IN"/>
        </a:p>
      </dgm:t>
    </dgm:pt>
    <dgm:pt modelId="{0AFE6C3D-0D98-40B5-B253-6AF977857347}">
      <dgm:prSet/>
      <dgm:spPr/>
      <dgm:t>
        <a:bodyPr/>
        <a:lstStyle/>
        <a:p>
          <a:r>
            <a:rPr lang="en-IN"/>
            <a:t>BALANCE</a:t>
          </a:r>
        </a:p>
      </dgm:t>
    </dgm:pt>
    <dgm:pt modelId="{C461FD31-A57F-4B47-B529-C9D3DBDEEEDF}" type="parTrans" cxnId="{491663F2-EF62-4F3B-ABD1-6DC81E2DCBAB}">
      <dgm:prSet/>
      <dgm:spPr/>
      <dgm:t>
        <a:bodyPr/>
        <a:lstStyle/>
        <a:p>
          <a:endParaRPr lang="en-IN"/>
        </a:p>
      </dgm:t>
    </dgm:pt>
    <dgm:pt modelId="{5D713749-1E27-46DF-A521-4DF5DAE52DFE}" type="sibTrans" cxnId="{491663F2-EF62-4F3B-ABD1-6DC81E2DCBAB}">
      <dgm:prSet/>
      <dgm:spPr/>
      <dgm:t>
        <a:bodyPr/>
        <a:lstStyle/>
        <a:p>
          <a:endParaRPr lang="en-IN"/>
        </a:p>
      </dgm:t>
    </dgm:pt>
    <dgm:pt modelId="{FD049600-BF82-4F26-AEF3-8B547C3E5397}">
      <dgm:prSet/>
      <dgm:spPr/>
      <dgm:t>
        <a:bodyPr/>
        <a:lstStyle/>
        <a:p>
          <a:r>
            <a:rPr lang="en-IN"/>
            <a:t>TRANSFER(PAY)</a:t>
          </a:r>
        </a:p>
      </dgm:t>
    </dgm:pt>
    <dgm:pt modelId="{15C5A4C5-C96C-4470-AD31-09986D9EE1DA}" type="parTrans" cxnId="{4FE2DB13-5F19-4AA1-AFFA-ED8B1C9BE3B6}">
      <dgm:prSet/>
      <dgm:spPr/>
      <dgm:t>
        <a:bodyPr/>
        <a:lstStyle/>
        <a:p>
          <a:endParaRPr lang="en-IN"/>
        </a:p>
      </dgm:t>
    </dgm:pt>
    <dgm:pt modelId="{A8C2F5C4-C9B1-4367-BDF8-36B2DEB7F37D}" type="sibTrans" cxnId="{4FE2DB13-5F19-4AA1-AFFA-ED8B1C9BE3B6}">
      <dgm:prSet/>
      <dgm:spPr/>
      <dgm:t>
        <a:bodyPr/>
        <a:lstStyle/>
        <a:p>
          <a:endParaRPr lang="en-IN"/>
        </a:p>
      </dgm:t>
    </dgm:pt>
    <dgm:pt modelId="{5B7CD4AA-D1ED-4312-86AE-FA76BD537793}">
      <dgm:prSet/>
      <dgm:spPr/>
      <dgm:t>
        <a:bodyPr/>
        <a:lstStyle/>
        <a:p>
          <a:r>
            <a:rPr lang="en-IN"/>
            <a:t>HISTORY</a:t>
          </a:r>
        </a:p>
      </dgm:t>
    </dgm:pt>
    <dgm:pt modelId="{4F650193-F125-49EE-92CD-3C1C24BFFF52}" type="parTrans" cxnId="{45F89DB2-4910-4B38-A195-692AF4A80EFC}">
      <dgm:prSet/>
      <dgm:spPr/>
      <dgm:t>
        <a:bodyPr/>
        <a:lstStyle/>
        <a:p>
          <a:endParaRPr lang="en-IN"/>
        </a:p>
      </dgm:t>
    </dgm:pt>
    <dgm:pt modelId="{A9C53E49-798C-435E-8134-A53254A4A8DF}" type="sibTrans" cxnId="{45F89DB2-4910-4B38-A195-692AF4A80EFC}">
      <dgm:prSet/>
      <dgm:spPr/>
      <dgm:t>
        <a:bodyPr/>
        <a:lstStyle/>
        <a:p>
          <a:endParaRPr lang="en-IN"/>
        </a:p>
      </dgm:t>
    </dgm:pt>
    <dgm:pt modelId="{3D0C0191-93D3-48C2-9A10-4370271781E7}">
      <dgm:prSet/>
      <dgm:spPr/>
      <dgm:t>
        <a:bodyPr/>
        <a:lstStyle/>
        <a:p>
          <a:r>
            <a:rPr lang="en-IN"/>
            <a:t>Update/Change Password</a:t>
          </a:r>
        </a:p>
      </dgm:t>
    </dgm:pt>
    <dgm:pt modelId="{7F473CF5-1432-4B2C-A48A-1324A257548C}" type="parTrans" cxnId="{CB5C656F-1C94-4629-B310-F53AFBFFE013}">
      <dgm:prSet/>
      <dgm:spPr/>
      <dgm:t>
        <a:bodyPr/>
        <a:lstStyle/>
        <a:p>
          <a:endParaRPr lang="en-IN"/>
        </a:p>
      </dgm:t>
    </dgm:pt>
    <dgm:pt modelId="{48E7ADD0-C8BC-4FF5-AC7E-6D1FD256E1E1}" type="sibTrans" cxnId="{CB5C656F-1C94-4629-B310-F53AFBFFE013}">
      <dgm:prSet/>
      <dgm:spPr/>
      <dgm:t>
        <a:bodyPr/>
        <a:lstStyle/>
        <a:p>
          <a:endParaRPr lang="en-IN"/>
        </a:p>
      </dgm:t>
    </dgm:pt>
    <dgm:pt modelId="{FF98B952-1917-4F6A-80CE-0E5B80C2881E}" type="pres">
      <dgm:prSet presAssocID="{10D8DDB3-19FE-4956-AA9B-846BD8DEC89A}" presName="Name0" presStyleCnt="0">
        <dgm:presLayoutVars>
          <dgm:dir/>
          <dgm:animLvl val="lvl"/>
          <dgm:resizeHandles val="exact"/>
        </dgm:presLayoutVars>
      </dgm:prSet>
      <dgm:spPr/>
    </dgm:pt>
    <dgm:pt modelId="{1F5DA201-8FE5-41C0-8859-0A63B67BEC1F}" type="pres">
      <dgm:prSet presAssocID="{1DDDE5C6-2BF2-43DF-B1A7-0AA4A2125769}" presName="linNode" presStyleCnt="0"/>
      <dgm:spPr/>
    </dgm:pt>
    <dgm:pt modelId="{633E02BB-84B6-46DE-AD01-17EC70E1BF63}" type="pres">
      <dgm:prSet presAssocID="{1DDDE5C6-2BF2-43DF-B1A7-0AA4A2125769}" presName="parentText" presStyleLbl="node1" presStyleIdx="0" presStyleCnt="1">
        <dgm:presLayoutVars>
          <dgm:chMax val="1"/>
          <dgm:bulletEnabled val="1"/>
        </dgm:presLayoutVars>
      </dgm:prSet>
      <dgm:spPr/>
    </dgm:pt>
    <dgm:pt modelId="{74D626EF-20DD-4774-8DA1-95160B3234C1}" type="pres">
      <dgm:prSet presAssocID="{1DDDE5C6-2BF2-43DF-B1A7-0AA4A2125769}" presName="descendantText" presStyleLbl="alignAccFollowNode1" presStyleIdx="0" presStyleCnt="1">
        <dgm:presLayoutVars>
          <dgm:bulletEnabled val="1"/>
        </dgm:presLayoutVars>
      </dgm:prSet>
      <dgm:spPr/>
    </dgm:pt>
  </dgm:ptLst>
  <dgm:cxnLst>
    <dgm:cxn modelId="{5F642502-F0AA-4BA5-BCEB-E3ACBDF350E4}" type="presOf" srcId="{3D0C0191-93D3-48C2-9A10-4370271781E7}" destId="{74D626EF-20DD-4774-8DA1-95160B3234C1}" srcOrd="0" destOrd="6" presId="urn:microsoft.com/office/officeart/2005/8/layout/vList5"/>
    <dgm:cxn modelId="{B6B88205-ADE4-488D-8BDD-CC7E759BD7D2}" type="presOf" srcId="{5B7CD4AA-D1ED-4312-86AE-FA76BD537793}" destId="{74D626EF-20DD-4774-8DA1-95160B3234C1}" srcOrd="0" destOrd="5" presId="urn:microsoft.com/office/officeart/2005/8/layout/vList5"/>
    <dgm:cxn modelId="{4FE2DB13-5F19-4AA1-AFFA-ED8B1C9BE3B6}" srcId="{1DDDE5C6-2BF2-43DF-B1A7-0AA4A2125769}" destId="{FD049600-BF82-4F26-AEF3-8B547C3E5397}" srcOrd="4" destOrd="0" parTransId="{15C5A4C5-C96C-4470-AD31-09986D9EE1DA}" sibTransId="{A8C2F5C4-C9B1-4367-BDF8-36B2DEB7F37D}"/>
    <dgm:cxn modelId="{CD881064-E3B6-4E8D-B024-7630A9F3BE97}" type="presOf" srcId="{FD049600-BF82-4F26-AEF3-8B547C3E5397}" destId="{74D626EF-20DD-4774-8DA1-95160B3234C1}" srcOrd="0" destOrd="4" presId="urn:microsoft.com/office/officeart/2005/8/layout/vList5"/>
    <dgm:cxn modelId="{CB5C656F-1C94-4629-B310-F53AFBFFE013}" srcId="{1DDDE5C6-2BF2-43DF-B1A7-0AA4A2125769}" destId="{3D0C0191-93D3-48C2-9A10-4370271781E7}" srcOrd="6" destOrd="0" parTransId="{7F473CF5-1432-4B2C-A48A-1324A257548C}" sibTransId="{48E7ADD0-C8BC-4FF5-AC7E-6D1FD256E1E1}"/>
    <dgm:cxn modelId="{D20D2B59-9584-4C72-BF73-DF42BEDF86E7}" type="presOf" srcId="{A13FBAF0-8A63-4709-BC50-A3AF1F44D56F}" destId="{74D626EF-20DD-4774-8DA1-95160B3234C1}" srcOrd="0" destOrd="0" presId="urn:microsoft.com/office/officeart/2005/8/layout/vList5"/>
    <dgm:cxn modelId="{AB083190-2FBF-4E4E-8DBB-7CD2B32F3C15}" srcId="{1DDDE5C6-2BF2-43DF-B1A7-0AA4A2125769}" destId="{023B0F2C-F105-4133-817E-1AAC12778129}" srcOrd="2" destOrd="0" parTransId="{1F846F7C-402A-405F-8096-8D4BA25A960A}" sibTransId="{BAC72D5E-8808-4BDD-AED0-D5279779BCF3}"/>
    <dgm:cxn modelId="{6C2CDF98-4C94-4E33-9FAC-F71BE72E475F}" srcId="{1DDDE5C6-2BF2-43DF-B1A7-0AA4A2125769}" destId="{A13FBAF0-8A63-4709-BC50-A3AF1F44D56F}" srcOrd="0" destOrd="0" parTransId="{A9D0267C-EA0A-4D21-AC5C-01B60E4646E8}" sibTransId="{794523BF-FBDE-447E-9F2C-095DAEACCCAC}"/>
    <dgm:cxn modelId="{D83301A5-2043-4D7B-90DC-87BAE12E2186}" type="presOf" srcId="{0AFE6C3D-0D98-40B5-B253-6AF977857347}" destId="{74D626EF-20DD-4774-8DA1-95160B3234C1}" srcOrd="0" destOrd="3" presId="urn:microsoft.com/office/officeart/2005/8/layout/vList5"/>
    <dgm:cxn modelId="{45F89DB2-4910-4B38-A195-692AF4A80EFC}" srcId="{1DDDE5C6-2BF2-43DF-B1A7-0AA4A2125769}" destId="{5B7CD4AA-D1ED-4312-86AE-FA76BD537793}" srcOrd="5" destOrd="0" parTransId="{4F650193-F125-49EE-92CD-3C1C24BFFF52}" sibTransId="{A9C53E49-798C-435E-8134-A53254A4A8DF}"/>
    <dgm:cxn modelId="{95BF42B3-0838-46C0-AC0F-925769D1445C}" srcId="{1DDDE5C6-2BF2-43DF-B1A7-0AA4A2125769}" destId="{1FCA8C7F-9B0D-4055-B195-A7DC305AD637}" srcOrd="1" destOrd="0" parTransId="{478D84CD-5FB8-4810-93B4-9064A724A9FB}" sibTransId="{4F17EAEB-6AC1-4115-944D-26F7FBFA0705}"/>
    <dgm:cxn modelId="{A6E75CBA-DAC5-4DF5-8898-2012BE305699}" srcId="{10D8DDB3-19FE-4956-AA9B-846BD8DEC89A}" destId="{1DDDE5C6-2BF2-43DF-B1A7-0AA4A2125769}" srcOrd="0" destOrd="0" parTransId="{CFA66EFA-3EFC-48BC-9EF9-8C3282B222BE}" sibTransId="{2F6D1913-F8A7-43A2-ADC6-66B1E58343EB}"/>
    <dgm:cxn modelId="{DCF940C2-3085-4DBB-8E3B-E4B9741E14F4}" type="presOf" srcId="{1FCA8C7F-9B0D-4055-B195-A7DC305AD637}" destId="{74D626EF-20DD-4774-8DA1-95160B3234C1}" srcOrd="0" destOrd="1" presId="urn:microsoft.com/office/officeart/2005/8/layout/vList5"/>
    <dgm:cxn modelId="{D1E2C6C3-609F-4849-8D49-FEFE98BAB81D}" type="presOf" srcId="{1DDDE5C6-2BF2-43DF-B1A7-0AA4A2125769}" destId="{633E02BB-84B6-46DE-AD01-17EC70E1BF63}" srcOrd="0" destOrd="0" presId="urn:microsoft.com/office/officeart/2005/8/layout/vList5"/>
    <dgm:cxn modelId="{CB837BD2-BEED-4DFA-8506-F05E3286C34D}" type="presOf" srcId="{023B0F2C-F105-4133-817E-1AAC12778129}" destId="{74D626EF-20DD-4774-8DA1-95160B3234C1}" srcOrd="0" destOrd="2" presId="urn:microsoft.com/office/officeart/2005/8/layout/vList5"/>
    <dgm:cxn modelId="{FEAF2FE0-C479-401E-BCEC-399BBCA2CCAD}" type="presOf" srcId="{10D8DDB3-19FE-4956-AA9B-846BD8DEC89A}" destId="{FF98B952-1917-4F6A-80CE-0E5B80C2881E}" srcOrd="0" destOrd="0" presId="urn:microsoft.com/office/officeart/2005/8/layout/vList5"/>
    <dgm:cxn modelId="{491663F2-EF62-4F3B-ABD1-6DC81E2DCBAB}" srcId="{1DDDE5C6-2BF2-43DF-B1A7-0AA4A2125769}" destId="{0AFE6C3D-0D98-40B5-B253-6AF977857347}" srcOrd="3" destOrd="0" parTransId="{C461FD31-A57F-4B47-B529-C9D3DBDEEEDF}" sibTransId="{5D713749-1E27-46DF-A521-4DF5DAE52DFE}"/>
    <dgm:cxn modelId="{CBDB3673-3D92-4483-BF53-075EF09D6990}" type="presParOf" srcId="{FF98B952-1917-4F6A-80CE-0E5B80C2881E}" destId="{1F5DA201-8FE5-41C0-8859-0A63B67BEC1F}" srcOrd="0" destOrd="0" presId="urn:microsoft.com/office/officeart/2005/8/layout/vList5"/>
    <dgm:cxn modelId="{2F6394F3-3B85-4D93-A37D-83DAC4DABE3B}" type="presParOf" srcId="{1F5DA201-8FE5-41C0-8859-0A63B67BEC1F}" destId="{633E02BB-84B6-46DE-AD01-17EC70E1BF63}" srcOrd="0" destOrd="0" presId="urn:microsoft.com/office/officeart/2005/8/layout/vList5"/>
    <dgm:cxn modelId="{B2036FF3-EB6B-494E-8FF3-4310F4B04AD2}" type="presParOf" srcId="{1F5DA201-8FE5-41C0-8859-0A63B67BEC1F}" destId="{74D626EF-20DD-4774-8DA1-95160B3234C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839916-38FA-4818-98F8-196C4892CB20}"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IN"/>
        </a:p>
      </dgm:t>
    </dgm:pt>
    <dgm:pt modelId="{F2BDCD1C-D9EE-4052-BE70-D2DE9A9528EB}">
      <dgm:prSet/>
      <dgm:spPr/>
      <dgm:t>
        <a:bodyPr/>
        <a:lstStyle/>
        <a:p>
          <a:r>
            <a:rPr lang="en-US"/>
            <a:t>Easy to transfer money to others.</a:t>
          </a:r>
          <a:endParaRPr lang="en-IN"/>
        </a:p>
      </dgm:t>
    </dgm:pt>
    <dgm:pt modelId="{4D25B444-F0D0-4DBF-9C66-83A186A8B178}" type="parTrans" cxnId="{1A7F3795-4120-4686-A279-E0316E9D8391}">
      <dgm:prSet/>
      <dgm:spPr/>
      <dgm:t>
        <a:bodyPr/>
        <a:lstStyle/>
        <a:p>
          <a:endParaRPr lang="en-IN"/>
        </a:p>
      </dgm:t>
    </dgm:pt>
    <dgm:pt modelId="{E8C76E6A-06AD-47B8-9670-96177C959606}" type="sibTrans" cxnId="{1A7F3795-4120-4686-A279-E0316E9D8391}">
      <dgm:prSet/>
      <dgm:spPr/>
      <dgm:t>
        <a:bodyPr/>
        <a:lstStyle/>
        <a:p>
          <a:endParaRPr lang="en-IN"/>
        </a:p>
      </dgm:t>
    </dgm:pt>
    <dgm:pt modelId="{1AB78B82-17C1-4E0B-8915-9180C4D1E021}">
      <dgm:prSet/>
      <dgm:spPr/>
      <dgm:t>
        <a:bodyPr/>
        <a:lstStyle/>
        <a:p>
          <a:r>
            <a:rPr lang="en-US"/>
            <a:t>Buy items in college stores from any where .</a:t>
          </a:r>
          <a:endParaRPr lang="en-IN"/>
        </a:p>
      </dgm:t>
    </dgm:pt>
    <dgm:pt modelId="{3021654C-5C7D-454E-9598-1763DF716F76}" type="parTrans" cxnId="{14B14DE5-A8DD-4AB3-9116-BAF5B7770B76}">
      <dgm:prSet/>
      <dgm:spPr/>
      <dgm:t>
        <a:bodyPr/>
        <a:lstStyle/>
        <a:p>
          <a:endParaRPr lang="en-IN"/>
        </a:p>
      </dgm:t>
    </dgm:pt>
    <dgm:pt modelId="{ABA360E0-7829-4815-9D1C-5F614B375D59}" type="sibTrans" cxnId="{14B14DE5-A8DD-4AB3-9116-BAF5B7770B76}">
      <dgm:prSet/>
      <dgm:spPr/>
      <dgm:t>
        <a:bodyPr/>
        <a:lstStyle/>
        <a:p>
          <a:endParaRPr lang="en-IN"/>
        </a:p>
      </dgm:t>
    </dgm:pt>
    <dgm:pt modelId="{E45953EC-7686-4269-9B8E-B97A84C3867D}">
      <dgm:prSet/>
      <dgm:spPr/>
      <dgm:t>
        <a:bodyPr/>
        <a:lstStyle/>
        <a:p>
          <a:r>
            <a:rPr lang="en-US"/>
            <a:t>Minors can use upi and online bank services.</a:t>
          </a:r>
          <a:endParaRPr lang="en-IN"/>
        </a:p>
      </dgm:t>
    </dgm:pt>
    <dgm:pt modelId="{E1D71FF2-E71D-413A-9018-2BFFE666CCF9}" type="parTrans" cxnId="{EEC07911-DC6D-4EA2-B1C0-05D71CF33691}">
      <dgm:prSet/>
      <dgm:spPr/>
      <dgm:t>
        <a:bodyPr/>
        <a:lstStyle/>
        <a:p>
          <a:endParaRPr lang="en-IN"/>
        </a:p>
      </dgm:t>
    </dgm:pt>
    <dgm:pt modelId="{72F3C24A-8E40-4808-A618-FA10333AD43A}" type="sibTrans" cxnId="{EEC07911-DC6D-4EA2-B1C0-05D71CF33691}">
      <dgm:prSet/>
      <dgm:spPr/>
      <dgm:t>
        <a:bodyPr/>
        <a:lstStyle/>
        <a:p>
          <a:endParaRPr lang="en-IN"/>
        </a:p>
      </dgm:t>
    </dgm:pt>
    <dgm:pt modelId="{0F0298ED-2F2B-4806-8791-A236C5DD08AB}">
      <dgm:prSet/>
      <dgm:spPr/>
      <dgm:t>
        <a:bodyPr/>
        <a:lstStyle/>
        <a:p>
          <a:r>
            <a:rPr lang="en-US"/>
            <a:t>No need to struggle at the rush to buy any item.</a:t>
          </a:r>
          <a:endParaRPr lang="en-IN"/>
        </a:p>
      </dgm:t>
    </dgm:pt>
    <dgm:pt modelId="{F1C55A39-25FA-4000-8A69-43796D222356}" type="parTrans" cxnId="{F3ED3BDE-9708-46C9-9F3D-87F5AFB1D11D}">
      <dgm:prSet/>
      <dgm:spPr/>
      <dgm:t>
        <a:bodyPr/>
        <a:lstStyle/>
        <a:p>
          <a:endParaRPr lang="en-IN"/>
        </a:p>
      </dgm:t>
    </dgm:pt>
    <dgm:pt modelId="{EA2117BA-BAAC-4CDF-891A-EF37505875BC}" type="sibTrans" cxnId="{F3ED3BDE-9708-46C9-9F3D-87F5AFB1D11D}">
      <dgm:prSet/>
      <dgm:spPr/>
      <dgm:t>
        <a:bodyPr/>
        <a:lstStyle/>
        <a:p>
          <a:endParaRPr lang="en-IN"/>
        </a:p>
      </dgm:t>
    </dgm:pt>
    <dgm:pt modelId="{C970C91D-FD01-4DEF-83AB-C058EC9D9369}">
      <dgm:prSet/>
      <dgm:spPr/>
      <dgm:t>
        <a:bodyPr/>
        <a:lstStyle/>
        <a:p>
          <a:r>
            <a:rPr lang="en-US"/>
            <a:t>Time saving .Free of  cost.</a:t>
          </a:r>
          <a:endParaRPr lang="en-IN"/>
        </a:p>
      </dgm:t>
    </dgm:pt>
    <dgm:pt modelId="{7D656FFC-F57E-4BC5-9802-F3D7700E21D4}" type="parTrans" cxnId="{DC340A5F-805F-4FCD-A498-7D856DADBB5E}">
      <dgm:prSet/>
      <dgm:spPr/>
      <dgm:t>
        <a:bodyPr/>
        <a:lstStyle/>
        <a:p>
          <a:endParaRPr lang="en-IN"/>
        </a:p>
      </dgm:t>
    </dgm:pt>
    <dgm:pt modelId="{D6EFFB25-56FB-4BA3-8333-76E6CF8FBCC4}" type="sibTrans" cxnId="{DC340A5F-805F-4FCD-A498-7D856DADBB5E}">
      <dgm:prSet/>
      <dgm:spPr/>
      <dgm:t>
        <a:bodyPr/>
        <a:lstStyle/>
        <a:p>
          <a:endParaRPr lang="en-IN"/>
        </a:p>
      </dgm:t>
    </dgm:pt>
    <dgm:pt modelId="{8A41B525-D593-4A63-AE4D-D7FBAD29E56F}">
      <dgm:prSet/>
      <dgm:spPr/>
      <dgm:t>
        <a:bodyPr/>
        <a:lstStyle/>
        <a:p>
          <a:r>
            <a:rPr lang="en-US"/>
            <a:t>Your orders will be prepared and packed when we have bought in our respective stores , you no need to wait for our orders.</a:t>
          </a:r>
          <a:endParaRPr lang="en-IN"/>
        </a:p>
      </dgm:t>
    </dgm:pt>
    <dgm:pt modelId="{05FC5FD3-A9F5-4EF0-8556-47922F44D0A6}" type="parTrans" cxnId="{7FD24A34-8864-4DDB-AA6C-F72AD67316B0}">
      <dgm:prSet/>
      <dgm:spPr/>
      <dgm:t>
        <a:bodyPr/>
        <a:lstStyle/>
        <a:p>
          <a:endParaRPr lang="en-IN"/>
        </a:p>
      </dgm:t>
    </dgm:pt>
    <dgm:pt modelId="{AC5B015B-918C-4009-BEBA-1972341495B5}" type="sibTrans" cxnId="{7FD24A34-8864-4DDB-AA6C-F72AD67316B0}">
      <dgm:prSet/>
      <dgm:spPr/>
      <dgm:t>
        <a:bodyPr/>
        <a:lstStyle/>
        <a:p>
          <a:endParaRPr lang="en-IN"/>
        </a:p>
      </dgm:t>
    </dgm:pt>
    <dgm:pt modelId="{9DAE3AC6-9050-47D6-8B25-5A35B55345E5}" type="pres">
      <dgm:prSet presAssocID="{8A839916-38FA-4818-98F8-196C4892CB20}" presName="CompostProcess" presStyleCnt="0">
        <dgm:presLayoutVars>
          <dgm:dir/>
          <dgm:resizeHandles val="exact"/>
        </dgm:presLayoutVars>
      </dgm:prSet>
      <dgm:spPr/>
    </dgm:pt>
    <dgm:pt modelId="{D3767EFE-9E2E-4204-8391-392CEFA7142D}" type="pres">
      <dgm:prSet presAssocID="{8A839916-38FA-4818-98F8-196C4892CB20}" presName="arrow" presStyleLbl="bgShp" presStyleIdx="0" presStyleCnt="1"/>
      <dgm:spPr/>
    </dgm:pt>
    <dgm:pt modelId="{5B4FEB34-F4E5-4E2E-B65F-69AF891B8B63}" type="pres">
      <dgm:prSet presAssocID="{8A839916-38FA-4818-98F8-196C4892CB20}" presName="linearProcess" presStyleCnt="0"/>
      <dgm:spPr/>
    </dgm:pt>
    <dgm:pt modelId="{E07C29B5-98F2-44F6-B966-A65282AF05E0}" type="pres">
      <dgm:prSet presAssocID="{F2BDCD1C-D9EE-4052-BE70-D2DE9A9528EB}" presName="textNode" presStyleLbl="node1" presStyleIdx="0" presStyleCnt="6">
        <dgm:presLayoutVars>
          <dgm:bulletEnabled val="1"/>
        </dgm:presLayoutVars>
      </dgm:prSet>
      <dgm:spPr/>
    </dgm:pt>
    <dgm:pt modelId="{AFF57162-2B70-422D-A25E-F8F202723124}" type="pres">
      <dgm:prSet presAssocID="{E8C76E6A-06AD-47B8-9670-96177C959606}" presName="sibTrans" presStyleCnt="0"/>
      <dgm:spPr/>
    </dgm:pt>
    <dgm:pt modelId="{F096DBE7-6FBE-4685-9DCA-23942078B189}" type="pres">
      <dgm:prSet presAssocID="{1AB78B82-17C1-4E0B-8915-9180C4D1E021}" presName="textNode" presStyleLbl="node1" presStyleIdx="1" presStyleCnt="6">
        <dgm:presLayoutVars>
          <dgm:bulletEnabled val="1"/>
        </dgm:presLayoutVars>
      </dgm:prSet>
      <dgm:spPr/>
    </dgm:pt>
    <dgm:pt modelId="{8E36F2E0-17D0-46A4-9A85-91435749C1A5}" type="pres">
      <dgm:prSet presAssocID="{ABA360E0-7829-4815-9D1C-5F614B375D59}" presName="sibTrans" presStyleCnt="0"/>
      <dgm:spPr/>
    </dgm:pt>
    <dgm:pt modelId="{252CE9DD-A3E3-42B2-9221-15C36F6B9A7F}" type="pres">
      <dgm:prSet presAssocID="{E45953EC-7686-4269-9B8E-B97A84C3867D}" presName="textNode" presStyleLbl="node1" presStyleIdx="2" presStyleCnt="6">
        <dgm:presLayoutVars>
          <dgm:bulletEnabled val="1"/>
        </dgm:presLayoutVars>
      </dgm:prSet>
      <dgm:spPr/>
    </dgm:pt>
    <dgm:pt modelId="{91B118F7-4300-497D-90EC-68D756242145}" type="pres">
      <dgm:prSet presAssocID="{72F3C24A-8E40-4808-A618-FA10333AD43A}" presName="sibTrans" presStyleCnt="0"/>
      <dgm:spPr/>
    </dgm:pt>
    <dgm:pt modelId="{404AA8C1-17E5-4845-BBA8-DC4A157A349E}" type="pres">
      <dgm:prSet presAssocID="{0F0298ED-2F2B-4806-8791-A236C5DD08AB}" presName="textNode" presStyleLbl="node1" presStyleIdx="3" presStyleCnt="6">
        <dgm:presLayoutVars>
          <dgm:bulletEnabled val="1"/>
        </dgm:presLayoutVars>
      </dgm:prSet>
      <dgm:spPr/>
    </dgm:pt>
    <dgm:pt modelId="{DE6741B7-A7E4-4E66-998D-8418A53928C5}" type="pres">
      <dgm:prSet presAssocID="{EA2117BA-BAAC-4CDF-891A-EF37505875BC}" presName="sibTrans" presStyleCnt="0"/>
      <dgm:spPr/>
    </dgm:pt>
    <dgm:pt modelId="{C9216013-2F6E-47F0-9F02-0CA130944C97}" type="pres">
      <dgm:prSet presAssocID="{C970C91D-FD01-4DEF-83AB-C058EC9D9369}" presName="textNode" presStyleLbl="node1" presStyleIdx="4" presStyleCnt="6">
        <dgm:presLayoutVars>
          <dgm:bulletEnabled val="1"/>
        </dgm:presLayoutVars>
      </dgm:prSet>
      <dgm:spPr/>
    </dgm:pt>
    <dgm:pt modelId="{B1891C44-CF86-4498-A424-1BC44FAE0B9F}" type="pres">
      <dgm:prSet presAssocID="{D6EFFB25-56FB-4BA3-8333-76E6CF8FBCC4}" presName="sibTrans" presStyleCnt="0"/>
      <dgm:spPr/>
    </dgm:pt>
    <dgm:pt modelId="{E25ADD29-6315-4BC2-AA73-623DD220DBAF}" type="pres">
      <dgm:prSet presAssocID="{8A41B525-D593-4A63-AE4D-D7FBAD29E56F}" presName="textNode" presStyleLbl="node1" presStyleIdx="5" presStyleCnt="6">
        <dgm:presLayoutVars>
          <dgm:bulletEnabled val="1"/>
        </dgm:presLayoutVars>
      </dgm:prSet>
      <dgm:spPr/>
    </dgm:pt>
  </dgm:ptLst>
  <dgm:cxnLst>
    <dgm:cxn modelId="{EEC07911-DC6D-4EA2-B1C0-05D71CF33691}" srcId="{8A839916-38FA-4818-98F8-196C4892CB20}" destId="{E45953EC-7686-4269-9B8E-B97A84C3867D}" srcOrd="2" destOrd="0" parTransId="{E1D71FF2-E71D-413A-9018-2BFFE666CCF9}" sibTransId="{72F3C24A-8E40-4808-A618-FA10333AD43A}"/>
    <dgm:cxn modelId="{3E43D828-CE55-4BF7-BAF8-E063DE700808}" type="presOf" srcId="{8A41B525-D593-4A63-AE4D-D7FBAD29E56F}" destId="{E25ADD29-6315-4BC2-AA73-623DD220DBAF}" srcOrd="0" destOrd="0" presId="urn:microsoft.com/office/officeart/2005/8/layout/hProcess9"/>
    <dgm:cxn modelId="{7FD24A34-8864-4DDB-AA6C-F72AD67316B0}" srcId="{8A839916-38FA-4818-98F8-196C4892CB20}" destId="{8A41B525-D593-4A63-AE4D-D7FBAD29E56F}" srcOrd="5" destOrd="0" parTransId="{05FC5FD3-A9F5-4EF0-8556-47922F44D0A6}" sibTransId="{AC5B015B-918C-4009-BEBA-1972341495B5}"/>
    <dgm:cxn modelId="{DC340A5F-805F-4FCD-A498-7D856DADBB5E}" srcId="{8A839916-38FA-4818-98F8-196C4892CB20}" destId="{C970C91D-FD01-4DEF-83AB-C058EC9D9369}" srcOrd="4" destOrd="0" parTransId="{7D656FFC-F57E-4BC5-9802-F3D7700E21D4}" sibTransId="{D6EFFB25-56FB-4BA3-8333-76E6CF8FBCC4}"/>
    <dgm:cxn modelId="{4DCDB869-14C4-456F-81AB-CB8A7A124268}" type="presOf" srcId="{0F0298ED-2F2B-4806-8791-A236C5DD08AB}" destId="{404AA8C1-17E5-4845-BBA8-DC4A157A349E}" srcOrd="0" destOrd="0" presId="urn:microsoft.com/office/officeart/2005/8/layout/hProcess9"/>
    <dgm:cxn modelId="{42639A77-381C-458E-A51B-FC05EB0B4AB0}" type="presOf" srcId="{F2BDCD1C-D9EE-4052-BE70-D2DE9A9528EB}" destId="{E07C29B5-98F2-44F6-B966-A65282AF05E0}" srcOrd="0" destOrd="0" presId="urn:microsoft.com/office/officeart/2005/8/layout/hProcess9"/>
    <dgm:cxn modelId="{7FB5C78E-D870-4A98-85EF-A6812B311796}" type="presOf" srcId="{E45953EC-7686-4269-9B8E-B97A84C3867D}" destId="{252CE9DD-A3E3-42B2-9221-15C36F6B9A7F}" srcOrd="0" destOrd="0" presId="urn:microsoft.com/office/officeart/2005/8/layout/hProcess9"/>
    <dgm:cxn modelId="{45702D90-DEB0-4ED4-A1F5-FE33B76F81AF}" type="presOf" srcId="{C970C91D-FD01-4DEF-83AB-C058EC9D9369}" destId="{C9216013-2F6E-47F0-9F02-0CA130944C97}" srcOrd="0" destOrd="0" presId="urn:microsoft.com/office/officeart/2005/8/layout/hProcess9"/>
    <dgm:cxn modelId="{1A7F3795-4120-4686-A279-E0316E9D8391}" srcId="{8A839916-38FA-4818-98F8-196C4892CB20}" destId="{F2BDCD1C-D9EE-4052-BE70-D2DE9A9528EB}" srcOrd="0" destOrd="0" parTransId="{4D25B444-F0D0-4DBF-9C66-83A186A8B178}" sibTransId="{E8C76E6A-06AD-47B8-9670-96177C959606}"/>
    <dgm:cxn modelId="{65E461BC-3A82-4894-AFA6-61588D77C3CE}" type="presOf" srcId="{1AB78B82-17C1-4E0B-8915-9180C4D1E021}" destId="{F096DBE7-6FBE-4685-9DCA-23942078B189}" srcOrd="0" destOrd="0" presId="urn:microsoft.com/office/officeart/2005/8/layout/hProcess9"/>
    <dgm:cxn modelId="{680051DB-866D-4808-9BF5-A02047035D7E}" type="presOf" srcId="{8A839916-38FA-4818-98F8-196C4892CB20}" destId="{9DAE3AC6-9050-47D6-8B25-5A35B55345E5}" srcOrd="0" destOrd="0" presId="urn:microsoft.com/office/officeart/2005/8/layout/hProcess9"/>
    <dgm:cxn modelId="{F3ED3BDE-9708-46C9-9F3D-87F5AFB1D11D}" srcId="{8A839916-38FA-4818-98F8-196C4892CB20}" destId="{0F0298ED-2F2B-4806-8791-A236C5DD08AB}" srcOrd="3" destOrd="0" parTransId="{F1C55A39-25FA-4000-8A69-43796D222356}" sibTransId="{EA2117BA-BAAC-4CDF-891A-EF37505875BC}"/>
    <dgm:cxn modelId="{14B14DE5-A8DD-4AB3-9116-BAF5B7770B76}" srcId="{8A839916-38FA-4818-98F8-196C4892CB20}" destId="{1AB78B82-17C1-4E0B-8915-9180C4D1E021}" srcOrd="1" destOrd="0" parTransId="{3021654C-5C7D-454E-9598-1763DF716F76}" sibTransId="{ABA360E0-7829-4815-9D1C-5F614B375D59}"/>
    <dgm:cxn modelId="{7F4857EC-4F1E-47B8-8661-5A33822895BE}" type="presParOf" srcId="{9DAE3AC6-9050-47D6-8B25-5A35B55345E5}" destId="{D3767EFE-9E2E-4204-8391-392CEFA7142D}" srcOrd="0" destOrd="0" presId="urn:microsoft.com/office/officeart/2005/8/layout/hProcess9"/>
    <dgm:cxn modelId="{0E08EB31-FA33-469E-9E35-5B5A4A0531C4}" type="presParOf" srcId="{9DAE3AC6-9050-47D6-8B25-5A35B55345E5}" destId="{5B4FEB34-F4E5-4E2E-B65F-69AF891B8B63}" srcOrd="1" destOrd="0" presId="urn:microsoft.com/office/officeart/2005/8/layout/hProcess9"/>
    <dgm:cxn modelId="{E3C78839-C283-4228-AAB6-C210231AD4A1}" type="presParOf" srcId="{5B4FEB34-F4E5-4E2E-B65F-69AF891B8B63}" destId="{E07C29B5-98F2-44F6-B966-A65282AF05E0}" srcOrd="0" destOrd="0" presId="urn:microsoft.com/office/officeart/2005/8/layout/hProcess9"/>
    <dgm:cxn modelId="{6656B523-946A-4B57-969C-86E4EC7F8FD1}" type="presParOf" srcId="{5B4FEB34-F4E5-4E2E-B65F-69AF891B8B63}" destId="{AFF57162-2B70-422D-A25E-F8F202723124}" srcOrd="1" destOrd="0" presId="urn:microsoft.com/office/officeart/2005/8/layout/hProcess9"/>
    <dgm:cxn modelId="{E474C967-EB69-44E6-8E64-63B816049A5B}" type="presParOf" srcId="{5B4FEB34-F4E5-4E2E-B65F-69AF891B8B63}" destId="{F096DBE7-6FBE-4685-9DCA-23942078B189}" srcOrd="2" destOrd="0" presId="urn:microsoft.com/office/officeart/2005/8/layout/hProcess9"/>
    <dgm:cxn modelId="{B439127B-3802-430F-9B7F-67B47DB003E4}" type="presParOf" srcId="{5B4FEB34-F4E5-4E2E-B65F-69AF891B8B63}" destId="{8E36F2E0-17D0-46A4-9A85-91435749C1A5}" srcOrd="3" destOrd="0" presId="urn:microsoft.com/office/officeart/2005/8/layout/hProcess9"/>
    <dgm:cxn modelId="{4E617DA4-AE6F-4835-845B-32693065474E}" type="presParOf" srcId="{5B4FEB34-F4E5-4E2E-B65F-69AF891B8B63}" destId="{252CE9DD-A3E3-42B2-9221-15C36F6B9A7F}" srcOrd="4" destOrd="0" presId="urn:microsoft.com/office/officeart/2005/8/layout/hProcess9"/>
    <dgm:cxn modelId="{76301B0F-1E95-4DF6-9C11-248040A42CBC}" type="presParOf" srcId="{5B4FEB34-F4E5-4E2E-B65F-69AF891B8B63}" destId="{91B118F7-4300-497D-90EC-68D756242145}" srcOrd="5" destOrd="0" presId="urn:microsoft.com/office/officeart/2005/8/layout/hProcess9"/>
    <dgm:cxn modelId="{FFFA5477-CA60-4C0D-BEDC-FDD7BC42CE11}" type="presParOf" srcId="{5B4FEB34-F4E5-4E2E-B65F-69AF891B8B63}" destId="{404AA8C1-17E5-4845-BBA8-DC4A157A349E}" srcOrd="6" destOrd="0" presId="urn:microsoft.com/office/officeart/2005/8/layout/hProcess9"/>
    <dgm:cxn modelId="{0D7F6E44-CB4E-4792-9D53-2FC134D82140}" type="presParOf" srcId="{5B4FEB34-F4E5-4E2E-B65F-69AF891B8B63}" destId="{DE6741B7-A7E4-4E66-998D-8418A53928C5}" srcOrd="7" destOrd="0" presId="urn:microsoft.com/office/officeart/2005/8/layout/hProcess9"/>
    <dgm:cxn modelId="{7C89FDB9-9F9E-44E1-A4BE-EACC9F1264AB}" type="presParOf" srcId="{5B4FEB34-F4E5-4E2E-B65F-69AF891B8B63}" destId="{C9216013-2F6E-47F0-9F02-0CA130944C97}" srcOrd="8" destOrd="0" presId="urn:microsoft.com/office/officeart/2005/8/layout/hProcess9"/>
    <dgm:cxn modelId="{C5F53ED9-CD25-442B-8168-F1EB72DF1BAC}" type="presParOf" srcId="{5B4FEB34-F4E5-4E2E-B65F-69AF891B8B63}" destId="{B1891C44-CF86-4498-A424-1BC44FAE0B9F}" srcOrd="9" destOrd="0" presId="urn:microsoft.com/office/officeart/2005/8/layout/hProcess9"/>
    <dgm:cxn modelId="{8171C190-D9CF-4D81-B520-5FE5DB40D59B}" type="presParOf" srcId="{5B4FEB34-F4E5-4E2E-B65F-69AF891B8B63}" destId="{E25ADD29-6315-4BC2-AA73-623DD220DBAF}"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9F17E-8085-41C8-B6AC-3F78D7B90EB9}">
      <dsp:nvSpPr>
        <dsp:cNvPr id="0" name=""/>
        <dsp:cNvSpPr/>
      </dsp:nvSpPr>
      <dsp:spPr>
        <a:xfrm>
          <a:off x="1350353" y="0"/>
          <a:ext cx="5918429" cy="5918429"/>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7F0EF0-A983-4231-84BF-3E99425E3B4A}">
      <dsp:nvSpPr>
        <dsp:cNvPr id="0" name=""/>
        <dsp:cNvSpPr/>
      </dsp:nvSpPr>
      <dsp:spPr>
        <a:xfrm>
          <a:off x="4309567" y="595021"/>
          <a:ext cx="3846978" cy="700501"/>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1.Signup</a:t>
          </a:r>
        </a:p>
      </dsp:txBody>
      <dsp:txXfrm>
        <a:off x="4343763" y="629217"/>
        <a:ext cx="3778586" cy="632109"/>
      </dsp:txXfrm>
    </dsp:sp>
    <dsp:sp modelId="{5E1C69F9-DC81-4843-AF22-26010806EC02}">
      <dsp:nvSpPr>
        <dsp:cNvPr id="0" name=""/>
        <dsp:cNvSpPr/>
      </dsp:nvSpPr>
      <dsp:spPr>
        <a:xfrm>
          <a:off x="4309567" y="1383085"/>
          <a:ext cx="3846978" cy="700501"/>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2.STUDENT LOGIN</a:t>
          </a:r>
        </a:p>
      </dsp:txBody>
      <dsp:txXfrm>
        <a:off x="4343763" y="1417281"/>
        <a:ext cx="3778586" cy="632109"/>
      </dsp:txXfrm>
    </dsp:sp>
    <dsp:sp modelId="{2A19ED3C-BD8E-4F5B-8A1B-74123664ED0A}">
      <dsp:nvSpPr>
        <dsp:cNvPr id="0" name=""/>
        <dsp:cNvSpPr/>
      </dsp:nvSpPr>
      <dsp:spPr>
        <a:xfrm>
          <a:off x="4309567" y="2171150"/>
          <a:ext cx="3846978" cy="700501"/>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3.MONEY TRANSFER</a:t>
          </a:r>
        </a:p>
      </dsp:txBody>
      <dsp:txXfrm>
        <a:off x="4343763" y="2205346"/>
        <a:ext cx="3778586" cy="632109"/>
      </dsp:txXfrm>
    </dsp:sp>
    <dsp:sp modelId="{C6D9F8D2-2081-49D8-ADE7-3B8F418E7A4E}">
      <dsp:nvSpPr>
        <dsp:cNvPr id="0" name=""/>
        <dsp:cNvSpPr/>
      </dsp:nvSpPr>
      <dsp:spPr>
        <a:xfrm>
          <a:off x="4309567" y="2959214"/>
          <a:ext cx="3846978" cy="700501"/>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4.CAFE,STATIONERY</a:t>
          </a:r>
        </a:p>
      </dsp:txBody>
      <dsp:txXfrm>
        <a:off x="4343763" y="2993410"/>
        <a:ext cx="3778586" cy="632109"/>
      </dsp:txXfrm>
    </dsp:sp>
    <dsp:sp modelId="{54389D06-98B2-4C2A-97ED-82891079EACA}">
      <dsp:nvSpPr>
        <dsp:cNvPr id="0" name=""/>
        <dsp:cNvSpPr/>
      </dsp:nvSpPr>
      <dsp:spPr>
        <a:xfrm>
          <a:off x="4309567" y="3747278"/>
          <a:ext cx="3846978" cy="700501"/>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JUICE POINT</a:t>
          </a:r>
        </a:p>
      </dsp:txBody>
      <dsp:txXfrm>
        <a:off x="4343763" y="3781474"/>
        <a:ext cx="3778586" cy="632109"/>
      </dsp:txXfrm>
    </dsp:sp>
    <dsp:sp modelId="{ED5CE9DC-1144-4B4B-890E-EFC05AB8E4A8}">
      <dsp:nvSpPr>
        <dsp:cNvPr id="0" name=""/>
        <dsp:cNvSpPr/>
      </dsp:nvSpPr>
      <dsp:spPr>
        <a:xfrm>
          <a:off x="4309567" y="4542838"/>
          <a:ext cx="3846978" cy="700501"/>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dirty="0"/>
            <a:t>5.ORDERS &amp; HISTORY   </a:t>
          </a:r>
        </a:p>
      </dsp:txBody>
      <dsp:txXfrm>
        <a:off x="4343763" y="4577034"/>
        <a:ext cx="3778586" cy="632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500F4-0AE0-46D7-9553-B48A1910BBF3}">
      <dsp:nvSpPr>
        <dsp:cNvPr id="0" name=""/>
        <dsp:cNvSpPr/>
      </dsp:nvSpPr>
      <dsp:spPr>
        <a:xfrm rot="5400000">
          <a:off x="4293425" y="-810547"/>
          <a:ext cx="3104618"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t>Login and Logout</a:t>
          </a:r>
        </a:p>
        <a:p>
          <a:pPr marL="228600" lvl="1" indent="-228600" algn="l" defTabSz="1111250">
            <a:lnSpc>
              <a:spcPct val="90000"/>
            </a:lnSpc>
            <a:spcBef>
              <a:spcPct val="0"/>
            </a:spcBef>
            <a:spcAft>
              <a:spcPct val="15000"/>
            </a:spcAft>
            <a:buChar char="•"/>
          </a:pPr>
          <a:r>
            <a:rPr lang="en-IN" sz="2500" kern="1200"/>
            <a:t>Dashboard: Data Summary and Visitors </a:t>
          </a:r>
        </a:p>
        <a:p>
          <a:pPr marL="228600" lvl="1" indent="-228600" algn="l" defTabSz="1111250">
            <a:lnSpc>
              <a:spcPct val="90000"/>
            </a:lnSpc>
            <a:spcBef>
              <a:spcPct val="0"/>
            </a:spcBef>
            <a:spcAft>
              <a:spcPct val="15000"/>
            </a:spcAft>
            <a:buChar char="•"/>
          </a:pPr>
          <a:r>
            <a:rPr lang="en-IN" sz="2500" i="1" kern="1200"/>
            <a:t>ORDER</a:t>
          </a:r>
          <a:r>
            <a:rPr lang="en-IN" sz="2500" kern="1200"/>
            <a:t>  HISTORY</a:t>
          </a:r>
        </a:p>
        <a:p>
          <a:pPr marL="228600" lvl="1" indent="-228600" algn="l" defTabSz="1111250">
            <a:lnSpc>
              <a:spcPct val="90000"/>
            </a:lnSpc>
            <a:spcBef>
              <a:spcPct val="0"/>
            </a:spcBef>
            <a:spcAft>
              <a:spcPct val="15000"/>
            </a:spcAft>
            <a:buChar char="•"/>
          </a:pPr>
          <a:r>
            <a:rPr lang="en-IN" sz="2500" kern="1200"/>
            <a:t>HISTORY RECIEVED</a:t>
          </a:r>
        </a:p>
        <a:p>
          <a:pPr marL="228600" lvl="1" indent="-228600" algn="l" defTabSz="1111250">
            <a:lnSpc>
              <a:spcPct val="90000"/>
            </a:lnSpc>
            <a:spcBef>
              <a:spcPct val="0"/>
            </a:spcBef>
            <a:spcAft>
              <a:spcPct val="15000"/>
            </a:spcAft>
            <a:buChar char="•"/>
          </a:pPr>
          <a:r>
            <a:rPr lang="en-IN" sz="2500" kern="1200"/>
            <a:t>TRANSFER</a:t>
          </a:r>
        </a:p>
        <a:p>
          <a:pPr marL="228600" lvl="1" indent="-228600" algn="l" defTabSz="1111250">
            <a:lnSpc>
              <a:spcPct val="90000"/>
            </a:lnSpc>
            <a:spcBef>
              <a:spcPct val="0"/>
            </a:spcBef>
            <a:spcAft>
              <a:spcPct val="15000"/>
            </a:spcAft>
            <a:buChar char="•"/>
          </a:pPr>
          <a:r>
            <a:rPr lang="en-IN" sz="2500" kern="1200"/>
            <a:t>Update/Change Passwords</a:t>
          </a:r>
        </a:p>
      </dsp:txBody>
      <dsp:txXfrm rot="-5400000">
        <a:off x="3094801" y="539632"/>
        <a:ext cx="5350312" cy="2801508"/>
      </dsp:txXfrm>
    </dsp:sp>
    <dsp:sp modelId="{C7C89EFE-7401-457B-9698-DF19FD053090}">
      <dsp:nvSpPr>
        <dsp:cNvPr id="0" name=""/>
        <dsp:cNvSpPr/>
      </dsp:nvSpPr>
      <dsp:spPr>
        <a:xfrm>
          <a:off x="0" y="0"/>
          <a:ext cx="3094800" cy="38807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marL="0" lvl="0" indent="0" algn="ctr" defTabSz="2844800">
            <a:lnSpc>
              <a:spcPct val="90000"/>
            </a:lnSpc>
            <a:spcBef>
              <a:spcPct val="0"/>
            </a:spcBef>
            <a:spcAft>
              <a:spcPct val="35000"/>
            </a:spcAft>
            <a:buNone/>
          </a:pPr>
          <a:r>
            <a:rPr lang="en-IN" sz="6400" u="sng" kern="1200"/>
            <a:t>ADMIN SITE:</a:t>
          </a:r>
          <a:endParaRPr lang="en-IN" sz="6400" kern="1200"/>
        </a:p>
      </dsp:txBody>
      <dsp:txXfrm>
        <a:off x="151076" y="151076"/>
        <a:ext cx="2792648" cy="35786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626EF-20DD-4774-8DA1-95160B3234C1}">
      <dsp:nvSpPr>
        <dsp:cNvPr id="0" name=""/>
        <dsp:cNvSpPr/>
      </dsp:nvSpPr>
      <dsp:spPr>
        <a:xfrm rot="5400000">
          <a:off x="4293425" y="-810547"/>
          <a:ext cx="3104618" cy="5501867"/>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a:t>Login and Registration</a:t>
          </a:r>
        </a:p>
        <a:p>
          <a:pPr marL="228600" lvl="1" indent="-228600" algn="l" defTabSz="1111250">
            <a:lnSpc>
              <a:spcPct val="90000"/>
            </a:lnSpc>
            <a:spcBef>
              <a:spcPct val="0"/>
            </a:spcBef>
            <a:spcAft>
              <a:spcPct val="15000"/>
            </a:spcAft>
            <a:buChar char="•"/>
          </a:pPr>
          <a:r>
            <a:rPr lang="en-IN" sz="2500" kern="1200" dirty="0"/>
            <a:t>Dashboard</a:t>
          </a:r>
        </a:p>
        <a:p>
          <a:pPr marL="228600" lvl="1" indent="-228600" algn="l" defTabSz="1111250">
            <a:lnSpc>
              <a:spcPct val="90000"/>
            </a:lnSpc>
            <a:spcBef>
              <a:spcPct val="0"/>
            </a:spcBef>
            <a:spcAft>
              <a:spcPct val="15000"/>
            </a:spcAft>
            <a:buChar char="•"/>
          </a:pPr>
          <a:r>
            <a:rPr lang="en-IN" sz="2500" kern="1200" dirty="0"/>
            <a:t>ORDERS AVAILABLE</a:t>
          </a:r>
        </a:p>
        <a:p>
          <a:pPr marL="228600" lvl="1" indent="-228600" algn="l" defTabSz="1111250">
            <a:lnSpc>
              <a:spcPct val="90000"/>
            </a:lnSpc>
            <a:spcBef>
              <a:spcPct val="0"/>
            </a:spcBef>
            <a:spcAft>
              <a:spcPct val="15000"/>
            </a:spcAft>
            <a:buChar char="•"/>
          </a:pPr>
          <a:r>
            <a:rPr lang="en-IN" sz="2500" kern="1200"/>
            <a:t>BALANCE</a:t>
          </a:r>
        </a:p>
        <a:p>
          <a:pPr marL="228600" lvl="1" indent="-228600" algn="l" defTabSz="1111250">
            <a:lnSpc>
              <a:spcPct val="90000"/>
            </a:lnSpc>
            <a:spcBef>
              <a:spcPct val="0"/>
            </a:spcBef>
            <a:spcAft>
              <a:spcPct val="15000"/>
            </a:spcAft>
            <a:buChar char="•"/>
          </a:pPr>
          <a:r>
            <a:rPr lang="en-IN" sz="2500" kern="1200"/>
            <a:t>TRANSFER(PAY)</a:t>
          </a:r>
        </a:p>
        <a:p>
          <a:pPr marL="228600" lvl="1" indent="-228600" algn="l" defTabSz="1111250">
            <a:lnSpc>
              <a:spcPct val="90000"/>
            </a:lnSpc>
            <a:spcBef>
              <a:spcPct val="0"/>
            </a:spcBef>
            <a:spcAft>
              <a:spcPct val="15000"/>
            </a:spcAft>
            <a:buChar char="•"/>
          </a:pPr>
          <a:r>
            <a:rPr lang="en-IN" sz="2500" kern="1200"/>
            <a:t>HISTORY</a:t>
          </a:r>
        </a:p>
        <a:p>
          <a:pPr marL="228600" lvl="1" indent="-228600" algn="l" defTabSz="1111250">
            <a:lnSpc>
              <a:spcPct val="90000"/>
            </a:lnSpc>
            <a:spcBef>
              <a:spcPct val="0"/>
            </a:spcBef>
            <a:spcAft>
              <a:spcPct val="15000"/>
            </a:spcAft>
            <a:buChar char="•"/>
          </a:pPr>
          <a:r>
            <a:rPr lang="en-IN" sz="2500" kern="1200"/>
            <a:t>Update/Change Password</a:t>
          </a:r>
        </a:p>
      </dsp:txBody>
      <dsp:txXfrm rot="-5400000">
        <a:off x="3094801" y="539632"/>
        <a:ext cx="5350312" cy="2801508"/>
      </dsp:txXfrm>
    </dsp:sp>
    <dsp:sp modelId="{633E02BB-84B6-46DE-AD01-17EC70E1BF63}">
      <dsp:nvSpPr>
        <dsp:cNvPr id="0" name=""/>
        <dsp:cNvSpPr/>
      </dsp:nvSpPr>
      <dsp:spPr>
        <a:xfrm>
          <a:off x="0" y="0"/>
          <a:ext cx="3094800" cy="38807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IN" sz="3900" u="sng" kern="1200"/>
            <a:t>STUDENT’S     SITE:</a:t>
          </a:r>
          <a:endParaRPr lang="en-IN" sz="3900" kern="1200"/>
        </a:p>
      </dsp:txBody>
      <dsp:txXfrm>
        <a:off x="151076" y="151076"/>
        <a:ext cx="2792648" cy="35786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67EFE-9E2E-4204-8391-392CEFA7142D}">
      <dsp:nvSpPr>
        <dsp:cNvPr id="0" name=""/>
        <dsp:cNvSpPr/>
      </dsp:nvSpPr>
      <dsp:spPr>
        <a:xfrm>
          <a:off x="644750" y="0"/>
          <a:ext cx="7307167" cy="443906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C29B5-98F2-44F6-B966-A65282AF05E0}">
      <dsp:nvSpPr>
        <dsp:cNvPr id="0" name=""/>
        <dsp:cNvSpPr/>
      </dsp:nvSpPr>
      <dsp:spPr>
        <a:xfrm>
          <a:off x="2361" y="1331719"/>
          <a:ext cx="1374711" cy="17756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Easy to transfer money to others.</a:t>
          </a:r>
          <a:endParaRPr lang="en-IN" sz="1200" kern="1200"/>
        </a:p>
      </dsp:txBody>
      <dsp:txXfrm>
        <a:off x="69469" y="1398827"/>
        <a:ext cx="1240495" cy="1641410"/>
      </dsp:txXfrm>
    </dsp:sp>
    <dsp:sp modelId="{F096DBE7-6FBE-4685-9DCA-23942078B189}">
      <dsp:nvSpPr>
        <dsp:cNvPr id="0" name=""/>
        <dsp:cNvSpPr/>
      </dsp:nvSpPr>
      <dsp:spPr>
        <a:xfrm>
          <a:off x="1445808" y="1331719"/>
          <a:ext cx="1374711" cy="17756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Buy items in college stores from any where .</a:t>
          </a:r>
          <a:endParaRPr lang="en-IN" sz="1200" kern="1200"/>
        </a:p>
      </dsp:txBody>
      <dsp:txXfrm>
        <a:off x="1512916" y="1398827"/>
        <a:ext cx="1240495" cy="1641410"/>
      </dsp:txXfrm>
    </dsp:sp>
    <dsp:sp modelId="{252CE9DD-A3E3-42B2-9221-15C36F6B9A7F}">
      <dsp:nvSpPr>
        <dsp:cNvPr id="0" name=""/>
        <dsp:cNvSpPr/>
      </dsp:nvSpPr>
      <dsp:spPr>
        <a:xfrm>
          <a:off x="2889254" y="1331719"/>
          <a:ext cx="1374711" cy="17756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Minors can use upi and online bank services.</a:t>
          </a:r>
          <a:endParaRPr lang="en-IN" sz="1200" kern="1200"/>
        </a:p>
      </dsp:txBody>
      <dsp:txXfrm>
        <a:off x="2956362" y="1398827"/>
        <a:ext cx="1240495" cy="1641410"/>
      </dsp:txXfrm>
    </dsp:sp>
    <dsp:sp modelId="{404AA8C1-17E5-4845-BBA8-DC4A157A349E}">
      <dsp:nvSpPr>
        <dsp:cNvPr id="0" name=""/>
        <dsp:cNvSpPr/>
      </dsp:nvSpPr>
      <dsp:spPr>
        <a:xfrm>
          <a:off x="4332701" y="1331719"/>
          <a:ext cx="1374711" cy="17756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No need to struggle at the rush to buy any item.</a:t>
          </a:r>
          <a:endParaRPr lang="en-IN" sz="1200" kern="1200"/>
        </a:p>
      </dsp:txBody>
      <dsp:txXfrm>
        <a:off x="4399809" y="1398827"/>
        <a:ext cx="1240495" cy="1641410"/>
      </dsp:txXfrm>
    </dsp:sp>
    <dsp:sp modelId="{C9216013-2F6E-47F0-9F02-0CA130944C97}">
      <dsp:nvSpPr>
        <dsp:cNvPr id="0" name=""/>
        <dsp:cNvSpPr/>
      </dsp:nvSpPr>
      <dsp:spPr>
        <a:xfrm>
          <a:off x="5776148" y="1331719"/>
          <a:ext cx="1374711" cy="17756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Time saving .Free of  cost.</a:t>
          </a:r>
          <a:endParaRPr lang="en-IN" sz="1200" kern="1200"/>
        </a:p>
      </dsp:txBody>
      <dsp:txXfrm>
        <a:off x="5843256" y="1398827"/>
        <a:ext cx="1240495" cy="1641410"/>
      </dsp:txXfrm>
    </dsp:sp>
    <dsp:sp modelId="{E25ADD29-6315-4BC2-AA73-623DD220DBAF}">
      <dsp:nvSpPr>
        <dsp:cNvPr id="0" name=""/>
        <dsp:cNvSpPr/>
      </dsp:nvSpPr>
      <dsp:spPr>
        <a:xfrm>
          <a:off x="7219595" y="1331719"/>
          <a:ext cx="1374711" cy="17756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Your orders will be prepared and packed when we have bought in our respective stores , you no need to wait for our orders.</a:t>
          </a:r>
          <a:endParaRPr lang="en-IN" sz="1200" kern="1200"/>
        </a:p>
      </dsp:txBody>
      <dsp:txXfrm>
        <a:off x="7286703" y="1398827"/>
        <a:ext cx="1240495" cy="1641410"/>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0AB949-5792-4271-AD78-7F1D96E8316D}"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C1C1-605A-4687-977B-9DD817CCDAB5}" type="slidenum">
              <a:rPr lang="en-IN" smtClean="0"/>
              <a:t>‹#›</a:t>
            </a:fld>
            <a:endParaRPr lang="en-IN"/>
          </a:p>
        </p:txBody>
      </p:sp>
    </p:spTree>
    <p:extLst>
      <p:ext uri="{BB962C8B-B14F-4D97-AF65-F5344CB8AC3E}">
        <p14:creationId xmlns:p14="http://schemas.microsoft.com/office/powerpoint/2010/main" val="141573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AB949-5792-4271-AD78-7F1D96E8316D}"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C1C1-605A-4687-977B-9DD817CCDAB5}" type="slidenum">
              <a:rPr lang="en-IN" smtClean="0"/>
              <a:t>‹#›</a:t>
            </a:fld>
            <a:endParaRPr lang="en-IN"/>
          </a:p>
        </p:txBody>
      </p:sp>
    </p:spTree>
    <p:extLst>
      <p:ext uri="{BB962C8B-B14F-4D97-AF65-F5344CB8AC3E}">
        <p14:creationId xmlns:p14="http://schemas.microsoft.com/office/powerpoint/2010/main" val="109197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AB949-5792-4271-AD78-7F1D96E8316D}"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C1C1-605A-4687-977B-9DD817CCDAB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35954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AB949-5792-4271-AD78-7F1D96E8316D}"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C1C1-605A-4687-977B-9DD817CCDAB5}" type="slidenum">
              <a:rPr lang="en-IN" smtClean="0"/>
              <a:t>‹#›</a:t>
            </a:fld>
            <a:endParaRPr lang="en-IN"/>
          </a:p>
        </p:txBody>
      </p:sp>
    </p:spTree>
    <p:extLst>
      <p:ext uri="{BB962C8B-B14F-4D97-AF65-F5344CB8AC3E}">
        <p14:creationId xmlns:p14="http://schemas.microsoft.com/office/powerpoint/2010/main" val="662172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AB949-5792-4271-AD78-7F1D96E8316D}"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C1C1-605A-4687-977B-9DD817CCDA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1800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AB949-5792-4271-AD78-7F1D96E8316D}"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C1C1-605A-4687-977B-9DD817CCDAB5}" type="slidenum">
              <a:rPr lang="en-IN" smtClean="0"/>
              <a:t>‹#›</a:t>
            </a:fld>
            <a:endParaRPr lang="en-IN"/>
          </a:p>
        </p:txBody>
      </p:sp>
    </p:spTree>
    <p:extLst>
      <p:ext uri="{BB962C8B-B14F-4D97-AF65-F5344CB8AC3E}">
        <p14:creationId xmlns:p14="http://schemas.microsoft.com/office/powerpoint/2010/main" val="2734406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AB949-5792-4271-AD78-7F1D96E8316D}"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C1C1-605A-4687-977B-9DD817CCDAB5}" type="slidenum">
              <a:rPr lang="en-IN" smtClean="0"/>
              <a:t>‹#›</a:t>
            </a:fld>
            <a:endParaRPr lang="en-IN"/>
          </a:p>
        </p:txBody>
      </p:sp>
    </p:spTree>
    <p:extLst>
      <p:ext uri="{BB962C8B-B14F-4D97-AF65-F5344CB8AC3E}">
        <p14:creationId xmlns:p14="http://schemas.microsoft.com/office/powerpoint/2010/main" val="1430517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AB949-5792-4271-AD78-7F1D96E8316D}"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C1C1-605A-4687-977B-9DD817CCDAB5}" type="slidenum">
              <a:rPr lang="en-IN" smtClean="0"/>
              <a:t>‹#›</a:t>
            </a:fld>
            <a:endParaRPr lang="en-IN"/>
          </a:p>
        </p:txBody>
      </p:sp>
    </p:spTree>
    <p:extLst>
      <p:ext uri="{BB962C8B-B14F-4D97-AF65-F5344CB8AC3E}">
        <p14:creationId xmlns:p14="http://schemas.microsoft.com/office/powerpoint/2010/main" val="4907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0AB949-5792-4271-AD78-7F1D96E8316D}"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C1C1-605A-4687-977B-9DD817CCDAB5}" type="slidenum">
              <a:rPr lang="en-IN" smtClean="0"/>
              <a:t>‹#›</a:t>
            </a:fld>
            <a:endParaRPr lang="en-IN"/>
          </a:p>
        </p:txBody>
      </p:sp>
    </p:spTree>
    <p:extLst>
      <p:ext uri="{BB962C8B-B14F-4D97-AF65-F5344CB8AC3E}">
        <p14:creationId xmlns:p14="http://schemas.microsoft.com/office/powerpoint/2010/main" val="114522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AB949-5792-4271-AD78-7F1D96E8316D}"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1C1C1-605A-4687-977B-9DD817CCDAB5}" type="slidenum">
              <a:rPr lang="en-IN" smtClean="0"/>
              <a:t>‹#›</a:t>
            </a:fld>
            <a:endParaRPr lang="en-IN"/>
          </a:p>
        </p:txBody>
      </p:sp>
    </p:spTree>
    <p:extLst>
      <p:ext uri="{BB962C8B-B14F-4D97-AF65-F5344CB8AC3E}">
        <p14:creationId xmlns:p14="http://schemas.microsoft.com/office/powerpoint/2010/main" val="362712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0AB949-5792-4271-AD78-7F1D96E8316D}"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1C1C1-605A-4687-977B-9DD817CCDAB5}" type="slidenum">
              <a:rPr lang="en-IN" smtClean="0"/>
              <a:t>‹#›</a:t>
            </a:fld>
            <a:endParaRPr lang="en-IN"/>
          </a:p>
        </p:txBody>
      </p:sp>
    </p:spTree>
    <p:extLst>
      <p:ext uri="{BB962C8B-B14F-4D97-AF65-F5344CB8AC3E}">
        <p14:creationId xmlns:p14="http://schemas.microsoft.com/office/powerpoint/2010/main" val="11104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0AB949-5792-4271-AD78-7F1D96E8316D}" type="datetimeFigureOut">
              <a:rPr lang="en-IN" smtClean="0"/>
              <a:t>01-05-2023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91C1C1-605A-4687-977B-9DD817CCDAB5}" type="slidenum">
              <a:rPr lang="en-IN" smtClean="0"/>
              <a:t>‹#›</a:t>
            </a:fld>
            <a:endParaRPr lang="en-IN"/>
          </a:p>
        </p:txBody>
      </p:sp>
    </p:spTree>
    <p:extLst>
      <p:ext uri="{BB962C8B-B14F-4D97-AF65-F5344CB8AC3E}">
        <p14:creationId xmlns:p14="http://schemas.microsoft.com/office/powerpoint/2010/main" val="108977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0AB949-5792-4271-AD78-7F1D96E8316D}" type="datetimeFigureOut">
              <a:rPr lang="en-IN" smtClean="0"/>
              <a:t>01-05-2023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91C1C1-605A-4687-977B-9DD817CCDAB5}" type="slidenum">
              <a:rPr lang="en-IN" smtClean="0"/>
              <a:t>‹#›</a:t>
            </a:fld>
            <a:endParaRPr lang="en-IN"/>
          </a:p>
        </p:txBody>
      </p:sp>
    </p:spTree>
    <p:extLst>
      <p:ext uri="{BB962C8B-B14F-4D97-AF65-F5344CB8AC3E}">
        <p14:creationId xmlns:p14="http://schemas.microsoft.com/office/powerpoint/2010/main" val="241324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AB949-5792-4271-AD78-7F1D96E8316D}" type="datetimeFigureOut">
              <a:rPr lang="en-IN" smtClean="0"/>
              <a:t>01-05-2023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91C1C1-605A-4687-977B-9DD817CCDAB5}" type="slidenum">
              <a:rPr lang="en-IN" smtClean="0"/>
              <a:t>‹#›</a:t>
            </a:fld>
            <a:endParaRPr lang="en-IN"/>
          </a:p>
        </p:txBody>
      </p:sp>
    </p:spTree>
    <p:extLst>
      <p:ext uri="{BB962C8B-B14F-4D97-AF65-F5344CB8AC3E}">
        <p14:creationId xmlns:p14="http://schemas.microsoft.com/office/powerpoint/2010/main" val="351850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0AB949-5792-4271-AD78-7F1D96E8316D}"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1C1C1-605A-4687-977B-9DD817CCDAB5}" type="slidenum">
              <a:rPr lang="en-IN" smtClean="0"/>
              <a:t>‹#›</a:t>
            </a:fld>
            <a:endParaRPr lang="en-IN"/>
          </a:p>
        </p:txBody>
      </p:sp>
    </p:spTree>
    <p:extLst>
      <p:ext uri="{BB962C8B-B14F-4D97-AF65-F5344CB8AC3E}">
        <p14:creationId xmlns:p14="http://schemas.microsoft.com/office/powerpoint/2010/main" val="3865058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0AB949-5792-4271-AD78-7F1D96E8316D}"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1C1C1-605A-4687-977B-9DD817CCDAB5}" type="slidenum">
              <a:rPr lang="en-IN" smtClean="0"/>
              <a:t>‹#›</a:t>
            </a:fld>
            <a:endParaRPr lang="en-IN"/>
          </a:p>
        </p:txBody>
      </p:sp>
    </p:spTree>
    <p:extLst>
      <p:ext uri="{BB962C8B-B14F-4D97-AF65-F5344CB8AC3E}">
        <p14:creationId xmlns:p14="http://schemas.microsoft.com/office/powerpoint/2010/main" val="3056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0AB949-5792-4271-AD78-7F1D96E8316D}" type="datetimeFigureOut">
              <a:rPr lang="en-IN" smtClean="0"/>
              <a:t>01-05-2023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91C1C1-605A-4687-977B-9DD817CCDAB5}" type="slidenum">
              <a:rPr lang="en-IN" smtClean="0"/>
              <a:t>‹#›</a:t>
            </a:fld>
            <a:endParaRPr lang="en-IN"/>
          </a:p>
        </p:txBody>
      </p:sp>
    </p:spTree>
    <p:extLst>
      <p:ext uri="{BB962C8B-B14F-4D97-AF65-F5344CB8AC3E}">
        <p14:creationId xmlns:p14="http://schemas.microsoft.com/office/powerpoint/2010/main" val="377541543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21E4-BCE2-7659-8BAC-D1F95CFC36B6}"/>
              </a:ext>
            </a:extLst>
          </p:cNvPr>
          <p:cNvSpPr>
            <a:spLocks noGrp="1"/>
          </p:cNvSpPr>
          <p:nvPr>
            <p:ph type="ctrTitle"/>
          </p:nvPr>
        </p:nvSpPr>
        <p:spPr/>
        <p:txBody>
          <a:bodyPr/>
          <a:lstStyle/>
          <a:p>
            <a:r>
              <a:rPr lang="en-IN" dirty="0"/>
              <a:t>PIN BANK OF VASAVI</a:t>
            </a:r>
            <a:br>
              <a:rPr lang="en-IN" dirty="0"/>
            </a:br>
            <a:r>
              <a:rPr lang="en-IN" dirty="0"/>
              <a:t>--</a:t>
            </a:r>
            <a:r>
              <a:rPr lang="en-IN" dirty="0" err="1"/>
              <a:t>dept.of</a:t>
            </a:r>
            <a:r>
              <a:rPr lang="en-IN" dirty="0"/>
              <a:t> IT</a:t>
            </a:r>
          </a:p>
        </p:txBody>
      </p:sp>
      <p:sp>
        <p:nvSpPr>
          <p:cNvPr id="3" name="Subtitle 2">
            <a:extLst>
              <a:ext uri="{FF2B5EF4-FFF2-40B4-BE49-F238E27FC236}">
                <a16:creationId xmlns:a16="http://schemas.microsoft.com/office/drawing/2014/main" id="{CB4AF8E3-B9C7-4307-39B9-1A9F6373F5CB}"/>
              </a:ext>
            </a:extLst>
          </p:cNvPr>
          <p:cNvSpPr>
            <a:spLocks noGrp="1"/>
          </p:cNvSpPr>
          <p:nvPr>
            <p:ph type="subTitle" idx="1"/>
          </p:nvPr>
        </p:nvSpPr>
        <p:spPr/>
        <p:txBody>
          <a:bodyPr>
            <a:normAutofit/>
          </a:bodyPr>
          <a:lstStyle/>
          <a:p>
            <a:r>
              <a:rPr lang="en-IN" sz="2800" dirty="0"/>
              <a:t>Mini project of presentation</a:t>
            </a:r>
          </a:p>
        </p:txBody>
      </p:sp>
    </p:spTree>
    <p:extLst>
      <p:ext uri="{BB962C8B-B14F-4D97-AF65-F5344CB8AC3E}">
        <p14:creationId xmlns:p14="http://schemas.microsoft.com/office/powerpoint/2010/main" val="3443863275"/>
      </p:ext>
    </p:extLst>
  </p:cSld>
  <p:clrMapOvr>
    <a:masterClrMapping/>
  </p:clrMapOvr>
  <mc:AlternateContent xmlns:mc="http://schemas.openxmlformats.org/markup-compatibility/2006" xmlns:p14="http://schemas.microsoft.com/office/powerpoint/2010/main">
    <mc:Choice Requires="p14">
      <p:transition spd="slow" p14:dur="2000" advTm="6011"/>
    </mc:Choice>
    <mc:Fallback xmlns="">
      <p:transition spd="slow" advTm="60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4E602D80-7487-29B6-35A4-3E60720293AF}"/>
              </a:ext>
            </a:extLst>
          </p:cNvPr>
          <p:cNvGraphicFramePr>
            <a:graphicFrameLocks noGrp="1"/>
          </p:cNvGraphicFramePr>
          <p:nvPr>
            <p:ph idx="1"/>
            <p:extLst>
              <p:ext uri="{D42A27DB-BD31-4B8C-83A1-F6EECF244321}">
                <p14:modId xmlns:p14="http://schemas.microsoft.com/office/powerpoint/2010/main" val="2138675831"/>
              </p:ext>
            </p:extLst>
          </p:nvPr>
        </p:nvGraphicFramePr>
        <p:xfrm>
          <a:off x="677334" y="751667"/>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8362670"/>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BAE-4E22-85BE-6146-96E7287A703E}"/>
              </a:ext>
            </a:extLst>
          </p:cNvPr>
          <p:cNvSpPr>
            <a:spLocks noGrp="1"/>
          </p:cNvSpPr>
          <p:nvPr>
            <p:ph type="title"/>
          </p:nvPr>
        </p:nvSpPr>
        <p:spPr/>
        <p:txBody>
          <a:bodyPr>
            <a:normAutofit/>
          </a:bodyPr>
          <a:lstStyle/>
          <a:p>
            <a:r>
              <a:rPr lang="en-IN" sz="5400" i="1" dirty="0"/>
              <a:t>  </a:t>
            </a:r>
            <a:r>
              <a:rPr lang="en-IN" sz="7200" i="1" dirty="0">
                <a:solidFill>
                  <a:srgbClr val="FFC000"/>
                </a:solidFill>
              </a:rPr>
              <a:t>ADVANTAGE</a:t>
            </a:r>
            <a:r>
              <a:rPr lang="en-IN" sz="5400" i="1" dirty="0"/>
              <a:t> </a:t>
            </a:r>
            <a:r>
              <a:rPr lang="en-IN" sz="8000" i="1" dirty="0">
                <a:solidFill>
                  <a:srgbClr val="FFC000"/>
                </a:solidFill>
              </a:rPr>
              <a:t>:</a:t>
            </a:r>
            <a:endParaRPr lang="en-IN" sz="8000" i="1" dirty="0"/>
          </a:p>
        </p:txBody>
      </p:sp>
      <p:graphicFrame>
        <p:nvGraphicFramePr>
          <p:cNvPr id="4" name="Content Placeholder 3">
            <a:extLst>
              <a:ext uri="{FF2B5EF4-FFF2-40B4-BE49-F238E27FC236}">
                <a16:creationId xmlns:a16="http://schemas.microsoft.com/office/drawing/2014/main" id="{F35C8D97-FB72-6537-67D5-3FD0993C6B1F}"/>
              </a:ext>
            </a:extLst>
          </p:cNvPr>
          <p:cNvGraphicFramePr>
            <a:graphicFrameLocks noGrp="1"/>
          </p:cNvGraphicFramePr>
          <p:nvPr>
            <p:ph idx="1"/>
            <p:extLst>
              <p:ext uri="{D42A27DB-BD31-4B8C-83A1-F6EECF244321}">
                <p14:modId xmlns:p14="http://schemas.microsoft.com/office/powerpoint/2010/main" val="1769934562"/>
              </p:ext>
            </p:extLst>
          </p:nvPr>
        </p:nvGraphicFramePr>
        <p:xfrm>
          <a:off x="677334" y="1602297"/>
          <a:ext cx="8596668" cy="4439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5816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7A6A-7D55-0844-69E8-94A1199DBB9F}"/>
              </a:ext>
            </a:extLst>
          </p:cNvPr>
          <p:cNvSpPr>
            <a:spLocks noGrp="1"/>
          </p:cNvSpPr>
          <p:nvPr>
            <p:ph type="title"/>
          </p:nvPr>
        </p:nvSpPr>
        <p:spPr/>
        <p:txBody>
          <a:bodyPr/>
          <a:lstStyle/>
          <a:p>
            <a:r>
              <a:rPr lang="en-IN" dirty="0"/>
              <a:t>LANGUAGES USED</a:t>
            </a:r>
          </a:p>
        </p:txBody>
      </p:sp>
      <p:sp>
        <p:nvSpPr>
          <p:cNvPr id="3" name="Content Placeholder 2">
            <a:extLst>
              <a:ext uri="{FF2B5EF4-FFF2-40B4-BE49-F238E27FC236}">
                <a16:creationId xmlns:a16="http://schemas.microsoft.com/office/drawing/2014/main" id="{9A4DA04D-678D-5962-7135-92137895D4E2}"/>
              </a:ext>
            </a:extLst>
          </p:cNvPr>
          <p:cNvSpPr>
            <a:spLocks noGrp="1"/>
          </p:cNvSpPr>
          <p:nvPr>
            <p:ph idx="1"/>
          </p:nvPr>
        </p:nvSpPr>
        <p:spPr/>
        <p:txBody>
          <a:bodyPr/>
          <a:lstStyle/>
          <a:p>
            <a:pPr>
              <a:buFont typeface="Wingdings" panose="05000000000000000000" pitchFamily="2" charset="2"/>
              <a:buChar char="Ø"/>
            </a:pPr>
            <a:r>
              <a:rPr lang="en-IN" dirty="0"/>
              <a:t>HTML</a:t>
            </a:r>
          </a:p>
          <a:p>
            <a:pPr>
              <a:buFont typeface="Wingdings" panose="05000000000000000000" pitchFamily="2" charset="2"/>
              <a:buChar char="Ø"/>
            </a:pPr>
            <a:r>
              <a:rPr lang="en-IN" dirty="0"/>
              <a:t>CSS</a:t>
            </a:r>
          </a:p>
          <a:p>
            <a:pPr>
              <a:buFont typeface="Wingdings" panose="05000000000000000000" pitchFamily="2" charset="2"/>
              <a:buChar char="Ø"/>
            </a:pPr>
            <a:r>
              <a:rPr lang="en-IN" dirty="0"/>
              <a:t>JAVA SCRIPT,Node.js</a:t>
            </a:r>
          </a:p>
          <a:p>
            <a:pPr>
              <a:buFont typeface="Wingdings" panose="05000000000000000000" pitchFamily="2" charset="2"/>
              <a:buChar char="Ø"/>
            </a:pPr>
            <a:r>
              <a:rPr lang="en-IN" i="1" dirty="0" err="1"/>
              <a:t>Mongodb</a:t>
            </a:r>
            <a:r>
              <a:rPr lang="en-IN" i="1" dirty="0"/>
              <a:t> </a:t>
            </a:r>
          </a:p>
          <a:p>
            <a:pPr>
              <a:buFont typeface="Wingdings" panose="05000000000000000000" pitchFamily="2" charset="2"/>
              <a:buChar char="Ø"/>
            </a:pPr>
            <a:r>
              <a:rPr lang="en-IN" i="1" dirty="0"/>
              <a:t>Database</a:t>
            </a:r>
            <a:endParaRPr lang="en-IN" dirty="0"/>
          </a:p>
          <a:p>
            <a:pPr>
              <a:buFont typeface="Wingdings" panose="05000000000000000000" pitchFamily="2" charset="2"/>
              <a:buChar char="Ø"/>
            </a:pPr>
            <a:r>
              <a:rPr lang="en-IN" dirty="0"/>
              <a:t>React.js</a:t>
            </a:r>
          </a:p>
        </p:txBody>
      </p:sp>
      <p:pic>
        <p:nvPicPr>
          <p:cNvPr id="2050" name="Picture 2" descr="What are the different types of programming languages? - Quora">
            <a:extLst>
              <a:ext uri="{FF2B5EF4-FFF2-40B4-BE49-F238E27FC236}">
                <a16:creationId xmlns:a16="http://schemas.microsoft.com/office/drawing/2014/main" id="{5ED35919-FA21-F4F9-5578-C4ABE9A1A0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4274" y="1437278"/>
            <a:ext cx="5743074" cy="460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76915"/>
      </p:ext>
    </p:extLst>
  </p:cSld>
  <p:clrMapOvr>
    <a:masterClrMapping/>
  </p:clrMapOvr>
  <mc:AlternateContent xmlns:mc="http://schemas.openxmlformats.org/markup-compatibility/2006" xmlns:p14="http://schemas.microsoft.com/office/powerpoint/2010/main">
    <mc:Choice Requires="p14">
      <p:transition spd="slow" p14:dur="2000" advTm="6393"/>
    </mc:Choice>
    <mc:Fallback xmlns="">
      <p:transition spd="slow" advTm="639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1E2E-F141-8F9E-0B1A-D3E09FD47344}"/>
              </a:ext>
            </a:extLst>
          </p:cNvPr>
          <p:cNvSpPr>
            <a:spLocks noGrp="1"/>
          </p:cNvSpPr>
          <p:nvPr>
            <p:ph type="title"/>
          </p:nvPr>
        </p:nvSpPr>
        <p:spPr/>
        <p:txBody>
          <a:bodyPr/>
          <a:lstStyle/>
          <a:p>
            <a:r>
              <a:rPr lang="en-IN" sz="6600" i="1" dirty="0">
                <a:solidFill>
                  <a:schemeClr val="accent6">
                    <a:lumMod val="50000"/>
                  </a:schemeClr>
                </a:solidFill>
              </a:rPr>
              <a:t>CONCLUSION</a:t>
            </a:r>
            <a:r>
              <a:rPr lang="en-IN" sz="6600" dirty="0">
                <a:solidFill>
                  <a:schemeClr val="accent6">
                    <a:lumMod val="50000"/>
                  </a:schemeClr>
                </a:solidFill>
              </a:rPr>
              <a:t>:</a:t>
            </a:r>
            <a:endParaRPr lang="en-IN" dirty="0"/>
          </a:p>
        </p:txBody>
      </p:sp>
      <p:sp>
        <p:nvSpPr>
          <p:cNvPr id="3" name="Content Placeholder 2">
            <a:extLst>
              <a:ext uri="{FF2B5EF4-FFF2-40B4-BE49-F238E27FC236}">
                <a16:creationId xmlns:a16="http://schemas.microsoft.com/office/drawing/2014/main" id="{1961BBCE-43E9-9343-9D26-B27E5A8F3385}"/>
              </a:ext>
            </a:extLst>
          </p:cNvPr>
          <p:cNvSpPr>
            <a:spLocks noGrp="1"/>
          </p:cNvSpPr>
          <p:nvPr>
            <p:ph idx="1"/>
          </p:nvPr>
        </p:nvSpPr>
        <p:spPr/>
        <p:txBody>
          <a:bodyPr>
            <a:normAutofit/>
          </a:bodyPr>
          <a:lstStyle/>
          <a:p>
            <a:r>
              <a:rPr lang="en-US" sz="2800" dirty="0"/>
              <a:t>We had implemented web application in which students can get an account by college details .It is easy to use and simple .It can easily understood by students.   Students can transfer money within fraction of seconds safely . Students can buy items which are available in our college at different stores . We just go there  and redeem your token and get items.</a:t>
            </a:r>
            <a:endParaRPr lang="en-IN" sz="2800" dirty="0"/>
          </a:p>
        </p:txBody>
      </p:sp>
    </p:spTree>
    <p:extLst>
      <p:ext uri="{BB962C8B-B14F-4D97-AF65-F5344CB8AC3E}">
        <p14:creationId xmlns:p14="http://schemas.microsoft.com/office/powerpoint/2010/main" val="74450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658E-559C-0208-E3CF-EE7E821CB11E}"/>
              </a:ext>
            </a:extLst>
          </p:cNvPr>
          <p:cNvSpPr>
            <a:spLocks noGrp="1"/>
          </p:cNvSpPr>
          <p:nvPr>
            <p:ph type="title"/>
          </p:nvPr>
        </p:nvSpPr>
        <p:spPr>
          <a:xfrm>
            <a:off x="677334" y="609600"/>
            <a:ext cx="6830813" cy="1320800"/>
          </a:xfrm>
        </p:spPr>
        <p:txBody>
          <a:bodyPr/>
          <a:lstStyle/>
          <a:p>
            <a:endParaRPr lang="en-IN" dirty="0"/>
          </a:p>
        </p:txBody>
      </p:sp>
      <p:sp>
        <p:nvSpPr>
          <p:cNvPr id="3" name="Content Placeholder 2">
            <a:extLst>
              <a:ext uri="{FF2B5EF4-FFF2-40B4-BE49-F238E27FC236}">
                <a16:creationId xmlns:a16="http://schemas.microsoft.com/office/drawing/2014/main" id="{6388BF6E-233C-24BD-B131-4EB3331C7771}"/>
              </a:ext>
            </a:extLst>
          </p:cNvPr>
          <p:cNvSpPr>
            <a:spLocks noGrp="1"/>
          </p:cNvSpPr>
          <p:nvPr>
            <p:ph idx="1"/>
          </p:nvPr>
        </p:nvSpPr>
        <p:spPr>
          <a:xfrm>
            <a:off x="4315326" y="5871411"/>
            <a:ext cx="6384757" cy="986589"/>
          </a:xfrm>
        </p:spPr>
        <p:txBody>
          <a:bodyPr>
            <a:normAutofit/>
          </a:bodyPr>
          <a:lstStyle/>
          <a:p>
            <a:r>
              <a:rPr lang="en-IN" sz="5400" i="1" dirty="0">
                <a:solidFill>
                  <a:srgbClr val="FF0000"/>
                </a:solidFill>
              </a:rPr>
              <a:t>THANK</a:t>
            </a:r>
            <a:r>
              <a:rPr lang="en-IN" sz="4800" i="1" dirty="0">
                <a:solidFill>
                  <a:srgbClr val="FF0000"/>
                </a:solidFill>
              </a:rPr>
              <a:t> </a:t>
            </a:r>
            <a:r>
              <a:rPr lang="en-IN" sz="5400" i="1" dirty="0">
                <a:solidFill>
                  <a:srgbClr val="FF0000"/>
                </a:solidFill>
              </a:rPr>
              <a:t>YOU</a:t>
            </a:r>
            <a:r>
              <a:rPr lang="en-IN" sz="4800" i="1" dirty="0">
                <a:solidFill>
                  <a:srgbClr val="FF0000"/>
                </a:solidFill>
              </a:rPr>
              <a:t>.</a:t>
            </a:r>
          </a:p>
        </p:txBody>
      </p:sp>
      <p:pic>
        <p:nvPicPr>
          <p:cNvPr id="1025" name="Picture 1" descr="Vasavi College of Engineering, Hyderabad, India.">
            <a:extLst>
              <a:ext uri="{FF2B5EF4-FFF2-40B4-BE49-F238E27FC236}">
                <a16:creationId xmlns:a16="http://schemas.microsoft.com/office/drawing/2014/main" id="{9B1500F5-4212-23C7-903B-141A83494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B6721137-50F2-B008-A76C-FDA59A653DE4}"/>
              </a:ext>
            </a:extLst>
          </p:cNvPr>
          <p:cNvSpPr>
            <a:spLocks noChangeArrowheads="1"/>
          </p:cNvSpPr>
          <p:nvPr/>
        </p:nvSpPr>
        <p:spPr bwMode="auto">
          <a:xfrm>
            <a:off x="-44653200" y="0"/>
            <a:ext cx="4064000" cy="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a:ln>
                <a:noFill/>
              </a:ln>
              <a:solidFill>
                <a:srgbClr val="FFFFFF"/>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6CC39E33-8F6D-61DA-236F-73B5B680F6FE}"/>
              </a:ext>
            </a:extLst>
          </p:cNvPr>
          <p:cNvSpPr>
            <a:spLocks noChangeArrowheads="1"/>
          </p:cNvSpPr>
          <p:nvPr/>
        </p:nvSpPr>
        <p:spPr bwMode="auto">
          <a:xfrm>
            <a:off x="0" y="0"/>
            <a:ext cx="381000" cy="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rgbClr val="FFFFFF"/>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2707989"/>
      </p:ext>
    </p:extLst>
  </p:cSld>
  <p:clrMapOvr>
    <a:masterClrMapping/>
  </p:clrMapOvr>
  <mc:AlternateContent xmlns:mc="http://schemas.openxmlformats.org/markup-compatibility/2006" xmlns:p14="http://schemas.microsoft.com/office/powerpoint/2010/main">
    <mc:Choice Requires="p14">
      <p:transition spd="slow" p14:dur="2000" advTm="1361"/>
    </mc:Choice>
    <mc:Fallback xmlns="">
      <p:transition spd="slow" advTm="136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B2E0-7305-2104-E657-95CEE12BD5F7}"/>
              </a:ext>
            </a:extLst>
          </p:cNvPr>
          <p:cNvSpPr>
            <a:spLocks noGrp="1"/>
          </p:cNvSpPr>
          <p:nvPr>
            <p:ph type="title"/>
          </p:nvPr>
        </p:nvSpPr>
        <p:spPr/>
        <p:txBody>
          <a:bodyPr/>
          <a:lstStyle/>
          <a:p>
            <a:r>
              <a:rPr lang="en-IN" dirty="0"/>
              <a:t>VASAVI COLLEGE OF ENGINEERING </a:t>
            </a:r>
            <a:br>
              <a:rPr lang="en-IN" dirty="0"/>
            </a:br>
            <a:r>
              <a:rPr lang="en-IN" dirty="0"/>
              <a:t>DEPARTMENT OF IT</a:t>
            </a:r>
          </a:p>
        </p:txBody>
      </p:sp>
      <p:sp>
        <p:nvSpPr>
          <p:cNvPr id="3" name="Content Placeholder 2">
            <a:extLst>
              <a:ext uri="{FF2B5EF4-FFF2-40B4-BE49-F238E27FC236}">
                <a16:creationId xmlns:a16="http://schemas.microsoft.com/office/drawing/2014/main" id="{B1DA669B-B020-EA99-7131-A01BB37B0679}"/>
              </a:ext>
            </a:extLst>
          </p:cNvPr>
          <p:cNvSpPr>
            <a:spLocks noGrp="1"/>
          </p:cNvSpPr>
          <p:nvPr>
            <p:ph idx="1"/>
          </p:nvPr>
        </p:nvSpPr>
        <p:spPr/>
        <p:txBody>
          <a:bodyPr/>
          <a:lstStyle/>
          <a:p>
            <a:pPr marL="0" indent="0">
              <a:buNone/>
            </a:pPr>
            <a:r>
              <a:rPr lang="en-IN" sz="2400" i="1" u="sng" dirty="0"/>
              <a:t>TEAM MEMBERS DETAILS:-</a:t>
            </a:r>
            <a:endParaRPr lang="en-IN" sz="2400" i="1" dirty="0"/>
          </a:p>
          <a:p>
            <a:pPr marL="0" indent="0">
              <a:buNone/>
            </a:pPr>
            <a:endParaRPr lang="en-IN" dirty="0">
              <a:latin typeface="Arial" panose="020B0604020202020204" pitchFamily="34" charset="0"/>
            </a:endParaRPr>
          </a:p>
          <a:p>
            <a:pPr marL="0" indent="0">
              <a:buNone/>
            </a:pPr>
            <a:endParaRPr lang="en-IN" u="sng" dirty="0"/>
          </a:p>
        </p:txBody>
      </p:sp>
      <p:graphicFrame>
        <p:nvGraphicFramePr>
          <p:cNvPr id="4" name="Table 4">
            <a:extLst>
              <a:ext uri="{FF2B5EF4-FFF2-40B4-BE49-F238E27FC236}">
                <a16:creationId xmlns:a16="http://schemas.microsoft.com/office/drawing/2014/main" id="{BE3DDCE9-DEB8-B169-5F34-82520FDE012A}"/>
              </a:ext>
            </a:extLst>
          </p:cNvPr>
          <p:cNvGraphicFramePr>
            <a:graphicFrameLocks noGrp="1"/>
          </p:cNvGraphicFramePr>
          <p:nvPr>
            <p:extLst>
              <p:ext uri="{D42A27DB-BD31-4B8C-83A1-F6EECF244321}">
                <p14:modId xmlns:p14="http://schemas.microsoft.com/office/powerpoint/2010/main" val="1407356263"/>
              </p:ext>
            </p:extLst>
          </p:nvPr>
        </p:nvGraphicFramePr>
        <p:xfrm>
          <a:off x="2032000" y="2584581"/>
          <a:ext cx="4779348" cy="2444619"/>
        </p:xfrm>
        <a:graphic>
          <a:graphicData uri="http://schemas.openxmlformats.org/drawingml/2006/table">
            <a:tbl>
              <a:tblPr firstRow="1" bandRow="1">
                <a:tableStyleId>{5C22544A-7EE6-4342-B048-85BDC9FD1C3A}</a:tableStyleId>
              </a:tblPr>
              <a:tblGrid>
                <a:gridCol w="2389674">
                  <a:extLst>
                    <a:ext uri="{9D8B030D-6E8A-4147-A177-3AD203B41FA5}">
                      <a16:colId xmlns:a16="http://schemas.microsoft.com/office/drawing/2014/main" val="1430768127"/>
                    </a:ext>
                  </a:extLst>
                </a:gridCol>
                <a:gridCol w="2389674">
                  <a:extLst>
                    <a:ext uri="{9D8B030D-6E8A-4147-A177-3AD203B41FA5}">
                      <a16:colId xmlns:a16="http://schemas.microsoft.com/office/drawing/2014/main" val="3001141326"/>
                    </a:ext>
                  </a:extLst>
                </a:gridCol>
              </a:tblGrid>
              <a:tr h="814873">
                <a:tc>
                  <a:txBody>
                    <a:bodyPr/>
                    <a:lstStyle/>
                    <a:p>
                      <a:endParaRPr lang="en-IN" dirty="0"/>
                    </a:p>
                  </a:txBody>
                  <a:tcPr/>
                </a:tc>
                <a:tc>
                  <a:txBody>
                    <a:bodyPr/>
                    <a:lstStyle/>
                    <a:p>
                      <a:endParaRPr lang="en-IN" dirty="0"/>
                    </a:p>
                  </a:txBody>
                  <a:tcPr/>
                </a:tc>
                <a:extLst>
                  <a:ext uri="{0D108BD9-81ED-4DB2-BD59-A6C34878D82A}">
                    <a16:rowId xmlns:a16="http://schemas.microsoft.com/office/drawing/2014/main" val="872217730"/>
                  </a:ext>
                </a:extLst>
              </a:tr>
              <a:tr h="814873">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631402022"/>
                  </a:ext>
                </a:extLst>
              </a:tr>
              <a:tr h="814873">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92449057"/>
                  </a:ext>
                </a:extLst>
              </a:tr>
            </a:tbl>
          </a:graphicData>
        </a:graphic>
      </p:graphicFrame>
      <p:graphicFrame>
        <p:nvGraphicFramePr>
          <p:cNvPr id="5" name="Table 5">
            <a:extLst>
              <a:ext uri="{FF2B5EF4-FFF2-40B4-BE49-F238E27FC236}">
                <a16:creationId xmlns:a16="http://schemas.microsoft.com/office/drawing/2014/main" id="{C4512382-8F2A-509F-8A08-B79C3DF463ED}"/>
              </a:ext>
            </a:extLst>
          </p:cNvPr>
          <p:cNvGraphicFramePr>
            <a:graphicFrameLocks noGrp="1"/>
          </p:cNvGraphicFramePr>
          <p:nvPr>
            <p:extLst>
              <p:ext uri="{D42A27DB-BD31-4B8C-83A1-F6EECF244321}">
                <p14:modId xmlns:p14="http://schemas.microsoft.com/office/powerpoint/2010/main" val="1303668821"/>
              </p:ext>
            </p:extLst>
          </p:nvPr>
        </p:nvGraphicFramePr>
        <p:xfrm>
          <a:off x="2105637" y="2584581"/>
          <a:ext cx="4705711" cy="2640564"/>
        </p:xfrm>
        <a:graphic>
          <a:graphicData uri="http://schemas.openxmlformats.org/drawingml/2006/table">
            <a:tbl>
              <a:tblPr firstRow="1" bandRow="1">
                <a:tableStyleId>{5C22544A-7EE6-4342-B048-85BDC9FD1C3A}</a:tableStyleId>
              </a:tblPr>
              <a:tblGrid>
                <a:gridCol w="2316037">
                  <a:extLst>
                    <a:ext uri="{9D8B030D-6E8A-4147-A177-3AD203B41FA5}">
                      <a16:colId xmlns:a16="http://schemas.microsoft.com/office/drawing/2014/main" val="2431938316"/>
                    </a:ext>
                  </a:extLst>
                </a:gridCol>
                <a:gridCol w="2389674">
                  <a:extLst>
                    <a:ext uri="{9D8B030D-6E8A-4147-A177-3AD203B41FA5}">
                      <a16:colId xmlns:a16="http://schemas.microsoft.com/office/drawing/2014/main" val="4030338688"/>
                    </a:ext>
                  </a:extLst>
                </a:gridCol>
              </a:tblGrid>
              <a:tr h="660141">
                <a:tc>
                  <a:txBody>
                    <a:bodyPr/>
                    <a:lstStyle/>
                    <a:p>
                      <a:r>
                        <a:rPr lang="en-IN" dirty="0"/>
                        <a:t>TEAM MEMBERS</a:t>
                      </a:r>
                    </a:p>
                  </a:txBody>
                  <a:tcPr/>
                </a:tc>
                <a:tc>
                  <a:txBody>
                    <a:bodyPr/>
                    <a:lstStyle/>
                    <a:p>
                      <a:r>
                        <a:rPr lang="en-IN" dirty="0"/>
                        <a:t>HALL TICKET NO.</a:t>
                      </a:r>
                    </a:p>
                  </a:txBody>
                  <a:tcPr/>
                </a:tc>
                <a:extLst>
                  <a:ext uri="{0D108BD9-81ED-4DB2-BD59-A6C34878D82A}">
                    <a16:rowId xmlns:a16="http://schemas.microsoft.com/office/drawing/2014/main" val="2715781302"/>
                  </a:ext>
                </a:extLst>
              </a:tr>
              <a:tr h="660141">
                <a:tc>
                  <a:txBody>
                    <a:bodyPr/>
                    <a:lstStyle/>
                    <a:p>
                      <a:r>
                        <a:rPr lang="en-IN" dirty="0"/>
                        <a:t>Pavan </a:t>
                      </a:r>
                      <a:r>
                        <a:rPr lang="en-IN" dirty="0" err="1"/>
                        <a:t>kumar</a:t>
                      </a:r>
                      <a:r>
                        <a:rPr lang="en-IN" dirty="0"/>
                        <a:t> </a:t>
                      </a:r>
                      <a:r>
                        <a:rPr lang="en-IN" dirty="0" err="1"/>
                        <a:t>reddy</a:t>
                      </a:r>
                      <a:endParaRPr lang="en-IN" dirty="0"/>
                    </a:p>
                  </a:txBody>
                  <a:tcPr/>
                </a:tc>
                <a:tc>
                  <a:txBody>
                    <a:bodyPr/>
                    <a:lstStyle/>
                    <a:p>
                      <a:r>
                        <a:rPr lang="en-IN" dirty="0"/>
                        <a:t>1602-21-737-159</a:t>
                      </a:r>
                    </a:p>
                  </a:txBody>
                  <a:tcPr/>
                </a:tc>
                <a:extLst>
                  <a:ext uri="{0D108BD9-81ED-4DB2-BD59-A6C34878D82A}">
                    <a16:rowId xmlns:a16="http://schemas.microsoft.com/office/drawing/2014/main" val="4157312798"/>
                  </a:ext>
                </a:extLst>
              </a:tr>
              <a:tr h="660141">
                <a:tc>
                  <a:txBody>
                    <a:bodyPr/>
                    <a:lstStyle/>
                    <a:p>
                      <a:r>
                        <a:rPr lang="en-IN" dirty="0" err="1"/>
                        <a:t>Siliveri</a:t>
                      </a:r>
                      <a:r>
                        <a:rPr lang="en-IN" dirty="0"/>
                        <a:t> </a:t>
                      </a:r>
                      <a:r>
                        <a:rPr lang="en-IN" dirty="0" err="1"/>
                        <a:t>nandini</a:t>
                      </a:r>
                      <a:endParaRPr lang="en-IN" dirty="0"/>
                    </a:p>
                  </a:txBody>
                  <a:tcPr/>
                </a:tc>
                <a:tc>
                  <a:txBody>
                    <a:bodyPr/>
                    <a:lstStyle/>
                    <a:p>
                      <a:r>
                        <a:rPr lang="en-IN" dirty="0"/>
                        <a:t>1602-21-737-154</a:t>
                      </a:r>
                    </a:p>
                  </a:txBody>
                  <a:tcPr/>
                </a:tc>
                <a:extLst>
                  <a:ext uri="{0D108BD9-81ED-4DB2-BD59-A6C34878D82A}">
                    <a16:rowId xmlns:a16="http://schemas.microsoft.com/office/drawing/2014/main" val="2103760280"/>
                  </a:ext>
                </a:extLst>
              </a:tr>
              <a:tr h="66014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697639470"/>
                  </a:ext>
                </a:extLst>
              </a:tr>
            </a:tbl>
          </a:graphicData>
        </a:graphic>
      </p:graphicFrame>
      <p:pic>
        <p:nvPicPr>
          <p:cNvPr id="3074" name="Picture 2" descr="Team Members Pushing Puzzle To Build Shape Stock Photo | Templates ...">
            <a:extLst>
              <a:ext uri="{FF2B5EF4-FFF2-40B4-BE49-F238E27FC236}">
                <a16:creationId xmlns:a16="http://schemas.microsoft.com/office/drawing/2014/main" id="{44154B27-21C2-067C-9794-B9A6DF236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2694" y="2584581"/>
            <a:ext cx="3755933" cy="2929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02065"/>
      </p:ext>
    </p:extLst>
  </p:cSld>
  <p:clrMapOvr>
    <a:masterClrMapping/>
  </p:clrMapOvr>
  <mc:AlternateContent xmlns:mc="http://schemas.openxmlformats.org/markup-compatibility/2006" xmlns:p14="http://schemas.microsoft.com/office/powerpoint/2010/main">
    <mc:Choice Requires="p14">
      <p:transition spd="slow" p14:dur="2000" advTm="4057"/>
    </mc:Choice>
    <mc:Fallback xmlns="">
      <p:transition spd="slow" advTm="405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BC60-257F-2B88-D6D3-7162958D0AA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5472F3BD-5D3F-6B81-1213-41E80713059D}"/>
              </a:ext>
            </a:extLst>
          </p:cNvPr>
          <p:cNvSpPr>
            <a:spLocks noGrp="1"/>
          </p:cNvSpPr>
          <p:nvPr>
            <p:ph idx="1"/>
          </p:nvPr>
        </p:nvSpPr>
        <p:spPr>
          <a:xfrm>
            <a:off x="677334" y="1359018"/>
            <a:ext cx="8596668" cy="4682346"/>
          </a:xfrm>
        </p:spPr>
        <p:txBody>
          <a:bodyPr>
            <a:normAutofit lnSpcReduction="10000"/>
          </a:bodyPr>
          <a:lstStyle/>
          <a:p>
            <a:r>
              <a:rPr lang="en-US" b="0" i="0" dirty="0">
                <a:solidFill>
                  <a:srgbClr val="3F3F3F"/>
                </a:solidFill>
                <a:effectLst/>
                <a:latin typeface="roboto" panose="020B0604020202020204" pitchFamily="2" charset="0"/>
              </a:rPr>
              <a:t>This project is entitled </a:t>
            </a:r>
            <a:r>
              <a:rPr lang="en-US" b="1" dirty="0">
                <a:solidFill>
                  <a:srgbClr val="3F3F3F"/>
                </a:solidFill>
                <a:latin typeface="roboto" panose="020B0604020202020204" pitchFamily="2" charset="0"/>
              </a:rPr>
              <a:t>PIN BANK OF VASAVI .</a:t>
            </a:r>
            <a:r>
              <a:rPr lang="en-US" b="0" i="0" dirty="0">
                <a:solidFill>
                  <a:srgbClr val="3F3F3F"/>
                </a:solidFill>
                <a:effectLst/>
                <a:latin typeface="roboto" panose="020B0604020202020204" pitchFamily="2" charset="0"/>
              </a:rPr>
              <a:t> </a:t>
            </a:r>
            <a:r>
              <a:rPr lang="en-US" dirty="0">
                <a:solidFill>
                  <a:srgbClr val="3F3F3F"/>
                </a:solidFill>
                <a:latin typeface="roboto" panose="020B0604020202020204" pitchFamily="2" charset="0"/>
              </a:rPr>
              <a:t>This project based BANKING </a:t>
            </a:r>
            <a:r>
              <a:rPr lang="en-US" dirty="0" err="1">
                <a:solidFill>
                  <a:srgbClr val="3F3F3F"/>
                </a:solidFill>
                <a:latin typeface="roboto" panose="020B0604020202020204" pitchFamily="2" charset="0"/>
              </a:rPr>
              <a:t>SYSTEM,it</a:t>
            </a:r>
            <a:r>
              <a:rPr lang="en-US" dirty="0">
                <a:solidFill>
                  <a:srgbClr val="3F3F3F"/>
                </a:solidFill>
                <a:latin typeface="roboto" panose="020B0604020202020204" pitchFamily="2" charset="0"/>
              </a:rPr>
              <a:t> AIMs to create secure banking for student of </a:t>
            </a:r>
            <a:r>
              <a:rPr lang="en-US" dirty="0" err="1">
                <a:solidFill>
                  <a:srgbClr val="3F3F3F"/>
                </a:solidFill>
                <a:latin typeface="roboto" panose="020B0604020202020204" pitchFamily="2" charset="0"/>
              </a:rPr>
              <a:t>vasavi</a:t>
            </a:r>
            <a:r>
              <a:rPr lang="en-US" dirty="0">
                <a:solidFill>
                  <a:srgbClr val="3F3F3F"/>
                </a:solidFill>
                <a:latin typeface="roboto" panose="020B0604020202020204" pitchFamily="2" charset="0"/>
              </a:rPr>
              <a:t>.</a:t>
            </a:r>
          </a:p>
          <a:p>
            <a:r>
              <a:rPr lang="en-US" dirty="0">
                <a:solidFill>
                  <a:srgbClr val="3F3F3F"/>
                </a:solidFill>
                <a:latin typeface="roboto" panose="020B0604020202020204" pitchFamily="2" charset="0"/>
              </a:rPr>
              <a:t> This web application is to solve some problems of students in our college. minor students who don’t have bank account and who are not eligible to access </a:t>
            </a:r>
            <a:r>
              <a:rPr lang="en-US" dirty="0" err="1">
                <a:solidFill>
                  <a:srgbClr val="3F3F3F"/>
                </a:solidFill>
                <a:latin typeface="roboto" panose="020B0604020202020204" pitchFamily="2" charset="0"/>
              </a:rPr>
              <a:t>upi</a:t>
            </a:r>
            <a:r>
              <a:rPr lang="en-US" dirty="0">
                <a:solidFill>
                  <a:srgbClr val="3F3F3F"/>
                </a:solidFill>
                <a:latin typeface="roboto" panose="020B0604020202020204" pitchFamily="2" charset="0"/>
              </a:rPr>
              <a:t> can do money transaction in our website safely and secure.</a:t>
            </a:r>
          </a:p>
          <a:p>
            <a:r>
              <a:rPr lang="en-US" dirty="0">
                <a:solidFill>
                  <a:srgbClr val="3F3F3F"/>
                </a:solidFill>
                <a:latin typeface="roboto" panose="020B0604020202020204" pitchFamily="2" charset="0"/>
              </a:rPr>
              <a:t>During </a:t>
            </a:r>
            <a:r>
              <a:rPr lang="en-US" dirty="0" err="1">
                <a:solidFill>
                  <a:srgbClr val="3F3F3F"/>
                </a:solidFill>
                <a:latin typeface="roboto" panose="020B0604020202020204" pitchFamily="2" charset="0"/>
              </a:rPr>
              <a:t>tiffins</a:t>
            </a:r>
            <a:r>
              <a:rPr lang="en-US" dirty="0">
                <a:solidFill>
                  <a:srgbClr val="3F3F3F"/>
                </a:solidFill>
                <a:latin typeface="roboto" panose="020B0604020202020204" pitchFamily="2" charset="0"/>
              </a:rPr>
              <a:t> time ,lunch time so much rush will be there at the place where we buy tokens and where we take our order .same problem is there at the juice   point  and stationary shops in our college. time waste and in most of cases we return without taking our orders.</a:t>
            </a:r>
          </a:p>
          <a:p>
            <a:r>
              <a:rPr lang="en-US" dirty="0">
                <a:solidFill>
                  <a:srgbClr val="3F3F3F"/>
                </a:solidFill>
                <a:latin typeface="roboto" panose="020B0604020202020204" pitchFamily="2" charset="0"/>
              </a:rPr>
              <a:t>If we buy our tokens online we no need not to fight to buy tokens at the </a:t>
            </a:r>
            <a:r>
              <a:rPr lang="en-US" dirty="0" err="1">
                <a:solidFill>
                  <a:srgbClr val="3F3F3F"/>
                </a:solidFill>
                <a:latin typeface="roboto" panose="020B0604020202020204" pitchFamily="2" charset="0"/>
              </a:rPr>
              <a:t>counter.Canteen’s</a:t>
            </a:r>
            <a:r>
              <a:rPr lang="en-US" dirty="0">
                <a:solidFill>
                  <a:srgbClr val="3F3F3F"/>
                </a:solidFill>
                <a:latin typeface="roboto" panose="020B0604020202020204" pitchFamily="2" charset="0"/>
              </a:rPr>
              <a:t> boys who prepare our orders will get to know how many orders they have to prepare and that many number of orders will be prepared,  we just go and  show our token ,then he will give us item what we have bought on that token. </a:t>
            </a:r>
          </a:p>
          <a:p>
            <a:r>
              <a:rPr lang="en-US" dirty="0">
                <a:solidFill>
                  <a:srgbClr val="3F3F3F"/>
                </a:solidFill>
                <a:latin typeface="roboto" panose="020B0604020202020204" pitchFamily="2" charset="0"/>
              </a:rPr>
              <a:t>This is same with the stationary and canteen.</a:t>
            </a:r>
            <a:endParaRPr lang="en-IN" dirty="0">
              <a:solidFill>
                <a:srgbClr val="3F3F3F"/>
              </a:solidFill>
              <a:latin typeface="roboto" panose="020B0604020202020204" pitchFamily="2" charset="0"/>
            </a:endParaRPr>
          </a:p>
        </p:txBody>
      </p:sp>
    </p:spTree>
    <p:extLst>
      <p:ext uri="{BB962C8B-B14F-4D97-AF65-F5344CB8AC3E}">
        <p14:creationId xmlns:p14="http://schemas.microsoft.com/office/powerpoint/2010/main" val="1870989913"/>
      </p:ext>
    </p:extLst>
  </p:cSld>
  <p:clrMapOvr>
    <a:masterClrMapping/>
  </p:clrMapOvr>
  <mc:AlternateContent xmlns:mc="http://schemas.openxmlformats.org/markup-compatibility/2006" xmlns:p14="http://schemas.microsoft.com/office/powerpoint/2010/main">
    <mc:Choice Requires="p14">
      <p:transition spd="slow" p14:dur="2000" advTm="5961"/>
    </mc:Choice>
    <mc:Fallback xmlns="">
      <p:transition spd="slow" advTm="596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195C-3CE1-1EE2-1325-B72576BCC7CD}"/>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F4F1E095-80B1-B401-AB56-0CE9BCCC3A3D}"/>
              </a:ext>
            </a:extLst>
          </p:cNvPr>
          <p:cNvSpPr>
            <a:spLocks noGrp="1"/>
          </p:cNvSpPr>
          <p:nvPr>
            <p:ph idx="1"/>
          </p:nvPr>
        </p:nvSpPr>
        <p:spPr>
          <a:xfrm>
            <a:off x="677334" y="1484851"/>
            <a:ext cx="8596668" cy="4556512"/>
          </a:xfrm>
        </p:spPr>
        <p:txBody>
          <a:bodyPr/>
          <a:lstStyle/>
          <a:p>
            <a:r>
              <a:rPr lang="en-IN" dirty="0"/>
              <a:t>This simple banking System can be accessed by 2 different user roles which are administrators and the students. The administrator can access the admin panel of the system while the students has access to student ID of application.</a:t>
            </a:r>
          </a:p>
          <a:p>
            <a:r>
              <a:rPr lang="en-US" b="0" i="0" dirty="0">
                <a:solidFill>
                  <a:srgbClr val="3F3F3F"/>
                </a:solidFill>
                <a:effectLst/>
                <a:latin typeface="roboto" panose="02000000000000000000" pitchFamily="2" charset="0"/>
              </a:rPr>
              <a:t>The </a:t>
            </a:r>
            <a:r>
              <a:rPr lang="en-US" i="0" dirty="0">
                <a:solidFill>
                  <a:srgbClr val="3F3F3F"/>
                </a:solidFill>
                <a:effectLst/>
                <a:latin typeface="roboto" panose="02000000000000000000" pitchFamily="2" charset="0"/>
              </a:rPr>
              <a:t>Administrator</a:t>
            </a:r>
            <a:r>
              <a:rPr lang="en-US" b="0" i="0" dirty="0">
                <a:solidFill>
                  <a:srgbClr val="3F3F3F"/>
                </a:solidFill>
                <a:effectLst/>
                <a:latin typeface="roboto" panose="02000000000000000000" pitchFamily="2" charset="0"/>
              </a:rPr>
              <a:t> user is the one who is in charge of managing the important data on the system. This side of the system requires the </a:t>
            </a:r>
            <a:r>
              <a:rPr lang="en-US" i="0" dirty="0">
                <a:solidFill>
                  <a:srgbClr val="3F3F3F"/>
                </a:solidFill>
                <a:effectLst/>
                <a:latin typeface="roboto" panose="02000000000000000000" pitchFamily="2" charset="0"/>
              </a:rPr>
              <a:t>Admin User</a:t>
            </a:r>
            <a:r>
              <a:rPr lang="en-US" b="0" i="0" dirty="0">
                <a:solidFill>
                  <a:srgbClr val="3F3F3F"/>
                </a:solidFill>
                <a:effectLst/>
                <a:latin typeface="roboto" panose="02000000000000000000" pitchFamily="2" charset="0"/>
              </a:rPr>
              <a:t> to log in with his/her valid system credentials in order to access and manage the system on the admin side. Here, the administrator is able to read and manage the </a:t>
            </a:r>
            <a:r>
              <a:rPr lang="en-US" i="0" dirty="0">
                <a:solidFill>
                  <a:srgbClr val="3F3F3F"/>
                </a:solidFill>
                <a:effectLst/>
                <a:latin typeface="roboto" panose="02000000000000000000" pitchFamily="2" charset="0"/>
              </a:rPr>
              <a:t>quotation requests of the student</a:t>
            </a:r>
            <a:r>
              <a:rPr lang="en-US" b="0" i="0" dirty="0">
                <a:solidFill>
                  <a:srgbClr val="3F3F3F"/>
                </a:solidFill>
                <a:effectLst/>
                <a:latin typeface="roboto" panose="02000000000000000000" pitchFamily="2" charset="0"/>
              </a:rPr>
              <a:t> and the same as well on the </a:t>
            </a:r>
            <a:r>
              <a:rPr lang="en-US" i="0" dirty="0">
                <a:solidFill>
                  <a:srgbClr val="3F3F3F"/>
                </a:solidFill>
                <a:effectLst/>
                <a:latin typeface="roboto" panose="02000000000000000000" pitchFamily="2" charset="0"/>
              </a:rPr>
              <a:t>created or </a:t>
            </a:r>
            <a:r>
              <a:rPr lang="en-US" dirty="0">
                <a:solidFill>
                  <a:srgbClr val="3F3F3F"/>
                </a:solidFill>
                <a:latin typeface="roboto" panose="02000000000000000000" pitchFamily="2" charset="0"/>
              </a:rPr>
              <a:t>who has already account in it.</a:t>
            </a:r>
            <a:r>
              <a:rPr lang="en-US" b="0" i="0" dirty="0">
                <a:solidFill>
                  <a:srgbClr val="3F3F3F"/>
                </a:solidFill>
                <a:effectLst/>
                <a:latin typeface="roboto" panose="02000000000000000000" pitchFamily="2" charset="0"/>
              </a:rPr>
              <a:t>. Aside from that, the admin can also list the registered </a:t>
            </a:r>
            <a:r>
              <a:rPr lang="en-US" dirty="0">
                <a:solidFill>
                  <a:srgbClr val="3F3F3F"/>
                </a:solidFill>
                <a:latin typeface="roboto" panose="02000000000000000000" pitchFamily="2" charset="0"/>
              </a:rPr>
              <a:t>students</a:t>
            </a:r>
            <a:r>
              <a:rPr lang="en-US" b="0" i="0" dirty="0">
                <a:solidFill>
                  <a:srgbClr val="3F3F3F"/>
                </a:solidFill>
                <a:effectLst/>
                <a:latin typeface="roboto" panose="02000000000000000000" pitchFamily="2" charset="0"/>
              </a:rPr>
              <a:t>' accounts.</a:t>
            </a:r>
            <a:endParaRPr lang="en-IN" dirty="0"/>
          </a:p>
        </p:txBody>
      </p:sp>
    </p:spTree>
    <p:extLst>
      <p:ext uri="{BB962C8B-B14F-4D97-AF65-F5344CB8AC3E}">
        <p14:creationId xmlns:p14="http://schemas.microsoft.com/office/powerpoint/2010/main" val="1454539849"/>
      </p:ext>
    </p:extLst>
  </p:cSld>
  <p:clrMapOvr>
    <a:masterClrMapping/>
  </p:clrMapOvr>
  <mc:AlternateContent xmlns:mc="http://schemas.openxmlformats.org/markup-compatibility/2006" xmlns:p14="http://schemas.microsoft.com/office/powerpoint/2010/main">
    <mc:Choice Requires="p14">
      <p:transition spd="slow" p14:dur="2000" advTm="5684"/>
    </mc:Choice>
    <mc:Fallback xmlns="">
      <p:transition spd="slow" advTm="568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ACEDB6-041C-D050-8485-7E293FAD988C}"/>
              </a:ext>
            </a:extLst>
          </p:cNvPr>
          <p:cNvSpPr txBox="1"/>
          <p:nvPr/>
        </p:nvSpPr>
        <p:spPr>
          <a:xfrm>
            <a:off x="195943" y="513184"/>
            <a:ext cx="9171992" cy="1477328"/>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F3F3F"/>
                </a:solidFill>
                <a:effectLst/>
                <a:latin typeface="roboto" panose="02000000000000000000" pitchFamily="2" charset="0"/>
              </a:rPr>
              <a:t>The </a:t>
            </a:r>
            <a:r>
              <a:rPr lang="en-US" b="0" dirty="0">
                <a:solidFill>
                  <a:srgbClr val="3F3F3F"/>
                </a:solidFill>
                <a:latin typeface="roboto" panose="02000000000000000000" pitchFamily="2" charset="0"/>
              </a:rPr>
              <a:t>students</a:t>
            </a:r>
            <a:r>
              <a:rPr lang="en-US" dirty="0">
                <a:solidFill>
                  <a:srgbClr val="3F3F3F"/>
                </a:solidFill>
                <a:latin typeface="roboto" panose="02000000000000000000" pitchFamily="2" charset="0"/>
              </a:rPr>
              <a:t> </a:t>
            </a:r>
            <a:r>
              <a:rPr lang="en-US" b="0" i="0" dirty="0">
                <a:solidFill>
                  <a:srgbClr val="3F3F3F"/>
                </a:solidFill>
                <a:effectLst/>
                <a:latin typeface="roboto" panose="02000000000000000000" pitchFamily="2" charset="0"/>
              </a:rPr>
              <a:t>are required to signup and log in to the system in order to gain access to the different features and functionalities on the </a:t>
            </a:r>
            <a:r>
              <a:rPr lang="en-US" b="0" dirty="0">
                <a:solidFill>
                  <a:srgbClr val="3F3F3F"/>
                </a:solidFill>
                <a:latin typeface="roboto" panose="02000000000000000000" pitchFamily="2" charset="0"/>
              </a:rPr>
              <a:t>student account</a:t>
            </a:r>
            <a:r>
              <a:rPr lang="en-US" b="0" i="0" dirty="0">
                <a:solidFill>
                  <a:srgbClr val="3F3F3F"/>
                </a:solidFill>
                <a:effectLst/>
                <a:latin typeface="roboto" panose="02000000000000000000" pitchFamily="2" charset="0"/>
              </a:rPr>
              <a:t>. They can transfer  </a:t>
            </a:r>
            <a:r>
              <a:rPr lang="en-US" b="0" dirty="0">
                <a:solidFill>
                  <a:srgbClr val="3F3F3F"/>
                </a:solidFill>
                <a:latin typeface="roboto" panose="02000000000000000000" pitchFamily="2" charset="0"/>
              </a:rPr>
              <a:t>money to their classmates and </a:t>
            </a:r>
            <a:r>
              <a:rPr lang="en-US" b="0" dirty="0" err="1">
                <a:solidFill>
                  <a:srgbClr val="3F3F3F"/>
                </a:solidFill>
                <a:latin typeface="roboto" panose="02000000000000000000" pitchFamily="2" charset="0"/>
              </a:rPr>
              <a:t>clgmates</a:t>
            </a:r>
            <a:r>
              <a:rPr lang="en-US" b="0" dirty="0">
                <a:solidFill>
                  <a:srgbClr val="3F3F3F"/>
                </a:solidFill>
                <a:latin typeface="roboto" panose="02000000000000000000" pitchFamily="2" charset="0"/>
              </a:rPr>
              <a:t> only by using ones roll no.</a:t>
            </a:r>
            <a:r>
              <a:rPr lang="en-US" b="0" i="0" dirty="0">
                <a:solidFill>
                  <a:srgbClr val="3F3F3F"/>
                </a:solidFill>
                <a:effectLst/>
                <a:latin typeface="roboto" panose="02000000000000000000" pitchFamily="2" charset="0"/>
              </a:rPr>
              <a:t> and </a:t>
            </a:r>
            <a:r>
              <a:rPr lang="en-US" b="0" dirty="0">
                <a:solidFill>
                  <a:srgbClr val="3F3F3F"/>
                </a:solidFill>
                <a:latin typeface="roboto" panose="02000000000000000000" pitchFamily="2" charset="0"/>
              </a:rPr>
              <a:t>course</a:t>
            </a:r>
            <a:r>
              <a:rPr lang="en-US" b="0" i="0" dirty="0">
                <a:solidFill>
                  <a:srgbClr val="3F3F3F"/>
                </a:solidFill>
                <a:effectLst/>
                <a:latin typeface="roboto" panose="02000000000000000000" pitchFamily="2" charset="0"/>
              </a:rPr>
              <a:t>. The </a:t>
            </a:r>
            <a:r>
              <a:rPr lang="en-US" dirty="0">
                <a:solidFill>
                  <a:srgbClr val="3F3F3F"/>
                </a:solidFill>
                <a:latin typeface="roboto" panose="02000000000000000000" pitchFamily="2" charset="0"/>
              </a:rPr>
              <a:t>students</a:t>
            </a:r>
            <a:r>
              <a:rPr lang="en-US" b="0" i="0" dirty="0">
                <a:solidFill>
                  <a:srgbClr val="3F3F3F"/>
                </a:solidFill>
                <a:effectLst/>
                <a:latin typeface="roboto" panose="02000000000000000000" pitchFamily="2" charset="0"/>
              </a:rPr>
              <a:t> can only access and manage the list of orders and </a:t>
            </a:r>
            <a:r>
              <a:rPr lang="en-US" dirty="0" err="1">
                <a:solidFill>
                  <a:srgbClr val="3F3F3F"/>
                </a:solidFill>
                <a:latin typeface="roboto" panose="02000000000000000000" pitchFamily="2" charset="0"/>
              </a:rPr>
              <a:t>transcantions</a:t>
            </a:r>
            <a:r>
              <a:rPr lang="en-US" b="0" i="0" dirty="0">
                <a:solidFill>
                  <a:srgbClr val="3F3F3F"/>
                </a:solidFill>
                <a:effectLst/>
                <a:latin typeface="roboto" panose="02000000000000000000" pitchFamily="2" charset="0"/>
              </a:rPr>
              <a:t> that he or </a:t>
            </a:r>
            <a:r>
              <a:rPr lang="en-US" dirty="0">
                <a:solidFill>
                  <a:srgbClr val="3F3F3F"/>
                </a:solidFill>
                <a:latin typeface="roboto" panose="02000000000000000000" pitchFamily="2" charset="0"/>
              </a:rPr>
              <a:t>she did</a:t>
            </a:r>
            <a:r>
              <a:rPr lang="en-US" b="0" i="0" dirty="0">
                <a:solidFill>
                  <a:srgbClr val="3F3F3F"/>
                </a:solidFill>
                <a:effectLst/>
                <a:latin typeface="roboto" panose="02000000000000000000" pitchFamily="2" charset="0"/>
              </a:rPr>
              <a:t>.</a:t>
            </a:r>
            <a:endParaRPr lang="en-IN" dirty="0"/>
          </a:p>
        </p:txBody>
      </p:sp>
      <p:pic>
        <p:nvPicPr>
          <p:cNvPr id="5126" name="Picture 6" descr="Idea or Team: Which is more important? | Sentient Inception">
            <a:extLst>
              <a:ext uri="{FF2B5EF4-FFF2-40B4-BE49-F238E27FC236}">
                <a16:creationId xmlns:a16="http://schemas.microsoft.com/office/drawing/2014/main" id="{638A5699-BCAD-D27F-A98F-FD8D3F61B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690" y="2422358"/>
            <a:ext cx="3621005" cy="443564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roject Implementation, Control, and Closure – StudiousGuy">
            <a:extLst>
              <a:ext uri="{FF2B5EF4-FFF2-40B4-BE49-F238E27FC236}">
                <a16:creationId xmlns:a16="http://schemas.microsoft.com/office/drawing/2014/main" id="{7FCDE812-F4B5-C6DE-5CC3-BC2DD9B05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926" y="2229853"/>
            <a:ext cx="4604085" cy="4523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4857"/>
      </p:ext>
    </p:extLst>
  </p:cSld>
  <p:clrMapOvr>
    <a:masterClrMapping/>
  </p:clrMapOvr>
  <mc:AlternateContent xmlns:mc="http://schemas.openxmlformats.org/markup-compatibility/2006" xmlns:p14="http://schemas.microsoft.com/office/powerpoint/2010/main">
    <mc:Choice Requires="p14">
      <p:transition spd="slow" p14:dur="2000" advTm="2231"/>
    </mc:Choice>
    <mc:Fallback xmlns="">
      <p:transition spd="slow" advTm="223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66DF-AC29-7BED-F968-0FE902910CBD}"/>
              </a:ext>
            </a:extLst>
          </p:cNvPr>
          <p:cNvSpPr>
            <a:spLocks noGrp="1"/>
          </p:cNvSpPr>
          <p:nvPr>
            <p:ph type="title"/>
          </p:nvPr>
        </p:nvSpPr>
        <p:spPr>
          <a:xfrm>
            <a:off x="559888" y="707007"/>
            <a:ext cx="8596668" cy="1320800"/>
          </a:xfrm>
        </p:spPr>
        <p:txBody>
          <a:bodyPr/>
          <a:lstStyle/>
          <a:p>
            <a:r>
              <a:rPr lang="en-IN" dirty="0"/>
              <a:t>           </a:t>
            </a:r>
            <a:r>
              <a:rPr lang="en-IN" i="1" dirty="0">
                <a:solidFill>
                  <a:srgbClr val="00B0F0"/>
                </a:solidFill>
              </a:rPr>
              <a:t>PSEUDO ALGORITHM</a:t>
            </a:r>
            <a:endParaRPr lang="en-IN" dirty="0"/>
          </a:p>
        </p:txBody>
      </p:sp>
      <p:sp>
        <p:nvSpPr>
          <p:cNvPr id="3" name="Content Placeholder 2">
            <a:extLst>
              <a:ext uri="{FF2B5EF4-FFF2-40B4-BE49-F238E27FC236}">
                <a16:creationId xmlns:a16="http://schemas.microsoft.com/office/drawing/2014/main" id="{D2CCB81D-9C4B-8D51-BD74-1AC2B7C3DFD9}"/>
              </a:ext>
            </a:extLst>
          </p:cNvPr>
          <p:cNvSpPr>
            <a:spLocks noGrp="1"/>
          </p:cNvSpPr>
          <p:nvPr>
            <p:ph idx="1"/>
          </p:nvPr>
        </p:nvSpPr>
        <p:spPr>
          <a:xfrm>
            <a:off x="677334" y="1367407"/>
            <a:ext cx="8596668" cy="4673956"/>
          </a:xfrm>
        </p:spPr>
        <p:txBody>
          <a:bodyPr>
            <a:normAutofit lnSpcReduction="10000"/>
          </a:bodyPr>
          <a:lstStyle/>
          <a:p>
            <a:r>
              <a:rPr lang="en-US" dirty="0"/>
              <a:t>Start.</a:t>
            </a:r>
          </a:p>
          <a:p>
            <a:r>
              <a:rPr lang="en-US" dirty="0"/>
              <a:t>Creation of student  account by giving personal details.</a:t>
            </a:r>
          </a:p>
          <a:p>
            <a:r>
              <a:rPr lang="en-US" dirty="0"/>
              <a:t>login to our account with roll number and pas.</a:t>
            </a:r>
          </a:p>
          <a:p>
            <a:r>
              <a:rPr lang="en-US" dirty="0"/>
              <a:t>Account will be open . we can have following services on click.</a:t>
            </a:r>
          </a:p>
          <a:p>
            <a:r>
              <a:rPr lang="en-US" dirty="0"/>
              <a:t>     4.1. On clicking on “Money transfer” we can send money to our friends.</a:t>
            </a:r>
          </a:p>
          <a:p>
            <a:r>
              <a:rPr lang="en-US" dirty="0"/>
              <a:t>     4.2. On clicking “canteen” we can see items and buy them they will be       added to our order  section .Orders will be sent to canteen.</a:t>
            </a:r>
          </a:p>
          <a:p>
            <a:r>
              <a:rPr lang="en-US" dirty="0"/>
              <a:t>     4.3 On clicking “stationary” we can see and buy stationary  items they will be added to our orders and orders will sent to stationary shop.</a:t>
            </a:r>
          </a:p>
          <a:p>
            <a:r>
              <a:rPr lang="en-US" dirty="0"/>
              <a:t>     4.4 On clicking “juice point” we can see and buy </a:t>
            </a:r>
            <a:r>
              <a:rPr lang="en-US" dirty="0" err="1"/>
              <a:t>juicepoint</a:t>
            </a:r>
            <a:r>
              <a:rPr lang="en-US" dirty="0"/>
              <a:t>  items they will be added to our orders and orders will sent to </a:t>
            </a:r>
            <a:r>
              <a:rPr lang="en-US" dirty="0" err="1"/>
              <a:t>juicepoint</a:t>
            </a:r>
            <a:r>
              <a:rPr lang="en-US" dirty="0"/>
              <a:t> shop.</a:t>
            </a:r>
          </a:p>
          <a:p>
            <a:r>
              <a:rPr lang="en-US" dirty="0"/>
              <a:t>      4.5 on clicking orders we can see our orders in different sections.</a:t>
            </a:r>
          </a:p>
          <a:p>
            <a:r>
              <a:rPr lang="en-US" dirty="0"/>
              <a:t> 5.exit.</a:t>
            </a:r>
          </a:p>
          <a:p>
            <a:pPr marL="0" indent="0">
              <a:buNone/>
            </a:pPr>
            <a:endParaRPr lang="en-IN" dirty="0"/>
          </a:p>
        </p:txBody>
      </p:sp>
    </p:spTree>
    <p:extLst>
      <p:ext uri="{BB962C8B-B14F-4D97-AF65-F5344CB8AC3E}">
        <p14:creationId xmlns:p14="http://schemas.microsoft.com/office/powerpoint/2010/main" val="312914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A8C0B-1B18-EEDC-B8FA-0BB0F135B63F}"/>
              </a:ext>
            </a:extLst>
          </p:cNvPr>
          <p:cNvSpPr>
            <a:spLocks noGrp="1"/>
          </p:cNvSpPr>
          <p:nvPr>
            <p:ph type="title"/>
          </p:nvPr>
        </p:nvSpPr>
        <p:spPr/>
        <p:txBody>
          <a:bodyPr/>
          <a:lstStyle/>
          <a:p>
            <a:r>
              <a:rPr lang="en-IN" i="1" dirty="0">
                <a:solidFill>
                  <a:srgbClr val="FF0000"/>
                </a:solidFill>
              </a:rPr>
              <a:t>     </a:t>
            </a:r>
            <a:r>
              <a:rPr lang="en-IN" sz="5400" i="1" dirty="0">
                <a:solidFill>
                  <a:srgbClr val="FF0000"/>
                </a:solidFill>
              </a:rPr>
              <a:t>REQUIREMENTS</a:t>
            </a:r>
            <a:r>
              <a:rPr lang="en-IN" i="1" dirty="0">
                <a:solidFill>
                  <a:srgbClr val="FF0000"/>
                </a:solidFill>
              </a:rPr>
              <a:t>:---</a:t>
            </a:r>
          </a:p>
        </p:txBody>
      </p:sp>
      <p:sp>
        <p:nvSpPr>
          <p:cNvPr id="3" name="Content Placeholder 2">
            <a:extLst>
              <a:ext uri="{FF2B5EF4-FFF2-40B4-BE49-F238E27FC236}">
                <a16:creationId xmlns:a16="http://schemas.microsoft.com/office/drawing/2014/main" id="{4CAE83AD-F7D8-BCAA-0437-57857EE45C19}"/>
              </a:ext>
            </a:extLst>
          </p:cNvPr>
          <p:cNvSpPr>
            <a:spLocks noGrp="1"/>
          </p:cNvSpPr>
          <p:nvPr>
            <p:ph sz="half" idx="1"/>
          </p:nvPr>
        </p:nvSpPr>
        <p:spPr>
          <a:xfrm>
            <a:off x="677334" y="2160589"/>
            <a:ext cx="4184035" cy="2767012"/>
          </a:xfrm>
        </p:spPr>
        <p:txBody>
          <a:bodyPr>
            <a:normAutofit fontScale="77500" lnSpcReduction="20000"/>
          </a:bodyPr>
          <a:lstStyle/>
          <a:p>
            <a:r>
              <a:rPr lang="en-IN" sz="3600" dirty="0">
                <a:solidFill>
                  <a:srgbClr val="00B0F0"/>
                </a:solidFill>
                <a:effectLst>
                  <a:outerShdw blurRad="38100" dist="38100" dir="2700000" algn="tl">
                    <a:srgbClr val="000000">
                      <a:alpha val="43137"/>
                    </a:srgbClr>
                  </a:outerShdw>
                </a:effectLst>
              </a:rPr>
              <a:t>HARDWARE</a:t>
            </a:r>
            <a:r>
              <a:rPr lang="en-IN" sz="2400" dirty="0">
                <a:effectLst>
                  <a:outerShdw blurRad="38100" dist="38100" dir="2700000" algn="tl">
                    <a:srgbClr val="000000">
                      <a:alpha val="43137"/>
                    </a:srgbClr>
                  </a:outerShdw>
                </a:effectLst>
              </a:rPr>
              <a:t> </a:t>
            </a:r>
            <a:r>
              <a:rPr lang="en-IN" sz="3600" dirty="0">
                <a:solidFill>
                  <a:srgbClr val="00B0F0"/>
                </a:solidFill>
                <a:effectLst>
                  <a:outerShdw blurRad="38100" dist="38100" dir="2700000" algn="tl">
                    <a:srgbClr val="000000">
                      <a:alpha val="43137"/>
                    </a:srgbClr>
                  </a:outerShdw>
                </a:effectLst>
              </a:rPr>
              <a:t>REQUIREMENTS</a:t>
            </a:r>
          </a:p>
          <a:p>
            <a:r>
              <a:rPr lang="en-IN" sz="4100" dirty="0">
                <a:effectLst>
                  <a:outerShdw blurRad="38100" dist="38100" dir="2700000" algn="tl">
                    <a:srgbClr val="000000">
                      <a:alpha val="43137"/>
                    </a:srgbClr>
                  </a:outerShdw>
                </a:effectLst>
              </a:rPr>
              <a:t>512</a:t>
            </a:r>
            <a:r>
              <a:rPr lang="en-IN" sz="2400" dirty="0">
                <a:effectLst>
                  <a:outerShdw blurRad="38100" dist="38100" dir="2700000" algn="tl">
                    <a:srgbClr val="000000">
                      <a:alpha val="43137"/>
                    </a:srgbClr>
                  </a:outerShdw>
                </a:effectLst>
              </a:rPr>
              <a:t> </a:t>
            </a:r>
            <a:r>
              <a:rPr lang="en-IN" sz="4100" dirty="0">
                <a:effectLst>
                  <a:outerShdw blurRad="38100" dist="38100" dir="2700000" algn="tl">
                    <a:srgbClr val="000000">
                      <a:alpha val="43137"/>
                    </a:srgbClr>
                  </a:outerShdw>
                </a:effectLst>
              </a:rPr>
              <a:t>MB</a:t>
            </a:r>
            <a:r>
              <a:rPr lang="en-IN" sz="2400" dirty="0">
                <a:effectLst>
                  <a:outerShdw blurRad="38100" dist="38100" dir="2700000" algn="tl">
                    <a:srgbClr val="000000">
                      <a:alpha val="43137"/>
                    </a:srgbClr>
                  </a:outerShdw>
                </a:effectLst>
              </a:rPr>
              <a:t> </a:t>
            </a:r>
            <a:r>
              <a:rPr lang="en-IN" sz="4100" dirty="0">
                <a:effectLst>
                  <a:outerShdw blurRad="38100" dist="38100" dir="2700000" algn="tl">
                    <a:srgbClr val="000000">
                      <a:alpha val="43137"/>
                    </a:srgbClr>
                  </a:outerShdw>
                </a:effectLst>
              </a:rPr>
              <a:t>RAM</a:t>
            </a:r>
          </a:p>
          <a:p>
            <a:r>
              <a:rPr lang="en-IN" sz="4100" dirty="0">
                <a:effectLst>
                  <a:outerShdw blurRad="38100" dist="38100" dir="2700000" algn="tl">
                    <a:srgbClr val="000000">
                      <a:alpha val="43137"/>
                    </a:srgbClr>
                  </a:outerShdw>
                </a:effectLst>
              </a:rPr>
              <a:t>2GB</a:t>
            </a:r>
            <a:r>
              <a:rPr lang="en-IN" sz="2400" dirty="0">
                <a:effectLst>
                  <a:outerShdw blurRad="38100" dist="38100" dir="2700000" algn="tl">
                    <a:srgbClr val="000000">
                      <a:alpha val="43137"/>
                    </a:srgbClr>
                  </a:outerShdw>
                </a:effectLst>
              </a:rPr>
              <a:t> </a:t>
            </a:r>
            <a:r>
              <a:rPr lang="en-IN" sz="4100" dirty="0">
                <a:effectLst>
                  <a:outerShdw blurRad="38100" dist="38100" dir="2700000" algn="tl">
                    <a:srgbClr val="000000">
                      <a:alpha val="43137"/>
                    </a:srgbClr>
                  </a:outerShdw>
                </a:effectLst>
              </a:rPr>
              <a:t>HDD</a:t>
            </a:r>
          </a:p>
        </p:txBody>
      </p:sp>
      <p:sp>
        <p:nvSpPr>
          <p:cNvPr id="4" name="Content Placeholder 3">
            <a:extLst>
              <a:ext uri="{FF2B5EF4-FFF2-40B4-BE49-F238E27FC236}">
                <a16:creationId xmlns:a16="http://schemas.microsoft.com/office/drawing/2014/main" id="{BC30CBBB-48A7-1A95-7AD5-7C17421F4BC1}"/>
              </a:ext>
            </a:extLst>
          </p:cNvPr>
          <p:cNvSpPr>
            <a:spLocks noGrp="1"/>
          </p:cNvSpPr>
          <p:nvPr>
            <p:ph sz="half" idx="2"/>
          </p:nvPr>
        </p:nvSpPr>
        <p:spPr>
          <a:xfrm>
            <a:off x="5089970" y="2160590"/>
            <a:ext cx="4184034" cy="2503690"/>
          </a:xfrm>
        </p:spPr>
        <p:txBody>
          <a:bodyPr>
            <a:normAutofit fontScale="77500" lnSpcReduction="20000"/>
          </a:bodyPr>
          <a:lstStyle/>
          <a:p>
            <a:r>
              <a:rPr lang="en-IN" sz="3600" dirty="0">
                <a:solidFill>
                  <a:srgbClr val="00B0F0"/>
                </a:solidFill>
                <a:effectLst>
                  <a:outerShdw blurRad="38100" dist="38100" dir="2700000" algn="tl">
                    <a:srgbClr val="000000">
                      <a:alpha val="43137"/>
                    </a:srgbClr>
                  </a:outerShdw>
                </a:effectLst>
              </a:rPr>
              <a:t>SOFTWARE</a:t>
            </a:r>
            <a:r>
              <a:rPr lang="en-IN" sz="3600" dirty="0">
                <a:effectLst>
                  <a:outerShdw blurRad="38100" dist="38100" dir="2700000" algn="tl">
                    <a:srgbClr val="000000">
                      <a:alpha val="43137"/>
                    </a:srgbClr>
                  </a:outerShdw>
                </a:effectLst>
              </a:rPr>
              <a:t> </a:t>
            </a:r>
            <a:r>
              <a:rPr lang="en-IN" sz="3600" dirty="0">
                <a:solidFill>
                  <a:srgbClr val="00B0F0"/>
                </a:solidFill>
                <a:effectLst>
                  <a:outerShdw blurRad="38100" dist="38100" dir="2700000" algn="tl">
                    <a:srgbClr val="000000">
                      <a:alpha val="43137"/>
                    </a:srgbClr>
                  </a:outerShdw>
                </a:effectLst>
              </a:rPr>
              <a:t>REQUIREMENTS</a:t>
            </a:r>
          </a:p>
          <a:p>
            <a:r>
              <a:rPr lang="en-IN" sz="3200" dirty="0">
                <a:effectLst>
                  <a:outerShdw blurRad="38100" dist="38100" dir="2700000" algn="tl">
                    <a:srgbClr val="000000">
                      <a:alpha val="43137"/>
                    </a:srgbClr>
                  </a:outerShdw>
                </a:effectLst>
              </a:rPr>
              <a:t>Windows  operating system</a:t>
            </a:r>
          </a:p>
          <a:p>
            <a:r>
              <a:rPr lang="en-IN" sz="3200" dirty="0">
                <a:effectLst>
                  <a:outerShdw blurRad="38100" dist="38100" dir="2700000" algn="tl">
                    <a:srgbClr val="000000">
                      <a:alpha val="43137"/>
                    </a:srgbClr>
                  </a:outerShdw>
                </a:effectLst>
              </a:rPr>
              <a:t>Vs code</a:t>
            </a:r>
          </a:p>
          <a:p>
            <a:r>
              <a:rPr lang="en-IN" sz="3200" dirty="0" err="1">
                <a:effectLst>
                  <a:outerShdw blurRad="38100" dist="38100" dir="2700000" algn="tl">
                    <a:srgbClr val="000000">
                      <a:alpha val="43137"/>
                    </a:srgbClr>
                  </a:outerShdw>
                </a:effectLst>
              </a:rPr>
              <a:t>Mongodb</a:t>
            </a:r>
            <a:r>
              <a:rPr lang="en-IN" sz="3200" dirty="0">
                <a:effectLst>
                  <a:outerShdw blurRad="38100" dist="38100" dir="2700000" algn="tl">
                    <a:srgbClr val="000000">
                      <a:alpha val="43137"/>
                    </a:srgbClr>
                  </a:outerShdw>
                </a:effectLst>
              </a:rPr>
              <a:t> access</a:t>
            </a:r>
          </a:p>
        </p:txBody>
      </p:sp>
    </p:spTree>
    <p:extLst>
      <p:ext uri="{BB962C8B-B14F-4D97-AF65-F5344CB8AC3E}">
        <p14:creationId xmlns:p14="http://schemas.microsoft.com/office/powerpoint/2010/main" val="391200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1CAD-19F4-B7CF-9DFC-1E1FD62D351E}"/>
              </a:ext>
            </a:extLst>
          </p:cNvPr>
          <p:cNvSpPr>
            <a:spLocks noGrp="1"/>
          </p:cNvSpPr>
          <p:nvPr>
            <p:ph type="title"/>
          </p:nvPr>
        </p:nvSpPr>
        <p:spPr>
          <a:xfrm>
            <a:off x="677335" y="2"/>
            <a:ext cx="8596668" cy="939566"/>
          </a:xfrm>
        </p:spPr>
        <p:txBody>
          <a:bodyPr>
            <a:normAutofit fontScale="90000"/>
          </a:bodyPr>
          <a:lstStyle/>
          <a:p>
            <a:r>
              <a:rPr lang="en-IN" sz="7200" dirty="0">
                <a:solidFill>
                  <a:srgbClr val="7030A0"/>
                </a:solidFill>
              </a:rPr>
              <a:t>     WEB PAGES</a:t>
            </a:r>
          </a:p>
        </p:txBody>
      </p:sp>
      <p:graphicFrame>
        <p:nvGraphicFramePr>
          <p:cNvPr id="4" name="Diagram 3">
            <a:extLst>
              <a:ext uri="{FF2B5EF4-FFF2-40B4-BE49-F238E27FC236}">
                <a16:creationId xmlns:a16="http://schemas.microsoft.com/office/drawing/2014/main" id="{C0C224D5-731C-9420-834E-35FE9D8CE8B4}"/>
              </a:ext>
            </a:extLst>
          </p:cNvPr>
          <p:cNvGraphicFramePr/>
          <p:nvPr>
            <p:extLst>
              <p:ext uri="{D42A27DB-BD31-4B8C-83A1-F6EECF244321}">
                <p14:modId xmlns:p14="http://schemas.microsoft.com/office/powerpoint/2010/main" val="548115604"/>
              </p:ext>
            </p:extLst>
          </p:nvPr>
        </p:nvGraphicFramePr>
        <p:xfrm>
          <a:off x="769614" y="954559"/>
          <a:ext cx="9506900" cy="5918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319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3784-A15E-B462-ED06-E5D14A3EF51C}"/>
              </a:ext>
            </a:extLst>
          </p:cNvPr>
          <p:cNvSpPr>
            <a:spLocks noGrp="1"/>
          </p:cNvSpPr>
          <p:nvPr>
            <p:ph type="title"/>
          </p:nvPr>
        </p:nvSpPr>
        <p:spPr/>
        <p:txBody>
          <a:bodyPr/>
          <a:lstStyle/>
          <a:p>
            <a:r>
              <a:rPr lang="en-IN" dirty="0"/>
              <a:t>Features and Functionalities</a:t>
            </a:r>
          </a:p>
        </p:txBody>
      </p:sp>
      <p:graphicFrame>
        <p:nvGraphicFramePr>
          <p:cNvPr id="4" name="Content Placeholder 3">
            <a:extLst>
              <a:ext uri="{FF2B5EF4-FFF2-40B4-BE49-F238E27FC236}">
                <a16:creationId xmlns:a16="http://schemas.microsoft.com/office/drawing/2014/main" id="{379F5160-F69E-3A6D-0A6B-AF934488EF1C}"/>
              </a:ext>
            </a:extLst>
          </p:cNvPr>
          <p:cNvGraphicFramePr>
            <a:graphicFrameLocks noGrp="1"/>
          </p:cNvGraphicFramePr>
          <p:nvPr>
            <p:ph idx="1"/>
            <p:extLst>
              <p:ext uri="{D42A27DB-BD31-4B8C-83A1-F6EECF244321}">
                <p14:modId xmlns:p14="http://schemas.microsoft.com/office/powerpoint/2010/main" val="2960572077"/>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5657579"/>
      </p:ext>
    </p:extLst>
  </p:cSld>
  <p:clrMapOvr>
    <a:masterClrMapping/>
  </p:clrMapOvr>
  <mc:AlternateContent xmlns:mc="http://schemas.openxmlformats.org/markup-compatibility/2006" xmlns:p14="http://schemas.microsoft.com/office/powerpoint/2010/main">
    <mc:Choice Requires="p14">
      <p:transition spd="slow" p14:dur="2000" advTm="1480"/>
    </mc:Choice>
    <mc:Fallback xmlns="">
      <p:transition spd="slow" advTm="1480"/>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245</TotalTime>
  <Words>856</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roboto</vt:lpstr>
      <vt:lpstr>roboto</vt:lpstr>
      <vt:lpstr>Trebuchet MS</vt:lpstr>
      <vt:lpstr>Wingdings</vt:lpstr>
      <vt:lpstr>Wingdings 3</vt:lpstr>
      <vt:lpstr>Facet</vt:lpstr>
      <vt:lpstr>PIN BANK OF VASAVI --dept.of IT</vt:lpstr>
      <vt:lpstr>VASAVI COLLEGE OF ENGINEERING  DEPARTMENT OF IT</vt:lpstr>
      <vt:lpstr>ABSTRACT</vt:lpstr>
      <vt:lpstr>IMPLEMENTATION</vt:lpstr>
      <vt:lpstr>PowerPoint Presentation</vt:lpstr>
      <vt:lpstr>           PSEUDO ALGORITHM</vt:lpstr>
      <vt:lpstr>     REQUIREMENTS:---</vt:lpstr>
      <vt:lpstr>     WEB PAGES</vt:lpstr>
      <vt:lpstr>Features and Functionalities</vt:lpstr>
      <vt:lpstr>PowerPoint Presentation</vt:lpstr>
      <vt:lpstr>  ADVANTAGE :</vt:lpstr>
      <vt:lpstr>LANGUAGES USED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Relationship Management(CRM)</dc:title>
  <dc:creator>Tanuj Neela</dc:creator>
  <cp:lastModifiedBy>21-737-159_PAVAN KUMAR REDDY PASHAM</cp:lastModifiedBy>
  <cp:revision>5</cp:revision>
  <dcterms:created xsi:type="dcterms:W3CDTF">2023-01-22T13:57:34Z</dcterms:created>
  <dcterms:modified xsi:type="dcterms:W3CDTF">2023-05-01T16:16:29Z</dcterms:modified>
</cp:coreProperties>
</file>