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sldIdLst>
    <p:sldId id="256" r:id="rId2"/>
    <p:sldId id="257" r:id="rId3"/>
    <p:sldId id="267" r:id="rId4"/>
    <p:sldId id="268" r:id="rId5"/>
    <p:sldId id="269" r:id="rId6"/>
    <p:sldId id="259" r:id="rId7"/>
    <p:sldId id="260" r:id="rId8"/>
    <p:sldId id="261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вел Родыгин" userId="54c6d9d3ded63ab8" providerId="LiveId" clId="{7A357515-8347-4C12-89AC-DA5E18E14584}"/>
    <pc:docChg chg="custSel addSld modSld">
      <pc:chgData name="Павел Родыгин" userId="54c6d9d3ded63ab8" providerId="LiveId" clId="{7A357515-8347-4C12-89AC-DA5E18E14584}" dt="2023-04-09T19:10:09.841" v="138" actId="1038"/>
      <pc:docMkLst>
        <pc:docMk/>
      </pc:docMkLst>
      <pc:sldChg chg="addSp modSp mod">
        <pc:chgData name="Павел Родыгин" userId="54c6d9d3ded63ab8" providerId="LiveId" clId="{7A357515-8347-4C12-89AC-DA5E18E14584}" dt="2023-04-09T18:02:18.004" v="22" actId="14100"/>
        <pc:sldMkLst>
          <pc:docMk/>
          <pc:sldMk cId="3177463333" sldId="266"/>
        </pc:sldMkLst>
        <pc:spChg chg="add mod">
          <ac:chgData name="Павел Родыгин" userId="54c6d9d3ded63ab8" providerId="LiveId" clId="{7A357515-8347-4C12-89AC-DA5E18E14584}" dt="2023-04-09T18:02:18.004" v="22" actId="14100"/>
          <ac:spMkLst>
            <pc:docMk/>
            <pc:sldMk cId="3177463333" sldId="266"/>
            <ac:spMk id="2" creationId="{73DE27A7-9933-284D-D996-7D804772D39A}"/>
          </ac:spMkLst>
        </pc:spChg>
        <pc:spChg chg="mod">
          <ac:chgData name="Павел Родыгин" userId="54c6d9d3ded63ab8" providerId="LiveId" clId="{7A357515-8347-4C12-89AC-DA5E18E14584}" dt="2023-04-09T18:01:27.456" v="11" actId="1076"/>
          <ac:spMkLst>
            <pc:docMk/>
            <pc:sldMk cId="3177463333" sldId="266"/>
            <ac:spMk id="4" creationId="{2793AE5D-1140-E4C5-DB2A-41AE0526C963}"/>
          </ac:spMkLst>
        </pc:spChg>
      </pc:sldChg>
      <pc:sldChg chg="addSp delSp modSp new mod">
        <pc:chgData name="Павел Родыгин" userId="54c6d9d3ded63ab8" providerId="LiveId" clId="{7A357515-8347-4C12-89AC-DA5E18E14584}" dt="2023-04-09T19:10:09.841" v="138" actId="1038"/>
        <pc:sldMkLst>
          <pc:docMk/>
          <pc:sldMk cId="2011396403" sldId="269"/>
        </pc:sldMkLst>
        <pc:spChg chg="add del mod">
          <ac:chgData name="Павел Родыгин" userId="54c6d9d3ded63ab8" providerId="LiveId" clId="{7A357515-8347-4C12-89AC-DA5E18E14584}" dt="2023-04-09T19:07:53.602" v="90"/>
          <ac:spMkLst>
            <pc:docMk/>
            <pc:sldMk cId="2011396403" sldId="269"/>
            <ac:spMk id="4" creationId="{7FA47CD7-8EF3-A47E-CF53-E7F5FDE9277B}"/>
          </ac:spMkLst>
        </pc:spChg>
        <pc:picChg chg="add del mod">
          <ac:chgData name="Павел Родыгин" userId="54c6d9d3ded63ab8" providerId="LiveId" clId="{7A357515-8347-4C12-89AC-DA5E18E14584}" dt="2023-04-09T19:07:53.602" v="88" actId="478"/>
          <ac:picMkLst>
            <pc:docMk/>
            <pc:sldMk cId="2011396403" sldId="269"/>
            <ac:picMk id="3" creationId="{C72B7CCA-4CD8-1D7D-87B5-B4975A98DD94}"/>
          </ac:picMkLst>
        </pc:picChg>
        <pc:picChg chg="add mod">
          <ac:chgData name="Павел Родыгин" userId="54c6d9d3ded63ab8" providerId="LiveId" clId="{7A357515-8347-4C12-89AC-DA5E18E14584}" dt="2023-04-09T19:10:09.841" v="138" actId="1038"/>
          <ac:picMkLst>
            <pc:docMk/>
            <pc:sldMk cId="2011396403" sldId="269"/>
            <ac:picMk id="6" creationId="{B7A77C26-BE5F-60EF-293C-489F045927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63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78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004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07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18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4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584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84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8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0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44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6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8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07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7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BE7F-E9CA-4A70-BEAC-4C3D2A2FA83A}" type="datetimeFigureOut">
              <a:rPr lang="ru-RU" smtClean="0"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ADA5F0-E0D2-4096-B704-DA1AE387F5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19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postypashki.ru/" TargetMode="External"/><Relationship Id="rId4" Type="http://schemas.openxmlformats.org/officeDocument/2006/relationships/hyperlink" Target="https://www.pythonanywher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anywhere.com/" TargetMode="External"/><Relationship Id="rId2" Type="http://schemas.openxmlformats.org/officeDocument/2006/relationships/hyperlink" Target="https://postypashki.ru/ecwd_calendar/calenda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F37C8-DD97-D7C5-9FA9-120E46AA4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86561"/>
            <a:ext cx="10058400" cy="322137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ОБЩЕОБРАЗОВАТЕЛЬНОЕ УЧРЕЖДЕНИЕ</a:t>
            </a:r>
            <a:b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ЛИЦЕЙ 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№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366 МОСКОВСКОГО РАЙОНА САНКТ-ПЕТЕРБУРГА</a:t>
            </a:r>
            <a:b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«ФИЗИКО-МАТЕМАТИЧЕСКИЙ ЛИЦЕЙ»</a:t>
            </a:r>
            <a:b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чат-бота в мессенджере 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b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91263-DC42-FEA3-0C03-528644B9382D}"/>
              </a:ext>
            </a:extLst>
          </p:cNvPr>
          <p:cNvSpPr txBox="1"/>
          <p:nvPr/>
        </p:nvSpPr>
        <p:spPr>
          <a:xfrm>
            <a:off x="2015687" y="2437384"/>
            <a:ext cx="100583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0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Работу выполнили:</a:t>
            </a:r>
          </a:p>
          <a:p>
            <a:pPr marL="7200000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Родыгин Павел Дмитриевич, </a:t>
            </a:r>
          </a:p>
          <a:p>
            <a:pPr marL="7200000">
              <a:lnSpc>
                <a:spcPct val="150000"/>
              </a:lnSpc>
              <a:spcAft>
                <a:spcPts val="800"/>
              </a:spcAft>
            </a:pP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Одессер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Данила Алекса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дрович</a:t>
            </a:r>
          </a:p>
          <a:p>
            <a:pPr marL="7200000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ученики 10 «А» класса ГБОУ лицей </a:t>
            </a:r>
            <a:r>
              <a:rPr lang="ru-RU" sz="1400" dirty="0"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№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366</a:t>
            </a:r>
          </a:p>
          <a:p>
            <a:pPr marL="7200000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Московского района Санкт-Петербурга</a:t>
            </a:r>
          </a:p>
          <a:p>
            <a:pPr marL="7200000">
              <a:lnSpc>
                <a:spcPct val="150000"/>
              </a:lnSpc>
              <a:spcAft>
                <a:spcPts val="8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«Физико-математический лицей»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EAFD-6991-649A-7CCD-01E9BF8EBEC2}"/>
              </a:ext>
            </a:extLst>
          </p:cNvPr>
          <p:cNvSpPr txBox="1"/>
          <p:nvPr/>
        </p:nvSpPr>
        <p:spPr>
          <a:xfrm>
            <a:off x="1041400" y="4737041"/>
            <a:ext cx="1010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</a:t>
            </a:r>
          </a:p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2023г.</a:t>
            </a:r>
          </a:p>
        </p:txBody>
      </p:sp>
    </p:spTree>
    <p:extLst>
      <p:ext uri="{BB962C8B-B14F-4D97-AF65-F5344CB8AC3E}">
        <p14:creationId xmlns:p14="http://schemas.microsoft.com/office/powerpoint/2010/main" val="95541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F54F86-4541-4F0E-564E-0856EEADB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56" y="335515"/>
            <a:ext cx="4725711" cy="253989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BD0A1F-997E-775C-B8D0-28456819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469" y="3969389"/>
            <a:ext cx="6538202" cy="223136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91D63C-7C42-1495-AA7C-BFCDD4F00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742" y="2767340"/>
            <a:ext cx="6509857" cy="17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8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9BEA0-5B00-3CB7-B283-F01239298F2D}"/>
              </a:ext>
            </a:extLst>
          </p:cNvPr>
          <p:cNvSpPr txBox="1"/>
          <p:nvPr/>
        </p:nvSpPr>
        <p:spPr>
          <a:xfrm>
            <a:off x="1220540" y="739979"/>
            <a:ext cx="991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Откуда бот берёт эти данные?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A73058-0301-43EA-5F4A-8C4D8D69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31" y="1564226"/>
            <a:ext cx="6026737" cy="49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3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3AE5D-1140-E4C5-DB2A-41AE0526C963}"/>
              </a:ext>
            </a:extLst>
          </p:cNvPr>
          <p:cNvSpPr txBox="1"/>
          <p:nvPr/>
        </p:nvSpPr>
        <p:spPr>
          <a:xfrm>
            <a:off x="3338818" y="2321186"/>
            <a:ext cx="9870695" cy="346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</a:pPr>
            <a:endParaRPr lang="ru-RU" sz="1800" b="1" kern="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https://www.python.org/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</a:t>
            </a:r>
            <a:r>
              <a:rPr lang="ru-RU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https://stackoverflow.com/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https://www.pythonanywhere.com/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https://postypashki.ru/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https://github.com/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E27A7-9933-284D-D996-7D804772D39A}"/>
              </a:ext>
            </a:extLst>
          </p:cNvPr>
          <p:cNvSpPr txBox="1"/>
          <p:nvPr/>
        </p:nvSpPr>
        <p:spPr>
          <a:xfrm>
            <a:off x="2991029" y="777668"/>
            <a:ext cx="73322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литературы и сайтов, которые использовались при написании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46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ACA94-1B84-546A-A6B2-2D8679D5BBC4}"/>
              </a:ext>
            </a:extLst>
          </p:cNvPr>
          <p:cNvSpPr txBox="1"/>
          <p:nvPr/>
        </p:nvSpPr>
        <p:spPr>
          <a:xfrm>
            <a:off x="1257300" y="609600"/>
            <a:ext cx="967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285E9-8AC3-C1EE-281A-73DB9440286F}"/>
              </a:ext>
            </a:extLst>
          </p:cNvPr>
          <p:cNvSpPr txBox="1"/>
          <p:nvPr/>
        </p:nvSpPr>
        <p:spPr>
          <a:xfrm>
            <a:off x="1652631" y="2828835"/>
            <a:ext cx="9009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современном мире школьникам довольно сложно разобраться с большим количеством информации по олимпиадной деятельности</a:t>
            </a:r>
            <a:endParaRPr lang="ru-R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549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A13E7-DAA5-D13C-B694-02B9ECA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Инструменты, которые использовались в процессе написания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25A7A-B430-6A8C-589A-61D072DF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Ресурсы, с которых бот берёт информацию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</a:p>
          <a:p>
            <a:pPr lvl="2">
              <a:buFontTx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https://postypashki.ru/ecwd_calendar/calendar/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Сервер для работы бота </a:t>
            </a:r>
          </a:p>
          <a:p>
            <a:pPr marL="914400" lvl="2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https://www.pythonanywhere.com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Edition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Tx/>
              <a:buChar char="-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14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7FF43-F9F2-5C1B-7E34-AFF82AAD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7851369" cy="128089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мы выбрали для написания проекта язык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0C9EE-1673-74EC-62BB-C83F7E4E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 в освоении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Легкий и понятный синтаксис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библиотек</a:t>
            </a:r>
          </a:p>
          <a:p>
            <a:pPr algn="l"/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Гораздо больше встроенных функций, 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которые ускоряют процесс написания продукта</a:t>
            </a:r>
            <a:endParaRPr lang="ru-RU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77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A77C26-BE5F-60EF-293C-489F0459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360" y="555770"/>
            <a:ext cx="10001076" cy="559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6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B4738A-6CBF-1C52-FADB-F41DB7AF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4" y="1325484"/>
            <a:ext cx="6848958" cy="466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2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799D71-FA37-C5F3-F0DA-103835FE8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4" y="2109814"/>
            <a:ext cx="9660077" cy="24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7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D39C3-A47D-C4AB-BCE5-9E151D3F2C6D}"/>
              </a:ext>
            </a:extLst>
          </p:cNvPr>
          <p:cNvSpPr txBox="1"/>
          <p:nvPr/>
        </p:nvSpPr>
        <p:spPr>
          <a:xfrm>
            <a:off x="4118993" y="1325461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3A41DE-B733-84AF-8DDB-D61B1567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616" y="440422"/>
            <a:ext cx="8799571" cy="20491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EE091A-D868-A51C-005C-0205B5A6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260" y="2940692"/>
            <a:ext cx="6098234" cy="34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7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7424C8-0F58-E7A5-A7E1-23F13CD9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184" y="587229"/>
            <a:ext cx="6050690" cy="54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73896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364</TotalTime>
  <Words>214</Words>
  <Application>Microsoft Office PowerPoint</Application>
  <PresentationFormat>Широкоэкранный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 Gothic</vt:lpstr>
      <vt:lpstr>Times New Roman</vt:lpstr>
      <vt:lpstr>Wingdings 3</vt:lpstr>
      <vt:lpstr>Легкий дым</vt:lpstr>
      <vt:lpstr>ГОСУДАРСТВЕННОЕ БЮДЖЕТНОЕ ОБЩЕОБРАЗОВАТЕЛЬНОЕ УЧРЕЖДЕНИЕ ЛИЦЕЙ №366 МОСКОВСКОГО РАЙОНА САНКТ-ПЕТЕРБУРГА «ФИЗИКО-МАТЕМАТИЧЕСКИЙ ЛИЦЕЙ»     Разработка чат-бота в мессенджере Telegram     </vt:lpstr>
      <vt:lpstr>Презентация PowerPoint</vt:lpstr>
      <vt:lpstr>Инструменты, которые использовались в процессе написания проекта</vt:lpstr>
      <vt:lpstr>Почему мы выбрали для написания проекта язык Python?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БЮДЖЕТНОЕ ОБЩЕОБРАЗОВАТЕЛЬНОЕ УЧРЕЖДЕНИЕ ЛИЦЕЙ №366 МОСКОВСКОГО РАЙОНА САНКТ-ПЕТЕРБУРГА «ФИЗИКО-МАТЕМАТИЧЕСКИЙ ЛИЦЕЙ»     Разработка приложения для пропускного пункта жилого комплекса</dc:title>
  <dc:creator>Goldy Darkness</dc:creator>
  <cp:lastModifiedBy>Павел Родыгин</cp:lastModifiedBy>
  <cp:revision>7</cp:revision>
  <dcterms:created xsi:type="dcterms:W3CDTF">2023-03-21T16:54:25Z</dcterms:created>
  <dcterms:modified xsi:type="dcterms:W3CDTF">2023-04-09T19:10:13Z</dcterms:modified>
</cp:coreProperties>
</file>