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A54-F5DB-4405-9319-7B29CBA569B1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2E3A075-20CB-4F3C-9259-4AE196C4C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4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A54-F5DB-4405-9319-7B29CBA569B1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E3A075-20CB-4F3C-9259-4AE196C4C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35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A54-F5DB-4405-9319-7B29CBA569B1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E3A075-20CB-4F3C-9259-4AE196C4C62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122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A54-F5DB-4405-9319-7B29CBA569B1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E3A075-20CB-4F3C-9259-4AE196C4C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035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A54-F5DB-4405-9319-7B29CBA569B1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E3A075-20CB-4F3C-9259-4AE196C4C62F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5249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A54-F5DB-4405-9319-7B29CBA569B1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E3A075-20CB-4F3C-9259-4AE196C4C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29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A54-F5DB-4405-9319-7B29CBA569B1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A075-20CB-4F3C-9259-4AE196C4C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913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A54-F5DB-4405-9319-7B29CBA569B1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A075-20CB-4F3C-9259-4AE196C4C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25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A54-F5DB-4405-9319-7B29CBA569B1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A075-20CB-4F3C-9259-4AE196C4C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45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A54-F5DB-4405-9319-7B29CBA569B1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E3A075-20CB-4F3C-9259-4AE196C4C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68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A54-F5DB-4405-9319-7B29CBA569B1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E3A075-20CB-4F3C-9259-4AE196C4C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01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A54-F5DB-4405-9319-7B29CBA569B1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E3A075-20CB-4F3C-9259-4AE196C4C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24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A54-F5DB-4405-9319-7B29CBA569B1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A075-20CB-4F3C-9259-4AE196C4C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60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A54-F5DB-4405-9319-7B29CBA569B1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A075-20CB-4F3C-9259-4AE196C4C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26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A54-F5DB-4405-9319-7B29CBA569B1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A075-20CB-4F3C-9259-4AE196C4C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11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A54-F5DB-4405-9319-7B29CBA569B1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E3A075-20CB-4F3C-9259-4AE196C4C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72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F5A54-F5DB-4405-9319-7B29CBA569B1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2E3A075-20CB-4F3C-9259-4AE196C4C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40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jdgBXVvjjqIVrCqla-1bTBAh0IczdmpCjl_U1usqPLo/edit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shkalini/Sentiment_researc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Работа над моделями реферирования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9213" y="5113809"/>
            <a:ext cx="8915399" cy="1126283"/>
          </a:xfrm>
        </p:spPr>
        <p:txBody>
          <a:bodyPr/>
          <a:lstStyle/>
          <a:p>
            <a:r>
              <a:rPr lang="ru-RU" dirty="0" smtClean="0"/>
              <a:t>Елена Рогова, Павел Калинин, Семён Морошкин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859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Цели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Цель нашей работы – создать авторефераты предложенных текстов, используя выбранные нами модели.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1503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Исходный материал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Новости отбирались по заголовкам следующим образом – заголовки являются частичными парафразами (их класс равен 0).</a:t>
            </a:r>
          </a:p>
        </p:txBody>
      </p:sp>
    </p:spTree>
    <p:extLst>
      <p:ext uri="{BB962C8B-B14F-4D97-AF65-F5344CB8AC3E}">
        <p14:creationId xmlns:p14="http://schemas.microsoft.com/office/powerpoint/2010/main" val="370240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Модели для </a:t>
            </a:r>
            <a:r>
              <a:rPr lang="ru-RU" sz="4000" dirty="0" err="1" smtClean="0"/>
              <a:t>автореферирования</a:t>
            </a:r>
            <a:r>
              <a:rPr lang="ru-RU" sz="4000" dirty="0" smtClean="0"/>
              <a:t> 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Суммарный сантимент – сумма сантиментов всех слов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r>
              <a:rPr lang="ru-RU" sz="2400" dirty="0" smtClean="0"/>
              <a:t>Усреднённый сантимент</a:t>
            </a:r>
            <a:r>
              <a:rPr lang="en-US" sz="2400" dirty="0" smtClean="0"/>
              <a:t> – </a:t>
            </a:r>
            <a:r>
              <a:rPr lang="ru-RU" sz="2400" dirty="0" smtClean="0"/>
              <a:t>сумма сантиментов всех слов, делённая на сумму всех слов, исключая стоп-слова (слова, которых нет в словаре тональностей)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r>
              <a:rPr lang="ru-RU" sz="2400" dirty="0" smtClean="0"/>
              <a:t>Самый сильный сантимент – сумма максимального сантимента (-2 и +2).</a:t>
            </a:r>
          </a:p>
          <a:p>
            <a:pPr marL="0" indent="0">
              <a:buNone/>
            </a:pPr>
            <a:r>
              <a:rPr lang="ru-RU" sz="2400" dirty="0" smtClean="0"/>
              <a:t>Все сантименты берутся по модулю.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7979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См. </a:t>
            </a:r>
            <a:r>
              <a:rPr lang="ru-RU" i="1" dirty="0" smtClean="0"/>
              <a:t>Таблицу</a:t>
            </a:r>
          </a:p>
          <a:p>
            <a:pPr marL="0" indent="0">
              <a:buNone/>
            </a:pPr>
            <a:r>
              <a:rPr lang="en-US" i="1" dirty="0">
                <a:hlinkClick r:id="rId2"/>
              </a:rPr>
              <a:t>https://docs.google.com/spreadsheets/d/1jdgBXVvjjqIVrCqla-1bTBAh0IczdmpCjl_U1usqPLo/edit?usp=sharing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5820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Вывод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Работа требует дальнейшего разбора и обсуждения. Предложенные нами модели работают недостаточно точно.</a:t>
            </a:r>
          </a:p>
          <a:p>
            <a:pPr marL="0" indent="0">
              <a:buNone/>
            </a:pPr>
            <a:r>
              <a:rPr lang="ru-RU" sz="2800" dirty="0" smtClean="0"/>
              <a:t>Существует  множество недочётов – начиная от неполноты взятого словаря, заканчивая тем, что сантименты большинства слов равен 0.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3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https://github.com/pashkalini/Sentiment_research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505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154</TotalTime>
  <Words>151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Легкий дым</vt:lpstr>
      <vt:lpstr>Работа над моделями реферирования</vt:lpstr>
      <vt:lpstr>Цели</vt:lpstr>
      <vt:lpstr>Исходный материал</vt:lpstr>
      <vt:lpstr>Модели для автореферирования </vt:lpstr>
      <vt:lpstr>Результаты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над моделями реферирования</dc:title>
  <dc:creator>павел калинин</dc:creator>
  <cp:lastModifiedBy>павел калинин</cp:lastModifiedBy>
  <cp:revision>7</cp:revision>
  <dcterms:created xsi:type="dcterms:W3CDTF">2019-11-16T12:47:55Z</dcterms:created>
  <dcterms:modified xsi:type="dcterms:W3CDTF">2019-11-16T15:24:37Z</dcterms:modified>
</cp:coreProperties>
</file>