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49.xml" ContentType="application/vnd.openxmlformats-officedocument.presentationml.slideLayout+xml"/>
  <Override PartName="/ppt/slideLayouts/slideLayout139.xml" ContentType="application/vnd.openxmlformats-officedocument.presentationml.slideLayout+xml"/>
  <Override PartName="/ppt/slideLayouts/slideLayout129.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15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154.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153.xml" ContentType="application/vnd.openxmlformats-officedocument.presentationml.slideLayout+xml"/>
  <Override PartName="/ppt/slideLayouts/slideLayout44.xml" ContentType="application/vnd.openxmlformats-officedocument.presentationml.slideLayout+xml"/>
  <Override PartName="/ppt/slideLayouts/slideLayout152.xml" ContentType="application/vnd.openxmlformats-officedocument.presentationml.slideLayout+xml"/>
  <Override PartName="/ppt/slideLayouts/slideLayout43.xml" ContentType="application/vnd.openxmlformats-officedocument.presentationml.slideLayout+xml"/>
  <Override PartName="/ppt/slideLayouts/slideLayout151.xml" ContentType="application/vnd.openxmlformats-officedocument.presentationml.slideLayout+xml"/>
  <Override PartName="/ppt/slideLayouts/slideLayout42.xml" ContentType="application/vnd.openxmlformats-officedocument.presentationml.slideLayout+xml"/>
  <Override PartName="/ppt/slideLayouts/slideLayout150.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148.xml" ContentType="application/vnd.openxmlformats-officedocument.presentationml.slideLayout+xml"/>
  <Override PartName="/ppt/slideLayouts/slideLayout39.xml" ContentType="application/vnd.openxmlformats-officedocument.presentationml.slideLayout+xml"/>
  <Override PartName="/ppt/slideLayouts/slideLayout147.xml" ContentType="application/vnd.openxmlformats-officedocument.presentationml.slideLayout+xml"/>
  <Override PartName="/ppt/slideLayouts/slideLayout38.xml" ContentType="application/vnd.openxmlformats-officedocument.presentationml.slideLayout+xml"/>
  <Override PartName="/ppt/slideLayouts/slideLayout146.xml" ContentType="application/vnd.openxmlformats-officedocument.presentationml.slideLayout+xml"/>
  <Override PartName="/ppt/slideLayouts/slideLayout37.xml" ContentType="application/vnd.openxmlformats-officedocument.presentationml.slideLayout+xml"/>
  <Override PartName="/ppt/slideLayouts/slideLayout145.xml" ContentType="application/vnd.openxmlformats-officedocument.presentationml.slideLayout+xml"/>
  <Override PartName="/ppt/slideLayouts/slideLayout36.xml" ContentType="application/vnd.openxmlformats-officedocument.presentationml.slideLayout+xml"/>
  <Override PartName="/ppt/slideLayouts/slideLayout144.xml" ContentType="application/vnd.openxmlformats-officedocument.presentationml.slideLayout+xml"/>
  <Override PartName="/ppt/slideLayouts/slideLayout35.xml" ContentType="application/vnd.openxmlformats-officedocument.presentationml.slideLayout+xml"/>
  <Override PartName="/ppt/slideLayouts/slideLayout143.xml" ContentType="application/vnd.openxmlformats-officedocument.presentationml.slideLayout+xml"/>
  <Override PartName="/ppt/slideLayouts/slideLayout34.xml" ContentType="application/vnd.openxmlformats-officedocument.presentationml.slideLayout+xml"/>
  <Override PartName="/ppt/slideLayouts/slideLayout142.xml" ContentType="application/vnd.openxmlformats-officedocument.presentationml.slideLayout+xml"/>
  <Override PartName="/ppt/slideLayouts/slideLayout33.xml" ContentType="application/vnd.openxmlformats-officedocument.presentationml.slideLayout+xml"/>
  <Override PartName="/ppt/slideLayouts/slideLayout141.xml" ContentType="application/vnd.openxmlformats-officedocument.presentationml.slideLayout+xml"/>
  <Override PartName="/ppt/slideLayouts/slideLayout32.xml" ContentType="application/vnd.openxmlformats-officedocument.presentationml.slideLayout+xml"/>
  <Override PartName="/ppt/slideLayouts/slideLayout14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138.xml" ContentType="application/vnd.openxmlformats-officedocument.presentationml.slideLayout+xml"/>
  <Override PartName="/ppt/slideLayouts/slideLayout29.xml" ContentType="application/vnd.openxmlformats-officedocument.presentationml.slideLayout+xml"/>
  <Override PartName="/ppt/slideLayouts/slideLayout137.xml" ContentType="application/vnd.openxmlformats-officedocument.presentationml.slideLayout+xml"/>
  <Override PartName="/ppt/slideLayouts/slideLayout28.xml" ContentType="application/vnd.openxmlformats-officedocument.presentationml.slideLayout+xml"/>
  <Override PartName="/ppt/slideLayouts/slideLayout136.xml" ContentType="application/vnd.openxmlformats-officedocument.presentationml.slideLayout+xml"/>
  <Override PartName="/ppt/slideLayouts/slideLayout27.xml" ContentType="application/vnd.openxmlformats-officedocument.presentationml.slideLayout+xml"/>
  <Override PartName="/ppt/slideLayouts/slideLayout135.xml" ContentType="application/vnd.openxmlformats-officedocument.presentationml.slideLayout+xml"/>
  <Override PartName="/ppt/slideLayouts/slideLayout26.xml" ContentType="application/vnd.openxmlformats-officedocument.presentationml.slideLayout+xml"/>
  <Override PartName="/ppt/slideLayouts/slideLayout134.xml" ContentType="application/vnd.openxmlformats-officedocument.presentationml.slideLayout+xml"/>
  <Override PartName="/ppt/slideLayouts/slideLayout25.xml" ContentType="application/vnd.openxmlformats-officedocument.presentationml.slideLayout+xml"/>
  <Override PartName="/ppt/slideLayouts/slideLayout133.xml" ContentType="application/vnd.openxmlformats-officedocument.presentationml.slideLayout+xml"/>
  <Override PartName="/ppt/slideLayouts/slideLayout24.xml" ContentType="application/vnd.openxmlformats-officedocument.presentationml.slideLayout+xml"/>
  <Override PartName="/ppt/slideLayouts/slideLayout132.xml" ContentType="application/vnd.openxmlformats-officedocument.presentationml.slideLayout+xml"/>
  <Override PartName="/ppt/slideLayouts/slideLayout23.xml" ContentType="application/vnd.openxmlformats-officedocument.presentationml.slideLayout+xml"/>
  <Override PartName="/ppt/slideLayouts/slideLayout130.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26.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127.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28.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20.xml" ContentType="application/vnd.openxmlformats-officedocument.presentationml.slideLayout+xml"/>
  <Override PartName="/ppt/slideLayouts/slideLayout11.xml" ContentType="application/vnd.openxmlformats-officedocument.presentationml.slideLayout+xml"/>
  <Override PartName="/ppt/slideLayouts/slideLayout121.xml" ContentType="application/vnd.openxmlformats-officedocument.presentationml.slideLayout+xml"/>
  <Override PartName="/ppt/slideLayouts/slideLayout12.xml" ContentType="application/vnd.openxmlformats-officedocument.presentationml.slideLayout+xml"/>
  <Override PartName="/ppt/slideLayouts/slideLayout122.xml" ContentType="application/vnd.openxmlformats-officedocument.presentationml.slideLayout+xml"/>
  <Override PartName="/ppt/slideLayouts/slideLayout13.xml" ContentType="application/vnd.openxmlformats-officedocument.presentationml.slideLayout+xml"/>
  <Override PartName="/ppt/slideLayouts/slideLayout12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6.xml" ContentType="application/vnd.openxmlformats-officedocument.presentationml.slideLayout+xml"/>
  <Override PartName="/ppt/slideLayouts/slideLayout47.xml" ContentType="application/vnd.openxmlformats-officedocument.presentationml.slideLayout+xml"/>
  <Override PartName="/ppt/slideLayouts/slideLayout124.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25.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13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155.xml.rels" ContentType="application/vnd.openxmlformats-package.relationships+xml"/>
  <Override PartName="/ppt/slideLayouts/_rels/slideLayout154.xml.rels" ContentType="application/vnd.openxmlformats-package.relationships+xml"/>
  <Override PartName="/ppt/slideLayouts/_rels/slideLayout153.xml.rels" ContentType="application/vnd.openxmlformats-package.relationships+xml"/>
  <Override PartName="/ppt/slideLayouts/_rels/slideLayout144.xml.rels" ContentType="application/vnd.openxmlformats-package.relationships+xml"/>
  <Override PartName="/ppt/slideLayouts/_rels/slideLayout143.xml.rels" ContentType="application/vnd.openxmlformats-package.relationships+xml"/>
  <Override PartName="/ppt/slideLayouts/_rels/slideLayout142.xml.rels" ContentType="application/vnd.openxmlformats-package.relationships+xml"/>
  <Override PartName="/ppt/slideLayouts/_rels/slideLayout141.xml.rels" ContentType="application/vnd.openxmlformats-package.relationships+xml"/>
  <Override PartName="/ppt/slideLayouts/_rels/slideLayout139.xml.rels" ContentType="application/vnd.openxmlformats-package.relationships+xml"/>
  <Override PartName="/ppt/slideLayouts/_rels/slideLayout138.xml.rels" ContentType="application/vnd.openxmlformats-package.relationships+xml"/>
  <Override PartName="/ppt/slideLayouts/_rels/slideLayout134.xml.rels" ContentType="application/vnd.openxmlformats-package.relationships+xml"/>
  <Override PartName="/ppt/slideLayouts/_rels/slideLayout133.xml.rels" ContentType="application/vnd.openxmlformats-package.relationships+xml"/>
  <Override PartName="/ppt/slideLayouts/_rels/slideLayout132.xml.rels" ContentType="application/vnd.openxmlformats-package.relationships+xml"/>
  <Override PartName="/ppt/slideLayouts/_rels/slideLayout130.xml.rels" ContentType="application/vnd.openxmlformats-package.relationships+xml"/>
  <Override PartName="/ppt/slideLayouts/_rels/slideLayout126.xml.rels" ContentType="application/vnd.openxmlformats-package.relationships+xml"/>
  <Override PartName="/ppt/slideLayouts/_rels/slideLayout125.xml.rels" ContentType="application/vnd.openxmlformats-package.relationships+xml"/>
  <Override PartName="/ppt/slideLayouts/_rels/slideLayout119.xml.rels" ContentType="application/vnd.openxmlformats-package.relationships+xml"/>
  <Override PartName="/ppt/slideLayouts/_rels/slideLayout110.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46.xml.rels" ContentType="application/vnd.openxmlformats-package.relationships+xml"/>
  <Override PartName="/ppt/slideLayouts/_rels/slideLayout128.xml.rels" ContentType="application/vnd.openxmlformats-package.relationships+xml"/>
  <Override PartName="/ppt/slideLayouts/_rels/slideLayout97.xml.rels" ContentType="application/vnd.openxmlformats-package.relationships+xml"/>
  <Override PartName="/ppt/slideLayouts/_rels/slideLayout40.xml.rels" ContentType="application/vnd.openxmlformats-package.relationships+xml"/>
  <Override PartName="/ppt/slideLayouts/_rels/slideLayout12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40.xml.rels" ContentType="application/vnd.openxmlformats-package.relationships+xml"/>
  <Override PartName="/ppt/slideLayouts/_rels/slideLayout95.xml.rels" ContentType="application/vnd.openxmlformats-package.relationships+xml"/>
  <Override PartName="/ppt/slideLayouts/_rels/slideLayout36.xml.rels" ContentType="application/vnd.openxmlformats-package.relationships+xml"/>
  <Override PartName="/ppt/slideLayouts/_rels/slideLayout94.xml.rels" ContentType="application/vnd.openxmlformats-package.relationships+xml"/>
  <Override PartName="/ppt/slideLayouts/_rels/slideLayout35.xml.rels" ContentType="application/vnd.openxmlformats-package.relationships+xml"/>
  <Override PartName="/ppt/slideLayouts/_rels/slideLayout124.xml.rels" ContentType="application/vnd.openxmlformats-package.relationships+xml"/>
  <Override PartName="/ppt/slideLayouts/_rels/slideLayout93.xml.rels" ContentType="application/vnd.openxmlformats-package.relationships+xml"/>
  <Override PartName="/ppt/slideLayouts/_rels/slideLayout45.xml.rels" ContentType="application/vnd.openxmlformats-package.relationships+xml"/>
  <Override PartName="/ppt/slideLayouts/_rels/slideLayout108.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123.xml.rels" ContentType="application/vnd.openxmlformats-package.relationships+xml"/>
  <Override PartName="/ppt/slideLayouts/_rels/slideLayout92.xml.rels" ContentType="application/vnd.openxmlformats-package.relationships+xml"/>
  <Override PartName="/ppt/slideLayouts/_rels/slideLayout135.xml.rels" ContentType="application/vnd.openxmlformats-package.relationships+xml"/>
  <Override PartName="/ppt/slideLayouts/_rels/slideLayout10.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145.xml.rels" ContentType="application/vnd.openxmlformats-package.relationships+xml"/>
  <Override PartName="/ppt/slideLayouts/_rels/slideLayout20.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156.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22.xml.rels" ContentType="application/vnd.openxmlformats-package.relationships+xml"/>
  <Override PartName="/ppt/slideLayouts/_rels/slideLayout91.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148.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66.xml.rels" ContentType="application/vnd.openxmlformats-package.relationships+xml"/>
  <Override PartName="/ppt/slideLayouts/_rels/slideLayout43.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65.xml.rels" ContentType="application/vnd.openxmlformats-package.relationships+xml"/>
  <Override PartName="/ppt/slideLayouts/_rels/slideLayout99.xml.rels" ContentType="application/vnd.openxmlformats-package.relationships+xml"/>
  <Override PartName="/ppt/slideLayouts/_rels/slideLayout4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129.xml.rels" ContentType="application/vnd.openxmlformats-package.relationships+xml"/>
  <Override PartName="/ppt/slideLayouts/_rels/slideLayout98.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49.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112.xml.rels" ContentType="application/vnd.openxmlformats-package.relationships+xml"/>
  <Override PartName="/ppt/slideLayouts/_rels/slideLayout67.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113.xml.rels" ContentType="application/vnd.openxmlformats-package.relationships+xml"/>
  <Override PartName="/ppt/slideLayouts/_rels/slideLayout68.xml.rels" ContentType="application/vnd.openxmlformats-package.relationships+xml"/>
  <Override PartName="/ppt/slideLayouts/_rels/slideLayout150.xml.rels" ContentType="application/vnd.openxmlformats-package.relationships+xml"/>
  <Override PartName="/ppt/slideLayouts/_rels/slideLayout136.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51.xml.rels" ContentType="application/vnd.openxmlformats-package.relationships+xml"/>
  <Override PartName="/ppt/slideLayouts/_rels/slideLayout137.xml.rels" ContentType="application/vnd.openxmlformats-package.relationships+xml"/>
  <Override PartName="/ppt/slideLayouts/_rels/slideLayout12.xml.rels" ContentType="application/vnd.openxmlformats-package.relationships+xml"/>
  <Override PartName="/ppt/slideLayouts/_rels/slideLayout33.xml.rels" ContentType="application/vnd.openxmlformats-package.relationships+xml"/>
  <Override PartName="/ppt/slideLayouts/_rels/slideLayout19.xml.rels" ContentType="application/vnd.openxmlformats-package.relationships+xml"/>
  <Override PartName="/ppt/slideLayouts/_rels/slideLayout121.xml.rels" ContentType="application/vnd.openxmlformats-package.relationships+xml"/>
  <Override PartName="/ppt/slideLayouts/_rels/slideLayout90.xml.rels" ContentType="application/vnd.openxmlformats-package.relationships+xml"/>
  <Override PartName="/ppt/slideLayouts/_rels/slideLayout6.xml.rels" ContentType="application/vnd.openxmlformats-package.relationships+xml"/>
  <Override PartName="/ppt/slideLayouts/_rels/slideLayout27.xml.rels" ContentType="application/vnd.openxmlformats-package.relationships+xml"/>
  <Override PartName="/ppt/slideLayouts/_rels/slideLayout15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47.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111.xml.rels" ContentType="application/vnd.openxmlformats-package.relationships+xml"/>
  <Override PartName="/ppt/slideLayouts/_rels/slideLayout80.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146.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131.xml.rels" ContentType="application/vnd.openxmlformats-package.relationships+xml"/>
  <Override PartName="/ppt/slideLayouts/_rels/slideLayout49.xml.rels" ContentType="application/vnd.openxmlformats-package.relationships+xml"/>
  <Override PartName="/ppt/slideLayouts/_rels/slideLayout51.xml.rels" ContentType="application/vnd.openxmlformats-package.relationships+xml"/>
  <Override PartName="/ppt/slideLayouts/_rels/slideLayout114.xml.rels" ContentType="application/vnd.openxmlformats-package.relationships+xml"/>
  <Override PartName="/ppt/slideLayouts/_rels/slideLayout69.xml.rels" ContentType="application/vnd.openxmlformats-package.relationships+xml"/>
  <Override PartName="/ppt/slideLayouts/_rels/slideLayout83.xml.rels" ContentType="application/vnd.openxmlformats-package.relationships+xml"/>
  <Override PartName="/ppt/slideLayouts/_rels/slideLayout100.xml.rels" ContentType="application/vnd.openxmlformats-package.relationships+xml"/>
  <Override PartName="/ppt/slideLayouts/_rels/slideLayout55.xml.rels" ContentType="application/vnd.openxmlformats-package.relationships+xml"/>
  <Override PartName="/ppt/slideLayouts/_rels/slideLayout101.xml.rels" ContentType="application/vnd.openxmlformats-package.relationships+xml"/>
  <Override PartName="/ppt/slideLayouts/_rels/slideLayout56.xml.rels" ContentType="application/vnd.openxmlformats-package.relationships+xml"/>
  <Override PartName="/ppt/slideLayouts/_rels/slideLayout70.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7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02.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104.xml.rels" ContentType="application/vnd.openxmlformats-package.relationships+xml"/>
  <Override PartName="/ppt/slideLayouts/_rels/slideLayout73.xml.rels" ContentType="application/vnd.openxmlformats-package.relationships+xml"/>
  <Override PartName="/ppt/slideLayouts/_rels/slideLayout105.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109.xml.rels" ContentType="application/vnd.openxmlformats-package.relationships+xml"/>
  <Override PartName="/ppt/slideLayouts/_rels/slideLayout78.xml.rels" ContentType="application/vnd.openxmlformats-package.relationships+xml"/>
  <Override PartName="/ppt/slideLayouts/_rels/slideLayout115.xml.rels" ContentType="application/vnd.openxmlformats-package.relationships+xml"/>
  <Override PartName="/ppt/slideLayouts/_rels/slideLayout84.xml.rels" ContentType="application/vnd.openxmlformats-package.relationships+xml"/>
  <Override PartName="/ppt/slideLayouts/_rels/slideLayout116.xml.rels" ContentType="application/vnd.openxmlformats-package.relationships+xml"/>
  <Override PartName="/ppt/slideLayouts/_rels/slideLayout85.xml.rels" ContentType="application/vnd.openxmlformats-package.relationships+xml"/>
  <Override PartName="/ppt/slideLayouts/_rels/slideLayout117.xml.rels" ContentType="application/vnd.openxmlformats-package.relationships+xml"/>
  <Override PartName="/ppt/slideLayouts/_rels/slideLayout86.xml.rels" ContentType="application/vnd.openxmlformats-package.relationships+xml"/>
  <Override PartName="/ppt/slideLayouts/_rels/slideLayout118.xml.rels" ContentType="application/vnd.openxmlformats-package.relationships+xml"/>
  <Override PartName="/ppt/slideLayouts/_rels/slideLayout30.xml.rels" ContentType="application/vnd.openxmlformats-package.relationships+xml"/>
  <Override PartName="/ppt/slideLayouts/_rels/slideLayout87.xml.rels" ContentType="application/vnd.openxmlformats-package.relationships+xml"/>
  <Override PartName="/ppt/slideLayouts/_rels/slideLayout31.xml.rels" ContentType="application/vnd.openxmlformats-package.relationships+xml"/>
  <Override PartName="/ppt/slideLayouts/_rels/slideLayout88.xml.rels" ContentType="application/vnd.openxmlformats-package.relationships+xml"/>
  <Override PartName="/ppt/slideLayouts/_rels/slideLayout32.xml.rels" ContentType="application/vnd.openxmlformats-package.relationships+xml"/>
  <Override PartName="/ppt/slideLayouts/_rels/slideLayout89.xml.rels" ContentType="application/vnd.openxmlformats-package.relationships+xml"/>
  <Override PartName="/ppt/slideLayouts/_rels/slideLayout127.xml.rels" ContentType="application/vnd.openxmlformats-package.relationships+xml"/>
  <Override PartName="/ppt/slideLayouts/_rels/slideLayout9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presentation.xml" ContentType="application/vnd.openxmlformats-officedocument.presentationml.presentation.main+xml"/>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9.xml.rels" ContentType="application/vnd.openxmlformats-package.relationships+xml"/>
  <Override PartName="/ppt/slideMasters/_rels/slideMaster2.xml.rels" ContentType="application/vnd.openxmlformats-package.relationships+xml"/>
  <Override PartName="/ppt/slideMasters/_rels/slideMaster8.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2.xml" ContentType="application/vnd.openxmlformats-officedocument.theme+xml"/>
  <Override PartName="/ppt/theme/theme4.xml" ContentType="application/vnd.openxmlformats-officedocument.theme+xml"/>
  <Override PartName="/ppt/theme/theme11.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65.jpeg" ContentType="image/jpeg"/>
  <Override PartName="/ppt/media/image64.jpeg" ContentType="image/jpeg"/>
  <Override PartName="/ppt/media/image61.jpeg" ContentType="image/jpeg"/>
  <Override PartName="/ppt/media/image60.png" ContentType="image/png"/>
  <Override PartName="/ppt/media/image55.jpeg" ContentType="image/jpeg"/>
  <Override PartName="/ppt/media/image54.jpeg" ContentType="image/jpeg"/>
  <Override PartName="/ppt/media/image62.jpeg" ContentType="image/jpeg"/>
  <Override PartName="/ppt/media/image52.png" ContentType="image/png"/>
  <Override PartName="/ppt/media/image51.png" ContentType="image/png"/>
  <Override PartName="/ppt/media/image50.png" ContentType="image/png"/>
  <Override PartName="/ppt/media/image49.wmf" ContentType="image/x-wmf"/>
  <Override PartName="/ppt/media/image20.png" ContentType="image/png"/>
  <Override PartName="/ppt/media/image19.png" ContentType="image/png"/>
  <Override PartName="/ppt/media/image3.wmf" ContentType="image/x-wmf"/>
  <Override PartName="/ppt/media/image18.wmf" ContentType="image/x-wmf"/>
  <Override PartName="/ppt/media/image66.jpeg" ContentType="image/jpeg"/>
  <Override PartName="/ppt/media/image17.png" ContentType="image/png"/>
  <Override PartName="/ppt/media/image63.jpeg" ContentType="image/jpeg"/>
  <Override PartName="/ppt/media/image1.wmf" ContentType="image/x-wmf"/>
  <Override PartName="/ppt/media/image47.png" ContentType="image/png"/>
  <Override PartName="/ppt/media/image36.wmf" ContentType="image/x-wmf"/>
  <Override PartName="/ppt/media/image16.png" ContentType="image/png"/>
  <Override PartName="/ppt/media/image14.wmf" ContentType="image/x-wmf"/>
  <Override PartName="/ppt/media/image56.jpeg" ContentType="image/jpeg"/>
  <Override PartName="/ppt/media/image13.png" ContentType="image/png"/>
  <Override PartName="/ppt/media/image59.jpeg" ContentType="image/jpeg"/>
  <Override PartName="/ppt/media/image32.wmf" ContentType="image/x-wmf"/>
  <Override PartName="/ppt/media/image12.png" ContentType="image/png"/>
  <Override PartName="/ppt/media/image11.wmf" ContentType="image/x-wmf"/>
  <Override PartName="/ppt/media/image4.wmf" ContentType="image/x-wmf"/>
  <Override PartName="/ppt/media/image39.wmf" ContentType="image/x-wmf"/>
  <Override PartName="/ppt/media/image7.wmf" ContentType="image/x-wmf"/>
  <Override PartName="/ppt/media/image2.wmf" ContentType="image/x-wmf"/>
  <Override PartName="/ppt/media/image21.wmf" ContentType="image/x-wmf"/>
  <Override PartName="/ppt/media/image8.wmf" ContentType="image/x-wmf"/>
  <Override PartName="/ppt/media/image10.png" ContentType="image/png"/>
  <Override PartName="/ppt/media/image48.wmf" ContentType="image/x-wmf"/>
  <Override PartName="/ppt/media/image9.png" ContentType="image/png"/>
  <Override PartName="/ppt/media/image24.png" ContentType="image/png"/>
  <Override PartName="/ppt/media/image43.wmf" ContentType="image/x-wmf"/>
  <Override PartName="/ppt/media/image57.jpeg" ContentType="image/jpeg"/>
  <Override PartName="/ppt/media/image23.png" ContentType="image/png"/>
  <Override PartName="/ppt/media/image53.png" ContentType="image/png"/>
  <Override PartName="/ppt/media/image42.wmf" ContentType="image/x-wmf"/>
  <Override PartName="/ppt/media/image25.wmf" ContentType="image/x-wmf"/>
  <Override PartName="/ppt/media/image15.wmf" ContentType="image/x-wmf"/>
  <Override PartName="/ppt/media/image26.png" ContentType="image/png"/>
  <Override PartName="/ppt/media/image6.png" ContentType="image/png"/>
  <Override PartName="/ppt/media/image45.wmf" ContentType="image/x-wmf"/>
  <Override PartName="/ppt/media/image27.png" ContentType="image/png"/>
  <Override PartName="/ppt/media/image28.wmf" ContentType="image/x-wmf"/>
  <Override PartName="/ppt/media/image29.wmf" ContentType="image/x-wmf"/>
  <Override PartName="/ppt/media/image30.png" ContentType="image/png"/>
  <Override PartName="/ppt/media/image31.png" ContentType="image/png"/>
  <Override PartName="/ppt/media/image58.jpeg" ContentType="image/jpeg"/>
  <Override PartName="/ppt/media/image22.wmf" ContentType="image/x-wmf"/>
  <Override PartName="/ppt/media/image33.png" ContentType="image/png"/>
  <Override PartName="/ppt/media/image34.png" ContentType="image/png"/>
  <Override PartName="/ppt/media/image37.png" ContentType="image/png"/>
  <Override PartName="/ppt/media/image38.png" ContentType="image/png"/>
  <Override PartName="/ppt/media/image40.png" ContentType="image/png"/>
  <Override PartName="/ppt/media/image41.png" ContentType="image/png"/>
  <Override PartName="/ppt/media/image5.png" ContentType="image/png"/>
  <Override PartName="/ppt/media/image44.wmf" ContentType="image/x-wmf"/>
  <Override PartName="/ppt/media/image35.wmf" ContentType="image/x-wmf"/>
  <Override PartName="/ppt/media/image46.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3.png"/><Relationship Id="rId3" Type="http://schemas.openxmlformats.org/officeDocument/2006/relationships/image" Target="../media/image34.png"/>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7.png"/><Relationship Id="rId3" Type="http://schemas.openxmlformats.org/officeDocument/2006/relationships/image" Target="../media/image38.png"/>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40.png"/><Relationship Id="rId3" Type="http://schemas.openxmlformats.org/officeDocument/2006/relationships/image" Target="../media/image41.png"/>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46.png"/><Relationship Id="rId3" Type="http://schemas.openxmlformats.org/officeDocument/2006/relationships/image" Target="../media/image47.png"/>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50.png"/><Relationship Id="rId3" Type="http://schemas.openxmlformats.org/officeDocument/2006/relationships/image" Target="../media/image51.png"/>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13.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3.png"/><Relationship Id="rId3" Type="http://schemas.openxmlformats.org/officeDocument/2006/relationships/image" Target="../media/image24.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6.png"/><Relationship Id="rId3" Type="http://schemas.openxmlformats.org/officeDocument/2006/relationships/image" Target="../media/image27.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0.png"/><Relationship Id="rId3" Type="http://schemas.openxmlformats.org/officeDocument/2006/relationships/image" Target="../media/image31.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14"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15"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1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17"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19"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20"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21"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23"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24"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25"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27"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28"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29"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31"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32"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34"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35"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36"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37"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39"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40"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341" name="" descr=""/>
          <p:cNvPicPr/>
          <p:nvPr/>
        </p:nvPicPr>
        <p:blipFill>
          <a:blip r:embed="rId2"/>
          <a:stretch/>
        </p:blipFill>
        <p:spPr>
          <a:xfrm>
            <a:off x="2079000" y="1604520"/>
            <a:ext cx="4984920" cy="3977280"/>
          </a:xfrm>
          <a:prstGeom prst="rect">
            <a:avLst/>
          </a:prstGeom>
          <a:ln>
            <a:noFill/>
          </a:ln>
        </p:spPr>
      </p:pic>
      <p:pic>
        <p:nvPicPr>
          <p:cNvPr id="3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4"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5"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4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49"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51"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53"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54"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5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56"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58"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59"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60"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62"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63"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64"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66"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67"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68"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70"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71"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73"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74"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75"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76"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8"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39" name="" descr=""/>
          <p:cNvPicPr/>
          <p:nvPr/>
        </p:nvPicPr>
        <p:blipFill>
          <a:blip r:embed="rId2"/>
          <a:stretch/>
        </p:blipFill>
        <p:spPr>
          <a:xfrm>
            <a:off x="2079000" y="1604520"/>
            <a:ext cx="4984920" cy="3977280"/>
          </a:xfrm>
          <a:prstGeom prst="rect">
            <a:avLst/>
          </a:prstGeom>
          <a:ln>
            <a:noFill/>
          </a:ln>
        </p:spPr>
      </p:pic>
      <p:pic>
        <p:nvPicPr>
          <p:cNvPr id="40" name="" descr=""/>
          <p:cNvPicPr/>
          <p:nvPr/>
        </p:nvPicPr>
        <p:blipFill>
          <a:blip r:embed="rId3"/>
          <a:stretch/>
        </p:blipFill>
        <p:spPr>
          <a:xfrm>
            <a:off x="2079000" y="1604520"/>
            <a:ext cx="4984920" cy="3977280"/>
          </a:xfrm>
          <a:prstGeom prst="rect">
            <a:avLst/>
          </a:prstGeom>
          <a:ln>
            <a:noFill/>
          </a:ln>
        </p:spPr>
      </p:pic>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78"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79"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380" name="" descr=""/>
          <p:cNvPicPr/>
          <p:nvPr/>
        </p:nvPicPr>
        <p:blipFill>
          <a:blip r:embed="rId2"/>
          <a:stretch/>
        </p:blipFill>
        <p:spPr>
          <a:xfrm>
            <a:off x="2079000" y="1604520"/>
            <a:ext cx="4984920" cy="3977280"/>
          </a:xfrm>
          <a:prstGeom prst="rect">
            <a:avLst/>
          </a:prstGeom>
          <a:ln>
            <a:noFill/>
          </a:ln>
        </p:spPr>
      </p:pic>
      <p:pic>
        <p:nvPicPr>
          <p:cNvPr id="381" name="" descr=""/>
          <p:cNvPicPr/>
          <p:nvPr/>
        </p:nvPicPr>
        <p:blipFill>
          <a:blip r:embed="rId3"/>
          <a:stretch/>
        </p:blipFill>
        <p:spPr>
          <a:xfrm>
            <a:off x="2079000" y="1604520"/>
            <a:ext cx="4984920" cy="3977280"/>
          </a:xfrm>
          <a:prstGeom prst="rect">
            <a:avLst/>
          </a:prstGeom>
          <a:ln>
            <a:noFill/>
          </a:ln>
        </p:spPr>
      </p:pic>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87"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89"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91"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92"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96"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97"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98"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00"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01"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02"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04"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05"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06"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08"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09"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11"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12"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13"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14"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16"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17"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418" name="" descr=""/>
          <p:cNvPicPr/>
          <p:nvPr/>
        </p:nvPicPr>
        <p:blipFill>
          <a:blip r:embed="rId2"/>
          <a:stretch/>
        </p:blipFill>
        <p:spPr>
          <a:xfrm>
            <a:off x="2079000" y="1604520"/>
            <a:ext cx="4984920" cy="3977280"/>
          </a:xfrm>
          <a:prstGeom prst="rect">
            <a:avLst/>
          </a:prstGeom>
          <a:ln>
            <a:noFill/>
          </a:ln>
        </p:spPr>
      </p:pic>
      <p:pic>
        <p:nvPicPr>
          <p:cNvPr id="419" name="" descr=""/>
          <p:cNvPicPr/>
          <p:nvPr/>
        </p:nvPicPr>
        <p:blipFill>
          <a:blip r:embed="rId3"/>
          <a:stretch/>
        </p:blipFill>
        <p:spPr>
          <a:xfrm>
            <a:off x="2079000" y="1604520"/>
            <a:ext cx="4984920" cy="3977280"/>
          </a:xfrm>
          <a:prstGeom prst="rect">
            <a:avLst/>
          </a:prstGeom>
          <a:ln>
            <a:noFill/>
          </a:ln>
        </p:spPr>
      </p:pic>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28"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30"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32"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33"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3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35"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37"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38"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39"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41"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42"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43"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45"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46"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47"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49"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50"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52"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53"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54"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55"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57"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58"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459" name="" descr=""/>
          <p:cNvPicPr/>
          <p:nvPr/>
        </p:nvPicPr>
        <p:blipFill>
          <a:blip r:embed="rId2"/>
          <a:stretch/>
        </p:blipFill>
        <p:spPr>
          <a:xfrm>
            <a:off x="2079000" y="1604520"/>
            <a:ext cx="4984920" cy="3977280"/>
          </a:xfrm>
          <a:prstGeom prst="rect">
            <a:avLst/>
          </a:prstGeom>
          <a:ln>
            <a:noFill/>
          </a:ln>
        </p:spPr>
      </p:pic>
      <p:pic>
        <p:nvPicPr>
          <p:cNvPr id="460" name="" descr=""/>
          <p:cNvPicPr/>
          <p:nvPr/>
        </p:nvPicPr>
        <p:blipFill>
          <a:blip r:embed="rId3"/>
          <a:stretch/>
        </p:blipFill>
        <p:spPr>
          <a:xfrm>
            <a:off x="2079000" y="1604520"/>
            <a:ext cx="4984920" cy="3977280"/>
          </a:xfrm>
          <a:prstGeom prst="rect">
            <a:avLst/>
          </a:prstGeom>
          <a:ln>
            <a:noFill/>
          </a:ln>
        </p:spPr>
      </p:pic>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69"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71"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73"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74"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78"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79"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80"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82"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83"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84"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86"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87"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88"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90"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91"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93"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94"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95"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96"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498"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499"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500" name="" descr=""/>
          <p:cNvPicPr/>
          <p:nvPr/>
        </p:nvPicPr>
        <p:blipFill>
          <a:blip r:embed="rId2"/>
          <a:stretch/>
        </p:blipFill>
        <p:spPr>
          <a:xfrm>
            <a:off x="2079000" y="1604520"/>
            <a:ext cx="4984920" cy="3977280"/>
          </a:xfrm>
          <a:prstGeom prst="rect">
            <a:avLst/>
          </a:prstGeom>
          <a:ln>
            <a:noFill/>
          </a:ln>
        </p:spPr>
      </p:pic>
      <p:pic>
        <p:nvPicPr>
          <p:cNvPr id="501" name="" descr=""/>
          <p:cNvPicPr/>
          <p:nvPr/>
        </p:nvPicPr>
        <p:blipFill>
          <a:blip r:embed="rId3"/>
          <a:stretch/>
        </p:blipFill>
        <p:spPr>
          <a:xfrm>
            <a:off x="2079000" y="1604520"/>
            <a:ext cx="4984920" cy="3977280"/>
          </a:xfrm>
          <a:prstGeom prst="rect">
            <a:avLst/>
          </a:prstGeom>
          <a:ln>
            <a:noFill/>
          </a:ln>
        </p:spPr>
      </p:pic>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56"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57"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72"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73"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75"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76"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77" name="" descr=""/>
          <p:cNvPicPr/>
          <p:nvPr/>
        </p:nvPicPr>
        <p:blipFill>
          <a:blip r:embed="rId2"/>
          <a:stretch/>
        </p:blipFill>
        <p:spPr>
          <a:xfrm>
            <a:off x="2079000" y="1604520"/>
            <a:ext cx="4984920" cy="3977280"/>
          </a:xfrm>
          <a:prstGeom prst="rect">
            <a:avLst/>
          </a:prstGeom>
          <a:ln>
            <a:noFill/>
          </a:ln>
        </p:spPr>
      </p:pic>
      <p:pic>
        <p:nvPicPr>
          <p:cNvPr id="78"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83"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85"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87"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88"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93"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94"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98"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02"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04"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05"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09"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10"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12"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13"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114" name="" descr=""/>
          <p:cNvPicPr/>
          <p:nvPr/>
        </p:nvPicPr>
        <p:blipFill>
          <a:blip r:embed="rId2"/>
          <a:stretch/>
        </p:blipFill>
        <p:spPr>
          <a:xfrm>
            <a:off x="2079000" y="1604520"/>
            <a:ext cx="4984920" cy="3977280"/>
          </a:xfrm>
          <a:prstGeom prst="rect">
            <a:avLst/>
          </a:prstGeom>
          <a:ln>
            <a:noFill/>
          </a:ln>
        </p:spPr>
      </p:pic>
      <p:pic>
        <p:nvPicPr>
          <p:cNvPr id="115"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50"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51"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152" name="" descr=""/>
          <p:cNvPicPr/>
          <p:nvPr/>
        </p:nvPicPr>
        <p:blipFill>
          <a:blip r:embed="rId2"/>
          <a:stretch/>
        </p:blipFill>
        <p:spPr>
          <a:xfrm>
            <a:off x="2079000" y="1604520"/>
            <a:ext cx="4984920" cy="3977280"/>
          </a:xfrm>
          <a:prstGeom prst="rect">
            <a:avLst/>
          </a:prstGeom>
          <a:ln>
            <a:noFill/>
          </a:ln>
        </p:spPr>
      </p:pic>
      <p:pic>
        <p:nvPicPr>
          <p:cNvPr id="153"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58"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60"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62"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63"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67"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68"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69"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71"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72"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73"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75"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76"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77"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79"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80"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82"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83"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84"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85"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ffffff"/>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87"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88"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189" name="" descr=""/>
          <p:cNvPicPr/>
          <p:nvPr/>
        </p:nvPicPr>
        <p:blipFill>
          <a:blip r:embed="rId2"/>
          <a:stretch/>
        </p:blipFill>
        <p:spPr>
          <a:xfrm>
            <a:off x="2079000" y="1604520"/>
            <a:ext cx="4984920" cy="3977280"/>
          </a:xfrm>
          <a:prstGeom prst="rect">
            <a:avLst/>
          </a:prstGeom>
          <a:ln>
            <a:noFill/>
          </a:ln>
        </p:spPr>
      </p:pic>
      <p:pic>
        <p:nvPicPr>
          <p:cNvPr id="190"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96"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98"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00"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01"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05"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06"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07"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09"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10"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11"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13"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14"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15"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8"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19"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17"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18"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20"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21"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22"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23"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25"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26"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227" name="" descr=""/>
          <p:cNvPicPr/>
          <p:nvPr/>
        </p:nvPicPr>
        <p:blipFill>
          <a:blip r:embed="rId2"/>
          <a:stretch/>
        </p:blipFill>
        <p:spPr>
          <a:xfrm>
            <a:off x="2079000" y="1604520"/>
            <a:ext cx="4984920" cy="3977280"/>
          </a:xfrm>
          <a:prstGeom prst="rect">
            <a:avLst/>
          </a:prstGeom>
          <a:ln>
            <a:noFill/>
          </a:ln>
        </p:spPr>
      </p:pic>
      <p:pic>
        <p:nvPicPr>
          <p:cNvPr id="228" name="" descr=""/>
          <p:cNvPicPr/>
          <p:nvPr/>
        </p:nvPicPr>
        <p:blipFill>
          <a:blip r:embed="rId3"/>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33"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35"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37"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38"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42"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43"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44"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46"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47"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48"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50"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51"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52"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54"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55"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57"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58"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59"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60"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62"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63"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264" name="" descr=""/>
          <p:cNvPicPr/>
          <p:nvPr/>
        </p:nvPicPr>
        <p:blipFill>
          <a:blip r:embed="rId2"/>
          <a:stretch/>
        </p:blipFill>
        <p:spPr>
          <a:xfrm>
            <a:off x="2079000" y="1604520"/>
            <a:ext cx="4984920" cy="3977280"/>
          </a:xfrm>
          <a:prstGeom prst="rect">
            <a:avLst/>
          </a:prstGeom>
          <a:ln>
            <a:noFill/>
          </a:ln>
        </p:spPr>
      </p:pic>
      <p:pic>
        <p:nvPicPr>
          <p:cNvPr id="265" name="" descr=""/>
          <p:cNvPicPr/>
          <p:nvPr/>
        </p:nvPicPr>
        <p:blipFill>
          <a:blip r:embed="rId3"/>
          <a:stretch/>
        </p:blipFill>
        <p:spPr>
          <a:xfrm>
            <a:off x="207900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72"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74"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76"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77" name="PlaceHolder 3"/>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951480" y="2132280"/>
            <a:ext cx="7412400" cy="61441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81"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82" name="PlaceHolder 3"/>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83" name="PlaceHolder 4"/>
          <p:cNvSpPr>
            <a:spLocks noGrp="1"/>
          </p:cNvSpPr>
          <p:nvPr>
            <p:ph type="body"/>
          </p:nvPr>
        </p:nvSpPr>
        <p:spPr>
          <a:xfrm>
            <a:off x="467424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85" name="PlaceHolder 2"/>
          <p:cNvSpPr>
            <a:spLocks noGrp="1"/>
          </p:cNvSpPr>
          <p:nvPr>
            <p:ph type="body"/>
          </p:nvPr>
        </p:nvSpPr>
        <p:spPr>
          <a:xfrm>
            <a:off x="457200" y="1604520"/>
            <a:ext cx="401580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86"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87"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89"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90"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91" name="PlaceHolder 4"/>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93" name="PlaceHolder 2"/>
          <p:cNvSpPr>
            <a:spLocks noGrp="1"/>
          </p:cNvSpPr>
          <p:nvPr>
            <p:ph type="body"/>
          </p:nvPr>
        </p:nvSpPr>
        <p:spPr>
          <a:xfrm>
            <a:off x="457200" y="160452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94" name="PlaceHolder 3"/>
          <p:cNvSpPr>
            <a:spLocks noGrp="1"/>
          </p:cNvSpPr>
          <p:nvPr>
            <p:ph type="body"/>
          </p:nvPr>
        </p:nvSpPr>
        <p:spPr>
          <a:xfrm>
            <a:off x="457200" y="3682080"/>
            <a:ext cx="822924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296" name="PlaceHolder 2"/>
          <p:cNvSpPr>
            <a:spLocks noGrp="1"/>
          </p:cNvSpPr>
          <p:nvPr>
            <p:ph type="body"/>
          </p:nvPr>
        </p:nvSpPr>
        <p:spPr>
          <a:xfrm>
            <a:off x="45720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97" name="PlaceHolder 3"/>
          <p:cNvSpPr>
            <a:spLocks noGrp="1"/>
          </p:cNvSpPr>
          <p:nvPr>
            <p:ph type="body"/>
          </p:nvPr>
        </p:nvSpPr>
        <p:spPr>
          <a:xfrm>
            <a:off x="4674240" y="160452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98" name="PlaceHolder 4"/>
          <p:cNvSpPr>
            <a:spLocks noGrp="1"/>
          </p:cNvSpPr>
          <p:nvPr>
            <p:ph type="body"/>
          </p:nvPr>
        </p:nvSpPr>
        <p:spPr>
          <a:xfrm>
            <a:off x="467424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299" name="PlaceHolder 5"/>
          <p:cNvSpPr>
            <a:spLocks noGrp="1"/>
          </p:cNvSpPr>
          <p:nvPr>
            <p:ph type="body"/>
          </p:nvPr>
        </p:nvSpPr>
        <p:spPr>
          <a:xfrm>
            <a:off x="457200" y="3682080"/>
            <a:ext cx="4015800" cy="189684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01"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
        <p:nvSpPr>
          <p:cNvPr id="302" name="PlaceHolder 3"/>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pic>
        <p:nvPicPr>
          <p:cNvPr id="303" name="" descr=""/>
          <p:cNvPicPr/>
          <p:nvPr/>
        </p:nvPicPr>
        <p:blipFill>
          <a:blip r:embed="rId2"/>
          <a:stretch/>
        </p:blipFill>
        <p:spPr>
          <a:xfrm>
            <a:off x="2079000" y="1604520"/>
            <a:ext cx="4984920" cy="3977280"/>
          </a:xfrm>
          <a:prstGeom prst="rect">
            <a:avLst/>
          </a:prstGeom>
          <a:ln>
            <a:noFill/>
          </a:ln>
        </p:spPr>
      </p:pic>
      <p:pic>
        <p:nvPicPr>
          <p:cNvPr id="304" name="" descr=""/>
          <p:cNvPicPr/>
          <p:nvPr/>
        </p:nvPicPr>
        <p:blipFill>
          <a:blip r:embed="rId3"/>
          <a:stretch/>
        </p:blipFill>
        <p:spPr>
          <a:xfrm>
            <a:off x="2079000" y="1604520"/>
            <a:ext cx="4984920" cy="397728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09"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10"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951480" y="2132280"/>
            <a:ext cx="7412400" cy="1325160"/>
          </a:xfrm>
          <a:prstGeom prst="rect">
            <a:avLst/>
          </a:prstGeom>
        </p:spPr>
        <p:txBody>
          <a:bodyPr lIns="0" rIns="0" tIns="0" bIns="0" anchor="ctr"/>
          <a:p>
            <a:endParaRPr lang="uk-UA" sz="1800" spc="-1" strike="noStrike">
              <a:solidFill>
                <a:srgbClr val="ffffff"/>
              </a:solidFill>
              <a:uFill>
                <a:solidFill>
                  <a:srgbClr val="ffffff"/>
                </a:solidFill>
              </a:uFill>
              <a:latin typeface="Tahoma"/>
            </a:endParaRPr>
          </a:p>
        </p:txBody>
      </p:sp>
      <p:sp>
        <p:nvSpPr>
          <p:cNvPr id="312" name="PlaceHolder 2"/>
          <p:cNvSpPr>
            <a:spLocks noGrp="1"/>
          </p:cNvSpPr>
          <p:nvPr>
            <p:ph type="body"/>
          </p:nvPr>
        </p:nvSpPr>
        <p:spPr>
          <a:xfrm>
            <a:off x="457200" y="1604520"/>
            <a:ext cx="8229240" cy="3977280"/>
          </a:xfrm>
          <a:prstGeom prst="rect">
            <a:avLst/>
          </a:prstGeom>
        </p:spPr>
        <p:txBody>
          <a:bodyPr lIns="0" rIns="0" tIns="0" bIns="0"/>
          <a:p>
            <a:endParaRPr lang="uk-UA" sz="2800" spc="-1" strike="noStrike">
              <a:solidFill>
                <a:srgbClr val="000000"/>
              </a:solidFill>
              <a:uFill>
                <a:solidFill>
                  <a:srgbClr val="ffffff"/>
                </a:solidFill>
              </a:u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35.wmf"/><Relationship Id="rId3" Type="http://schemas.openxmlformats.org/officeDocument/2006/relationships/image" Target="../media/image36.wmf"/><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slideLayout" Target="../slideLayouts/slideLayout118.xml"/><Relationship Id="rId14" Type="http://schemas.openxmlformats.org/officeDocument/2006/relationships/slideLayout" Target="../slideLayouts/slideLayout119.xml"/><Relationship Id="rId15"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39.wmf"/><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42.wmf"/><Relationship Id="rId3" Type="http://schemas.openxmlformats.org/officeDocument/2006/relationships/image" Target="../media/image43.wmf"/><Relationship Id="rId4" Type="http://schemas.openxmlformats.org/officeDocument/2006/relationships/image" Target="../media/image44.wmf"/><Relationship Id="rId5" Type="http://schemas.openxmlformats.org/officeDocument/2006/relationships/image" Target="../media/image45.wmf"/><Relationship Id="rId6" Type="http://schemas.openxmlformats.org/officeDocument/2006/relationships/slideLayout" Target="../slideLayouts/slideLayout133.xml"/><Relationship Id="rId7" Type="http://schemas.openxmlformats.org/officeDocument/2006/relationships/slideLayout" Target="../slideLayouts/slideLayout134.xml"/><Relationship Id="rId8" Type="http://schemas.openxmlformats.org/officeDocument/2006/relationships/slideLayout" Target="../slideLayouts/slideLayout135.xml"/><Relationship Id="rId9" Type="http://schemas.openxmlformats.org/officeDocument/2006/relationships/slideLayout" Target="../slideLayouts/slideLayout136.xml"/><Relationship Id="rId10" Type="http://schemas.openxmlformats.org/officeDocument/2006/relationships/slideLayout" Target="../slideLayouts/slideLayout137.xml"/><Relationship Id="rId11" Type="http://schemas.openxmlformats.org/officeDocument/2006/relationships/slideLayout" Target="../slideLayouts/slideLayout138.xml"/><Relationship Id="rId12" Type="http://schemas.openxmlformats.org/officeDocument/2006/relationships/slideLayout" Target="../slideLayouts/slideLayout139.xml"/><Relationship Id="rId13" Type="http://schemas.openxmlformats.org/officeDocument/2006/relationships/slideLayout" Target="../slideLayouts/slideLayout140.xml"/><Relationship Id="rId14" Type="http://schemas.openxmlformats.org/officeDocument/2006/relationships/slideLayout" Target="../slideLayouts/slideLayout141.xml"/><Relationship Id="rId15" Type="http://schemas.openxmlformats.org/officeDocument/2006/relationships/slideLayout" Target="../slideLayouts/slideLayout142.xml"/><Relationship Id="rId16" Type="http://schemas.openxmlformats.org/officeDocument/2006/relationships/slideLayout" Target="../slideLayouts/slideLayout143.xml"/><Relationship Id="rId17"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48.wmf"/><Relationship Id="rId3" Type="http://schemas.openxmlformats.org/officeDocument/2006/relationships/image" Target="../media/image49.wmf"/><Relationship Id="rId4" Type="http://schemas.openxmlformats.org/officeDocument/2006/relationships/slideLayout" Target="../slideLayouts/slideLayout145.xml"/><Relationship Id="rId5" Type="http://schemas.openxmlformats.org/officeDocument/2006/relationships/slideLayout" Target="../slideLayouts/slideLayout146.xml"/><Relationship Id="rId6" Type="http://schemas.openxmlformats.org/officeDocument/2006/relationships/slideLayout" Target="../slideLayouts/slideLayout147.xml"/><Relationship Id="rId7" Type="http://schemas.openxmlformats.org/officeDocument/2006/relationships/slideLayout" Target="../slideLayouts/slideLayout148.xml"/><Relationship Id="rId8" Type="http://schemas.openxmlformats.org/officeDocument/2006/relationships/slideLayout" Target="../slideLayouts/slideLayout149.xml"/><Relationship Id="rId9" Type="http://schemas.openxmlformats.org/officeDocument/2006/relationships/slideLayout" Target="../slideLayouts/slideLayout150.xml"/><Relationship Id="rId10" Type="http://schemas.openxmlformats.org/officeDocument/2006/relationships/slideLayout" Target="../slideLayouts/slideLayout151.xml"/><Relationship Id="rId11" Type="http://schemas.openxmlformats.org/officeDocument/2006/relationships/slideLayout" Target="../slideLayouts/slideLayout152.xml"/><Relationship Id="rId12" Type="http://schemas.openxmlformats.org/officeDocument/2006/relationships/slideLayout" Target="../slideLayouts/slideLayout153.xml"/><Relationship Id="rId13" Type="http://schemas.openxmlformats.org/officeDocument/2006/relationships/slideLayout" Target="../slideLayouts/slideLayout154.xml"/><Relationship Id="rId14" Type="http://schemas.openxmlformats.org/officeDocument/2006/relationships/slideLayout" Target="../slideLayouts/slideLayout155.xml"/><Relationship Id="rId15" Type="http://schemas.openxmlformats.org/officeDocument/2006/relationships/slideLayout" Target="../slideLayouts/slideLayout15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wmf"/><Relationship Id="rId3" Type="http://schemas.openxmlformats.org/officeDocument/2006/relationships/image" Target="../media/image8.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1.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4.wmf"/><Relationship Id="rId3" Type="http://schemas.openxmlformats.org/officeDocument/2006/relationships/image" Target="../media/image15.wmf"/><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8.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1.wmf"/><Relationship Id="rId3" Type="http://schemas.openxmlformats.org/officeDocument/2006/relationships/image" Target="../media/image22.wmf"/><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5.wmf"/><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8.wmf"/><Relationship Id="rId3" Type="http://schemas.openxmlformats.org/officeDocument/2006/relationships/image" Target="../media/image29.wmf"/><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32.wmf"/><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171b65"/>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222840" y="185760"/>
            <a:ext cx="8704800" cy="522720"/>
          </a:xfrm>
          <a:prstGeom prst="rect">
            <a:avLst/>
          </a:prstGeom>
          <a:ln>
            <a:noFill/>
          </a:ln>
        </p:spPr>
      </p:pic>
      <p:pic>
        <p:nvPicPr>
          <p:cNvPr id="1" name="Picture 4" descr=""/>
          <p:cNvPicPr/>
          <p:nvPr/>
        </p:nvPicPr>
        <p:blipFill>
          <a:blip r:embed="rId3"/>
          <a:stretch/>
        </p:blipFill>
        <p:spPr>
          <a:xfrm>
            <a:off x="215280" y="183240"/>
            <a:ext cx="8719920" cy="523440"/>
          </a:xfrm>
          <a:prstGeom prst="rect">
            <a:avLst/>
          </a:prstGeom>
          <a:ln>
            <a:noFill/>
          </a:ln>
        </p:spPr>
      </p:pic>
      <p:pic>
        <p:nvPicPr>
          <p:cNvPr id="2" name="Picture 4" descr=""/>
          <p:cNvPicPr/>
          <p:nvPr/>
        </p:nvPicPr>
        <p:blipFill>
          <a:blip r:embed="rId4"/>
          <a:stretch/>
        </p:blipFill>
        <p:spPr>
          <a:xfrm>
            <a:off x="0" y="0"/>
            <a:ext cx="9143640" cy="6857640"/>
          </a:xfrm>
          <a:prstGeom prst="rect">
            <a:avLst/>
          </a:prstGeom>
          <a:ln>
            <a:noFill/>
          </a:ln>
        </p:spPr>
      </p:pic>
      <p:sp>
        <p:nvSpPr>
          <p:cNvPr id="3" name="PlaceHolder 1"/>
          <p:cNvSpPr>
            <a:spLocks noGrp="1"/>
          </p:cNvSpPr>
          <p:nvPr>
            <p:ph type="title"/>
          </p:nvPr>
        </p:nvSpPr>
        <p:spPr>
          <a:xfrm>
            <a:off x="891720" y="2701800"/>
            <a:ext cx="5722920" cy="1730520"/>
          </a:xfrm>
          <a:prstGeom prst="rect">
            <a:avLst/>
          </a:prstGeom>
        </p:spPr>
        <p:txBody>
          <a:bodyPr anchor="b"/>
          <a:p>
            <a:pPr>
              <a:lnSpc>
                <a:spcPct val="100000"/>
              </a:lnSpc>
            </a:pPr>
            <a:r>
              <a:rPr lang="uk-UA" sz="6000" spc="-1" strike="noStrike">
                <a:solidFill>
                  <a:srgbClr val="ffffff"/>
                </a:solidFill>
                <a:uFill>
                  <a:solidFill>
                    <a:srgbClr val="ffffff"/>
                  </a:solidFill>
                </a:uFill>
                <a:latin typeface="Tahoma"/>
              </a:rPr>
              <a:t>Click to add title 60 pt</a:t>
            </a:r>
            <a:endParaRPr lang="uk-UA" sz="1800" spc="-1" strike="noStrike">
              <a:solidFill>
                <a:srgbClr val="ffffff"/>
              </a:solidFill>
              <a:uFill>
                <a:solidFill>
                  <a:srgbClr val="ffffff"/>
                </a:solidFill>
              </a:uFill>
              <a:latin typeface="Tahoma"/>
            </a:endParaRPr>
          </a:p>
        </p:txBody>
      </p:sp>
      <p:pic>
        <p:nvPicPr>
          <p:cNvPr id="4" name="Picture 14" descr=""/>
          <p:cNvPicPr/>
          <p:nvPr/>
        </p:nvPicPr>
        <p:blipFill>
          <a:blip r:embed="rId5"/>
          <a:stretch/>
        </p:blipFill>
        <p:spPr>
          <a:xfrm>
            <a:off x="222840" y="185760"/>
            <a:ext cx="8704800" cy="522720"/>
          </a:xfrm>
          <a:prstGeom prst="rect">
            <a:avLst/>
          </a:prstGeom>
          <a:ln>
            <a:noFill/>
          </a:ln>
        </p:spPr>
      </p:pic>
      <p:sp>
        <p:nvSpPr>
          <p:cNvPr id="5" name="CustomShape 2"/>
          <p:cNvSpPr/>
          <p:nvPr/>
        </p:nvSpPr>
        <p:spPr>
          <a:xfrm>
            <a:off x="-567360" y="4258800"/>
            <a:ext cx="184320" cy="369000"/>
          </a:xfrm>
          <a:prstGeom prst="rect">
            <a:avLst/>
          </a:prstGeom>
          <a:noFill/>
          <a:ln>
            <a:noFill/>
          </a:ln>
        </p:spPr>
        <p:style>
          <a:lnRef idx="0"/>
          <a:fillRef idx="0"/>
          <a:effectRef idx="0"/>
          <a:fontRef idx="minor"/>
        </p:style>
      </p:sp>
      <p:sp>
        <p:nvSpPr>
          <p:cNvPr id="6"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lang="uk-UA" sz="28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ffffff"/>
              </a:buClr>
              <a:buSzPct val="75000"/>
              <a:buFont typeface="Symbol" charset="2"/>
              <a:buChar char=""/>
            </a:pPr>
            <a:r>
              <a:rPr lang="uk-UA" sz="20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ffffff"/>
              </a:buClr>
              <a:buSzPct val="45000"/>
              <a:buFont typeface="Wingdings" charset="2"/>
              <a:buChar char=""/>
            </a:pPr>
            <a:r>
              <a:rPr lang="uk-UA" sz="18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ffffff"/>
              </a:buClr>
              <a:buSzPct val="75000"/>
              <a:buFont typeface="Symbol" charset="2"/>
              <a:buChar char=""/>
            </a:pPr>
            <a:r>
              <a:rPr lang="uk-UA" sz="18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ffffff"/>
              </a:buClr>
              <a:buSzPct val="45000"/>
              <a:buFont typeface="Wingdings" charset="2"/>
              <a:buChar char=""/>
            </a:pPr>
            <a:r>
              <a:rPr lang="uk-UA" sz="20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ffffff"/>
              </a:buClr>
              <a:buSzPct val="45000"/>
              <a:buFont typeface="Wingdings" charset="2"/>
              <a:buChar char=""/>
            </a:pPr>
            <a:r>
              <a:rPr lang="uk-UA" sz="20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ffffff"/>
              </a:buClr>
              <a:buSzPct val="45000"/>
              <a:buFont typeface="Wingdings" charset="2"/>
              <a:buChar char=""/>
            </a:pPr>
            <a:r>
              <a:rPr lang="uk-UA" sz="2000" spc="-1" strike="noStrike">
                <a:solidFill>
                  <a:srgbClr val="000000"/>
                </a:solidFill>
                <a:uFill>
                  <a:solidFill>
                    <a:srgbClr val="ffffff"/>
                  </a:solidFill>
                </a:uFill>
                <a:latin typeface="Tahoma"/>
              </a:rPr>
              <a:t>Seventh Outline Level</a:t>
            </a:r>
            <a:endParaRPr lang="uk-UA" sz="2000" spc="-1" strike="noStrike">
              <a:solidFill>
                <a:srgbClr val="000000"/>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43" name="Picture 8" descr=""/>
          <p:cNvPicPr/>
          <p:nvPr/>
        </p:nvPicPr>
        <p:blipFill>
          <a:blip r:embed="rId2"/>
          <a:stretch/>
        </p:blipFill>
        <p:spPr>
          <a:xfrm>
            <a:off x="222840" y="185760"/>
            <a:ext cx="8704800" cy="522720"/>
          </a:xfrm>
          <a:prstGeom prst="rect">
            <a:avLst/>
          </a:prstGeom>
          <a:ln>
            <a:noFill/>
          </a:ln>
        </p:spPr>
      </p:pic>
      <p:pic>
        <p:nvPicPr>
          <p:cNvPr id="344" name="Picture 4" descr=""/>
          <p:cNvPicPr/>
          <p:nvPr/>
        </p:nvPicPr>
        <p:blipFill>
          <a:blip r:embed="rId3"/>
          <a:stretch/>
        </p:blipFill>
        <p:spPr>
          <a:xfrm>
            <a:off x="215280" y="183240"/>
            <a:ext cx="8719920" cy="523440"/>
          </a:xfrm>
          <a:prstGeom prst="rect">
            <a:avLst/>
          </a:prstGeom>
          <a:ln>
            <a:noFill/>
          </a:ln>
        </p:spPr>
      </p:pic>
      <p:sp>
        <p:nvSpPr>
          <p:cNvPr id="345" name="PlaceHolder 1"/>
          <p:cNvSpPr>
            <a:spLocks noGrp="1"/>
          </p:cNvSpPr>
          <p:nvPr>
            <p:ph type="body"/>
          </p:nvPr>
        </p:nvSpPr>
        <p:spPr>
          <a:xfrm>
            <a:off x="272160" y="1648800"/>
            <a:ext cx="4191120" cy="4924080"/>
          </a:xfrm>
          <a:prstGeom prst="rect">
            <a:avLst/>
          </a:prstGeom>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22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Seventh Outline LevelClick to add text</a:t>
            </a:r>
            <a:endParaRPr lang="uk-UA" sz="2000" spc="-1" strike="noStrike">
              <a:solidFill>
                <a:srgbClr val="000000"/>
              </a:solidFill>
              <a:uFill>
                <a:solidFill>
                  <a:srgbClr val="ffffff"/>
                </a:solidFill>
              </a:uFill>
              <a:latin typeface="Tahoma"/>
            </a:endParaRPr>
          </a:p>
        </p:txBody>
      </p:sp>
      <p:sp>
        <p:nvSpPr>
          <p:cNvPr id="346" name="PlaceHolder 2"/>
          <p:cNvSpPr>
            <a:spLocks noGrp="1"/>
          </p:cNvSpPr>
          <p:nvPr>
            <p:ph type="body"/>
          </p:nvPr>
        </p:nvSpPr>
        <p:spPr>
          <a:xfrm>
            <a:off x="4680360" y="1648800"/>
            <a:ext cx="4265640" cy="4930560"/>
          </a:xfrm>
          <a:prstGeom prst="rect">
            <a:avLst/>
          </a:prstGeom>
        </p:spPr>
        <p:txBody>
          <a:bodyPr lIns="0" rIns="0" tIns="0" bIns="0"/>
          <a:p>
            <a:pPr marL="432000" indent="-324000">
              <a:buClr>
                <a:srgbClr val="000000"/>
              </a:buClr>
              <a:buSzPct val="45000"/>
              <a:buFont typeface="Wingdings" charset="2"/>
              <a:buChar char=""/>
            </a:pPr>
            <a:r>
              <a:rPr lang="uk-UA" sz="28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0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18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18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Seventh Outline Level</a:t>
            </a:r>
            <a:endParaRPr lang="uk-UA" sz="2000" spc="-1" strike="noStrike">
              <a:solidFill>
                <a:srgbClr val="000000"/>
              </a:solidFill>
              <a:uFill>
                <a:solidFill>
                  <a:srgbClr val="ffffff"/>
                </a:solidFill>
              </a:uFill>
              <a:latin typeface="Tahoma"/>
            </a:endParaRPr>
          </a:p>
        </p:txBody>
      </p:sp>
      <p:sp>
        <p:nvSpPr>
          <p:cNvPr id="347" name="PlaceHolder 3"/>
          <p:cNvSpPr>
            <a:spLocks noGrp="1"/>
          </p:cNvSpPr>
          <p:nvPr>
            <p:ph type="title"/>
          </p:nvPr>
        </p:nvSpPr>
        <p:spPr>
          <a:xfrm>
            <a:off x="457200" y="273600"/>
            <a:ext cx="8229240" cy="1144800"/>
          </a:xfrm>
          <a:prstGeom prst="rect">
            <a:avLst/>
          </a:prstGeom>
        </p:spPr>
        <p:txBody>
          <a:bodyPr lIns="0" rIns="0" tIns="0" bIns="0" anchor="ctr"/>
          <a:p>
            <a:r>
              <a:rPr lang="uk-UA" sz="1800" spc="-1" strike="noStrike">
                <a:solidFill>
                  <a:srgbClr val="131515"/>
                </a:solidFill>
                <a:uFill>
                  <a:solidFill>
                    <a:srgbClr val="ffffff"/>
                  </a:solidFill>
                </a:uFill>
                <a:latin typeface="Tahoma"/>
              </a:rPr>
              <a:t>Click to edit the title text format</a:t>
            </a:r>
            <a:endParaRPr lang="uk-UA" sz="1800" spc="-1" strike="noStrike">
              <a:solidFill>
                <a:srgbClr val="131515"/>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82" name="Picture 7" descr=""/>
          <p:cNvPicPr/>
          <p:nvPr/>
        </p:nvPicPr>
        <p:blipFill>
          <a:blip r:embed="rId2"/>
          <a:stretch/>
        </p:blipFill>
        <p:spPr>
          <a:xfrm>
            <a:off x="363240" y="6134760"/>
            <a:ext cx="2211840" cy="321840"/>
          </a:xfrm>
          <a:prstGeom prst="rect">
            <a:avLst/>
          </a:prstGeom>
          <a:ln>
            <a:noFill/>
          </a:ln>
        </p:spPr>
      </p:pic>
      <p:sp>
        <p:nvSpPr>
          <p:cNvPr id="383" name="PlaceHolder 1"/>
          <p:cNvSpPr>
            <a:spLocks noGrp="1"/>
          </p:cNvSpPr>
          <p:nvPr>
            <p:ph type="body"/>
          </p:nvPr>
        </p:nvSpPr>
        <p:spPr>
          <a:xfrm>
            <a:off x="272160" y="1233360"/>
            <a:ext cx="4191120" cy="4535280"/>
          </a:xfrm>
          <a:prstGeom prst="rect">
            <a:avLst/>
          </a:prstGeom>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22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Seventh Outline LevelClick to add text</a:t>
            </a:r>
            <a:endParaRPr lang="uk-UA" sz="2000" spc="-1" strike="noStrike">
              <a:solidFill>
                <a:srgbClr val="000000"/>
              </a:solidFill>
              <a:uFill>
                <a:solidFill>
                  <a:srgbClr val="ffffff"/>
                </a:solidFill>
              </a:uFill>
              <a:latin typeface="Tahoma"/>
            </a:endParaRPr>
          </a:p>
        </p:txBody>
      </p:sp>
      <p:sp>
        <p:nvSpPr>
          <p:cNvPr id="384" name="PlaceHolder 2"/>
          <p:cNvSpPr>
            <a:spLocks noGrp="1"/>
          </p:cNvSpPr>
          <p:nvPr>
            <p:ph type="body"/>
          </p:nvPr>
        </p:nvSpPr>
        <p:spPr>
          <a:xfrm>
            <a:off x="4680360" y="1233360"/>
            <a:ext cx="4212360" cy="4535280"/>
          </a:xfrm>
          <a:prstGeom prst="rect">
            <a:avLst/>
          </a:prstGeom>
        </p:spPr>
        <p:txBody>
          <a:bodyPr lIns="0" rIns="0" tIns="0" bIns="0"/>
          <a:p>
            <a:pPr marL="432000" indent="-324000">
              <a:buClr>
                <a:srgbClr val="000000"/>
              </a:buClr>
              <a:buSzPct val="45000"/>
              <a:buFont typeface="Wingdings" charset="2"/>
              <a:buChar char=""/>
            </a:pPr>
            <a:r>
              <a:rPr lang="uk-UA" sz="28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0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18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18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Seventh Outline Level</a:t>
            </a:r>
            <a:endParaRPr lang="uk-UA" sz="2000" spc="-1" strike="noStrike">
              <a:solidFill>
                <a:srgbClr val="000000"/>
              </a:solidFill>
              <a:uFill>
                <a:solidFill>
                  <a:srgbClr val="ffffff"/>
                </a:solidFill>
              </a:uFill>
              <a:latin typeface="Tahoma"/>
            </a:endParaRPr>
          </a:p>
        </p:txBody>
      </p:sp>
      <p:sp>
        <p:nvSpPr>
          <p:cNvPr id="385" name="PlaceHolder 3"/>
          <p:cNvSpPr>
            <a:spLocks noGrp="1"/>
          </p:cNvSpPr>
          <p:nvPr>
            <p:ph type="title"/>
          </p:nvPr>
        </p:nvSpPr>
        <p:spPr>
          <a:xfrm>
            <a:off x="457200" y="273600"/>
            <a:ext cx="8229240" cy="1144800"/>
          </a:xfrm>
          <a:prstGeom prst="rect">
            <a:avLst/>
          </a:prstGeom>
        </p:spPr>
        <p:txBody>
          <a:bodyPr lIns="0" rIns="0" tIns="0" bIns="0" anchor="ctr"/>
          <a:p>
            <a:r>
              <a:rPr lang="uk-UA" sz="1800" spc="-1" strike="noStrike">
                <a:solidFill>
                  <a:srgbClr val="171b65"/>
                </a:solidFill>
                <a:uFill>
                  <a:solidFill>
                    <a:srgbClr val="ffffff"/>
                  </a:solidFill>
                </a:uFill>
                <a:latin typeface="Tahoma"/>
              </a:rPr>
              <a:t>Click to edit the title text format</a:t>
            </a:r>
            <a:endParaRPr lang="uk-UA" sz="1800" spc="-1" strike="noStrike">
              <a:solidFill>
                <a:srgbClr val="171b65"/>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p:cSld>
    <p:bg>
      <p:bgPr>
        <a:solidFill>
          <a:srgbClr val="171b65"/>
        </a:solidFill>
      </p:bgPr>
    </p:bg>
    <p:spTree>
      <p:nvGrpSpPr>
        <p:cNvPr id="1" name=""/>
        <p:cNvGrpSpPr/>
        <p:nvPr/>
      </p:nvGrpSpPr>
      <p:grpSpPr>
        <a:xfrm>
          <a:off x="0" y="0"/>
          <a:ext cx="0" cy="0"/>
          <a:chOff x="0" y="0"/>
          <a:chExt cx="0" cy="0"/>
        </a:xfrm>
      </p:grpSpPr>
      <p:pic>
        <p:nvPicPr>
          <p:cNvPr id="420" name="Picture 8" descr=""/>
          <p:cNvPicPr/>
          <p:nvPr/>
        </p:nvPicPr>
        <p:blipFill>
          <a:blip r:embed="rId2"/>
          <a:stretch/>
        </p:blipFill>
        <p:spPr>
          <a:xfrm>
            <a:off x="222840" y="185760"/>
            <a:ext cx="8704800" cy="522720"/>
          </a:xfrm>
          <a:prstGeom prst="rect">
            <a:avLst/>
          </a:prstGeom>
          <a:ln>
            <a:noFill/>
          </a:ln>
        </p:spPr>
      </p:pic>
      <p:pic>
        <p:nvPicPr>
          <p:cNvPr id="421" name="Picture 4" descr=""/>
          <p:cNvPicPr/>
          <p:nvPr/>
        </p:nvPicPr>
        <p:blipFill>
          <a:blip r:embed="rId3"/>
          <a:stretch/>
        </p:blipFill>
        <p:spPr>
          <a:xfrm>
            <a:off x="215280" y="183240"/>
            <a:ext cx="8719920" cy="523440"/>
          </a:xfrm>
          <a:prstGeom prst="rect">
            <a:avLst/>
          </a:prstGeom>
          <a:ln>
            <a:noFill/>
          </a:ln>
        </p:spPr>
      </p:pic>
      <p:pic>
        <p:nvPicPr>
          <p:cNvPr id="422" name="Picture 4" descr=""/>
          <p:cNvPicPr/>
          <p:nvPr/>
        </p:nvPicPr>
        <p:blipFill>
          <a:blip r:embed="rId4"/>
          <a:stretch/>
        </p:blipFill>
        <p:spPr>
          <a:xfrm>
            <a:off x="0" y="0"/>
            <a:ext cx="9143640" cy="6857640"/>
          </a:xfrm>
          <a:prstGeom prst="rect">
            <a:avLst/>
          </a:prstGeom>
          <a:ln>
            <a:noFill/>
          </a:ln>
        </p:spPr>
      </p:pic>
      <p:sp>
        <p:nvSpPr>
          <p:cNvPr id="423" name="PlaceHolder 1"/>
          <p:cNvSpPr>
            <a:spLocks noGrp="1"/>
          </p:cNvSpPr>
          <p:nvPr>
            <p:ph type="title"/>
          </p:nvPr>
        </p:nvSpPr>
        <p:spPr>
          <a:xfrm>
            <a:off x="951480" y="2132280"/>
            <a:ext cx="7412400" cy="1325160"/>
          </a:xfrm>
          <a:prstGeom prst="rect">
            <a:avLst/>
          </a:prstGeom>
        </p:spPr>
        <p:txBody>
          <a:bodyPr anchor="ctr"/>
          <a:p>
            <a:endParaRPr lang="uk-UA" sz="1800" spc="-1" strike="noStrike">
              <a:solidFill>
                <a:srgbClr val="ffffff"/>
              </a:solidFill>
              <a:uFill>
                <a:solidFill>
                  <a:srgbClr val="ffffff"/>
                </a:solidFill>
              </a:uFill>
              <a:latin typeface="Tahoma"/>
            </a:endParaRPr>
          </a:p>
        </p:txBody>
      </p:sp>
      <p:pic>
        <p:nvPicPr>
          <p:cNvPr id="424" name="Picture 5" descr=""/>
          <p:cNvPicPr/>
          <p:nvPr/>
        </p:nvPicPr>
        <p:blipFill>
          <a:blip r:embed="rId5"/>
          <a:stretch/>
        </p:blipFill>
        <p:spPr>
          <a:xfrm>
            <a:off x="222840" y="185760"/>
            <a:ext cx="8704800" cy="522720"/>
          </a:xfrm>
          <a:prstGeom prst="rect">
            <a:avLst/>
          </a:prstGeom>
          <a:ln>
            <a:noFill/>
          </a:ln>
        </p:spPr>
      </p:pic>
      <p:sp>
        <p:nvSpPr>
          <p:cNvPr id="425" name="CustomShape 2"/>
          <p:cNvSpPr/>
          <p:nvPr/>
        </p:nvSpPr>
        <p:spPr>
          <a:xfrm>
            <a:off x="951480" y="5001120"/>
            <a:ext cx="7381440" cy="511488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ffffff"/>
                </a:solidFill>
                <a:uFill>
                  <a:solidFill>
                    <a:srgbClr val="ffffff"/>
                  </a:solidFill>
                </a:uFill>
                <a:latin typeface="Tahoma"/>
              </a:rPr>
              <a:t>USA HQ</a:t>
            </a:r>
            <a:r>
              <a:rPr b="1"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Toll Free: 866-687-3588 </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Tel: +1-512-516-8880</a:t>
            </a:r>
            <a:endParaRPr lang="en-US" sz="1800" spc="-1" strike="noStrike">
              <a:solidFill>
                <a:srgbClr val="ffffff"/>
              </a:solidFill>
              <a:uFill>
                <a:solidFill>
                  <a:srgbClr val="ffffff"/>
                </a:solidFill>
              </a:uFill>
              <a:latin typeface="Arial"/>
            </a:endParaRPr>
          </a:p>
          <a:p>
            <a:pPr>
              <a:lnSpc>
                <a:spcPct val="100000"/>
              </a:lnSpc>
            </a:pPr>
            <a:r>
              <a:rPr b="1" lang="en-US" sz="1000" spc="-1" strike="noStrike">
                <a:solidFill>
                  <a:srgbClr val="ffffff"/>
                </a:solidFill>
                <a:uFill>
                  <a:solidFill>
                    <a:srgbClr val="ffffff"/>
                  </a:solidFill>
                </a:uFill>
                <a:latin typeface="Tahoma"/>
              </a:rPr>
              <a:t>Ukraine HQ</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Tel: +380-32-240-9090</a:t>
            </a:r>
            <a:endParaRPr lang="en-US" sz="1800" spc="-1" strike="noStrike">
              <a:solidFill>
                <a:srgbClr val="ffffff"/>
              </a:solidFill>
              <a:uFill>
                <a:solidFill>
                  <a:srgbClr val="ffffff"/>
                </a:solidFill>
              </a:uFill>
              <a:latin typeface="Arial"/>
            </a:endParaRPr>
          </a:p>
          <a:p>
            <a:pPr>
              <a:lnSpc>
                <a:spcPct val="100000"/>
              </a:lnSpc>
            </a:pPr>
            <a:endParaRPr lang="en-US" sz="1800" spc="-1" strike="noStrike">
              <a:solidFill>
                <a:srgbClr val="ffffff"/>
              </a:solidFill>
              <a:uFill>
                <a:solidFill>
                  <a:srgbClr val="ffffff"/>
                </a:solidFill>
              </a:uFill>
              <a:latin typeface="Arial"/>
            </a:endParaRPr>
          </a:p>
          <a:p>
            <a:pPr>
              <a:lnSpc>
                <a:spcPct val="100000"/>
              </a:lnSpc>
            </a:pPr>
            <a:r>
              <a:rPr b="1" lang="en-US" sz="1000" spc="-1" strike="noStrike">
                <a:solidFill>
                  <a:srgbClr val="ffffff"/>
                </a:solidFill>
                <a:uFill>
                  <a:solidFill>
                    <a:srgbClr val="ffffff"/>
                  </a:solidFill>
                </a:uFill>
                <a:latin typeface="Tahoma"/>
              </a:rPr>
              <a:t>Bulgaria</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Tel: +359-2-902-3760</a:t>
            </a:r>
            <a:endParaRPr lang="en-US" sz="1800" spc="-1" strike="noStrike">
              <a:solidFill>
                <a:srgbClr val="ffffff"/>
              </a:solidFill>
              <a:uFill>
                <a:solidFill>
                  <a:srgbClr val="ffffff"/>
                </a:solidFill>
              </a:uFill>
              <a:latin typeface="Arial"/>
            </a:endParaRPr>
          </a:p>
          <a:p>
            <a:pPr>
              <a:lnSpc>
                <a:spcPct val="100000"/>
              </a:lnSpc>
            </a:pPr>
            <a:r>
              <a:rPr b="1" lang="en-US" sz="1000" spc="-1" strike="noStrike">
                <a:solidFill>
                  <a:srgbClr val="ffffff"/>
                </a:solidFill>
                <a:uFill>
                  <a:solidFill>
                    <a:srgbClr val="ffffff"/>
                  </a:solidFill>
                </a:uFill>
                <a:latin typeface="Tahoma"/>
              </a:rPr>
              <a:t>Germany</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Tel: +49-69-2602-5857</a:t>
            </a:r>
            <a:endParaRPr lang="en-US" sz="1800" spc="-1" strike="noStrike">
              <a:solidFill>
                <a:srgbClr val="ffffff"/>
              </a:solidFill>
              <a:uFill>
                <a:solidFill>
                  <a:srgbClr val="ffffff"/>
                </a:solidFill>
              </a:uFill>
              <a:latin typeface="Arial"/>
            </a:endParaRPr>
          </a:p>
          <a:p>
            <a:pPr>
              <a:lnSpc>
                <a:spcPct val="100000"/>
              </a:lnSpc>
            </a:pPr>
            <a:r>
              <a:rPr b="1" lang="en-US" sz="1000" spc="-1" strike="noStrike">
                <a:solidFill>
                  <a:srgbClr val="ffffff"/>
                </a:solidFill>
                <a:uFill>
                  <a:solidFill>
                    <a:srgbClr val="ffffff"/>
                  </a:solidFill>
                </a:uFill>
                <a:latin typeface="Tahoma"/>
              </a:rPr>
              <a:t>Netherlands</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Tel: +31-20-262-33-23 </a:t>
            </a:r>
            <a:endParaRPr lang="en-US" sz="1800" spc="-1" strike="noStrike">
              <a:solidFill>
                <a:srgbClr val="ffffff"/>
              </a:solidFill>
              <a:uFill>
                <a:solidFill>
                  <a:srgbClr val="ffffff"/>
                </a:solidFill>
              </a:uFill>
              <a:latin typeface="Arial"/>
            </a:endParaRPr>
          </a:p>
          <a:p>
            <a:pPr>
              <a:lnSpc>
                <a:spcPct val="100000"/>
              </a:lnSpc>
            </a:pPr>
            <a:r>
              <a:rPr b="1" lang="en-US" sz="1000" spc="-1" strike="noStrike">
                <a:solidFill>
                  <a:srgbClr val="ffffff"/>
                </a:solidFill>
                <a:uFill>
                  <a:solidFill>
                    <a:srgbClr val="ffffff"/>
                  </a:solidFill>
                </a:uFill>
                <a:latin typeface="Tahoma"/>
              </a:rPr>
              <a:t>Poland</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Tel: +48-71-382-2800</a:t>
            </a:r>
            <a:endParaRPr lang="en-US" sz="1800" spc="-1" strike="noStrike">
              <a:solidFill>
                <a:srgbClr val="ffffff"/>
              </a:solidFill>
              <a:uFill>
                <a:solidFill>
                  <a:srgbClr val="ffffff"/>
                </a:solidFill>
              </a:uFill>
              <a:latin typeface="Arial"/>
            </a:endParaRPr>
          </a:p>
          <a:p>
            <a:pPr>
              <a:lnSpc>
                <a:spcPct val="100000"/>
              </a:lnSpc>
            </a:pPr>
            <a:r>
              <a:rPr b="1" lang="en-US" sz="1000" spc="-1" strike="noStrike">
                <a:solidFill>
                  <a:srgbClr val="ffffff"/>
                </a:solidFill>
                <a:uFill>
                  <a:solidFill>
                    <a:srgbClr val="ffffff"/>
                  </a:solidFill>
                </a:uFill>
                <a:latin typeface="Tahoma"/>
              </a:rPr>
              <a:t>UK</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Tel: +44-207-544-8414 </a:t>
            </a:r>
            <a:endParaRPr lang="en-US" sz="1800" spc="-1" strike="noStrike">
              <a:solidFill>
                <a:srgbClr val="ffffff"/>
              </a:solidFill>
              <a:uFill>
                <a:solidFill>
                  <a:srgbClr val="ffffff"/>
                </a:solidFill>
              </a:uFill>
              <a:latin typeface="Arial"/>
            </a:endParaRPr>
          </a:p>
          <a:p>
            <a:pPr>
              <a:lnSpc>
                <a:spcPct val="100000"/>
              </a:lnSpc>
            </a:pPr>
            <a:endParaRPr lang="en-US" sz="1800" spc="-1" strike="noStrike">
              <a:solidFill>
                <a:srgbClr val="ffffff"/>
              </a:solidFill>
              <a:uFill>
                <a:solidFill>
                  <a:srgbClr val="ffffff"/>
                </a:solidFill>
              </a:uFill>
              <a:latin typeface="Arial"/>
            </a:endParaRPr>
          </a:p>
          <a:p>
            <a:pPr>
              <a:lnSpc>
                <a:spcPct val="100000"/>
              </a:lnSpc>
            </a:pPr>
            <a:endParaRPr lang="en-US" sz="1800" spc="-1" strike="noStrike">
              <a:solidFill>
                <a:srgbClr val="ffffff"/>
              </a:solidFill>
              <a:uFill>
                <a:solidFill>
                  <a:srgbClr val="ffffff"/>
                </a:solidFill>
              </a:uFill>
              <a:latin typeface="Arial"/>
            </a:endParaRPr>
          </a:p>
          <a:p>
            <a:pPr>
              <a:lnSpc>
                <a:spcPct val="100000"/>
              </a:lnSpc>
            </a:pPr>
            <a:r>
              <a:rPr b="1" lang="en-US" sz="1000" spc="-1" strike="noStrike">
                <a:solidFill>
                  <a:srgbClr val="ffffff"/>
                </a:solidFill>
                <a:uFill>
                  <a:solidFill>
                    <a:srgbClr val="ffffff"/>
                  </a:solidFill>
                </a:uFill>
                <a:latin typeface="Tahoma"/>
              </a:rPr>
              <a:t>EMAIL</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info@softserveinc.com</a:t>
            </a:r>
            <a:endParaRPr lang="en-US" sz="1800" spc="-1" strike="noStrike">
              <a:solidFill>
                <a:srgbClr val="ffffff"/>
              </a:solidFill>
              <a:uFill>
                <a:solidFill>
                  <a:srgbClr val="ffffff"/>
                </a:solidFill>
              </a:uFill>
              <a:latin typeface="Arial"/>
            </a:endParaRPr>
          </a:p>
          <a:p>
            <a:pPr>
              <a:lnSpc>
                <a:spcPct val="100000"/>
              </a:lnSpc>
            </a:pPr>
            <a:r>
              <a:rPr b="1" lang="en-US" sz="1000" spc="-1" strike="noStrike">
                <a:solidFill>
                  <a:srgbClr val="ffffff"/>
                </a:solidFill>
                <a:uFill>
                  <a:solidFill>
                    <a:srgbClr val="ffffff"/>
                  </a:solidFill>
                </a:uFill>
                <a:latin typeface="Tahoma"/>
              </a:rPr>
              <a:t>WEBSITE:</a:t>
            </a:r>
            <a:r>
              <a:rPr lang="en-US" sz="1000" spc="-1" strike="noStrike">
                <a:solidFill>
                  <a:srgbClr val="ffffff"/>
                </a:solidFill>
                <a:uFill>
                  <a:solidFill>
                    <a:srgbClr val="ffffff"/>
                  </a:solidFill>
                </a:uFill>
                <a:latin typeface="Tahoma"/>
              </a:rPr>
              <a:t>
</a:t>
            </a:r>
            <a:r>
              <a:rPr lang="en-US" sz="1000" spc="-1" strike="noStrike">
                <a:solidFill>
                  <a:srgbClr val="ffffff"/>
                </a:solidFill>
                <a:uFill>
                  <a:solidFill>
                    <a:srgbClr val="ffffff"/>
                  </a:solidFill>
                </a:uFill>
                <a:latin typeface="Tahoma"/>
              </a:rPr>
              <a:t>www.softserveinc.com</a:t>
            </a:r>
            <a:endParaRPr lang="en-US" sz="1800" spc="-1" strike="noStrike">
              <a:solidFill>
                <a:srgbClr val="ffffff"/>
              </a:solidFill>
              <a:uFill>
                <a:solidFill>
                  <a:srgbClr val="ffffff"/>
                </a:solidFill>
              </a:uFill>
              <a:latin typeface="Arial"/>
            </a:endParaRPr>
          </a:p>
        </p:txBody>
      </p:sp>
      <p:sp>
        <p:nvSpPr>
          <p:cNvPr id="426"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lang="uk-UA" sz="28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ffffff"/>
              </a:buClr>
              <a:buSzPct val="75000"/>
              <a:buFont typeface="Symbol" charset="2"/>
              <a:buChar char=""/>
            </a:pPr>
            <a:r>
              <a:rPr lang="uk-UA" sz="20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ffffff"/>
              </a:buClr>
              <a:buSzPct val="45000"/>
              <a:buFont typeface="Wingdings" charset="2"/>
              <a:buChar char=""/>
            </a:pPr>
            <a:r>
              <a:rPr lang="uk-UA" sz="18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ffffff"/>
              </a:buClr>
              <a:buSzPct val="75000"/>
              <a:buFont typeface="Symbol" charset="2"/>
              <a:buChar char=""/>
            </a:pPr>
            <a:r>
              <a:rPr lang="uk-UA" sz="18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ffffff"/>
              </a:buClr>
              <a:buSzPct val="45000"/>
              <a:buFont typeface="Wingdings" charset="2"/>
              <a:buChar char=""/>
            </a:pPr>
            <a:r>
              <a:rPr lang="uk-UA" sz="20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ffffff"/>
              </a:buClr>
              <a:buSzPct val="45000"/>
              <a:buFont typeface="Wingdings" charset="2"/>
              <a:buChar char=""/>
            </a:pPr>
            <a:r>
              <a:rPr lang="uk-UA" sz="20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ffffff"/>
              </a:buClr>
              <a:buSzPct val="45000"/>
              <a:buFont typeface="Wingdings" charset="2"/>
              <a:buChar char=""/>
            </a:pPr>
            <a:r>
              <a:rPr lang="uk-UA" sz="2000" spc="-1" strike="noStrike">
                <a:solidFill>
                  <a:srgbClr val="000000"/>
                </a:solidFill>
                <a:uFill>
                  <a:solidFill>
                    <a:srgbClr val="ffffff"/>
                  </a:solidFill>
                </a:uFill>
                <a:latin typeface="Tahoma"/>
              </a:rPr>
              <a:t>Seventh Outline Level</a:t>
            </a:r>
            <a:endParaRPr lang="uk-UA" sz="2000" spc="-1" strike="noStrike">
              <a:solidFill>
                <a:srgbClr val="000000"/>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61" name="Picture 8" descr=""/>
          <p:cNvPicPr/>
          <p:nvPr/>
        </p:nvPicPr>
        <p:blipFill>
          <a:blip r:embed="rId2"/>
          <a:stretch/>
        </p:blipFill>
        <p:spPr>
          <a:xfrm>
            <a:off x="222840" y="185760"/>
            <a:ext cx="8704800" cy="522720"/>
          </a:xfrm>
          <a:prstGeom prst="rect">
            <a:avLst/>
          </a:prstGeom>
          <a:ln>
            <a:noFill/>
          </a:ln>
        </p:spPr>
      </p:pic>
      <p:pic>
        <p:nvPicPr>
          <p:cNvPr id="462" name="Picture 4" descr=""/>
          <p:cNvPicPr/>
          <p:nvPr/>
        </p:nvPicPr>
        <p:blipFill>
          <a:blip r:embed="rId3"/>
          <a:stretch/>
        </p:blipFill>
        <p:spPr>
          <a:xfrm>
            <a:off x="215280" y="183240"/>
            <a:ext cx="8719920" cy="523440"/>
          </a:xfrm>
          <a:prstGeom prst="rect">
            <a:avLst/>
          </a:prstGeom>
          <a:ln>
            <a:noFill/>
          </a:ln>
        </p:spPr>
      </p:pic>
      <p:sp>
        <p:nvSpPr>
          <p:cNvPr id="463" name="PlaceHolder 1"/>
          <p:cNvSpPr>
            <a:spLocks noGrp="1"/>
          </p:cNvSpPr>
          <p:nvPr>
            <p:ph type="body"/>
          </p:nvPr>
        </p:nvSpPr>
        <p:spPr>
          <a:xfrm>
            <a:off x="272160" y="1590840"/>
            <a:ext cx="8655480" cy="5006520"/>
          </a:xfrm>
          <a:prstGeom prst="rect">
            <a:avLst/>
          </a:prstGeom>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22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Seventh Outline LevelClick to add text</a:t>
            </a:r>
            <a:endParaRPr lang="uk-UA" sz="2000" spc="-1" strike="noStrike">
              <a:solidFill>
                <a:srgbClr val="000000"/>
              </a:solidFill>
              <a:uFill>
                <a:solidFill>
                  <a:srgbClr val="ffffff"/>
                </a:solidFill>
              </a:uFill>
              <a:latin typeface="Tahoma"/>
            </a:endParaRPr>
          </a:p>
          <a:p>
            <a:pPr lvl="7" marL="3456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Second level</a:t>
            </a:r>
            <a:endParaRPr lang="uk-UA" sz="2000" spc="-1" strike="noStrike">
              <a:solidFill>
                <a:srgbClr val="000000"/>
              </a:solidFill>
              <a:uFill>
                <a:solidFill>
                  <a:srgbClr val="ffffff"/>
                </a:solidFill>
              </a:uFill>
              <a:latin typeface="Tahoma"/>
            </a:endParaRPr>
          </a:p>
          <a:p>
            <a:pPr lvl="8" marL="3888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level</a:t>
            </a:r>
            <a:endParaRPr lang="uk-UA" sz="2000" spc="-1" strike="noStrike">
              <a:solidFill>
                <a:srgbClr val="000000"/>
              </a:solidFill>
              <a:uFill>
                <a:solidFill>
                  <a:srgbClr val="ffffff"/>
                </a:solidFill>
              </a:uFill>
              <a:latin typeface="Tahoma"/>
            </a:endParaRPr>
          </a:p>
          <a:p>
            <a:pPr lvl="9" marL="4320000" indent="-216000">
              <a:lnSpc>
                <a:spcPct val="100000"/>
              </a:lnSpc>
              <a:buClr>
                <a:srgbClr val="000000"/>
              </a:buClr>
              <a:buSzPct val="45000"/>
              <a:buFont typeface="Wingdings" charset="2"/>
              <a:buChar char=""/>
            </a:pPr>
            <a:r>
              <a:rPr lang="uk-UA" sz="2200" spc="-1" strike="noStrike">
                <a:solidFill>
                  <a:srgbClr val="000000"/>
                </a:solidFill>
                <a:uFill>
                  <a:solidFill>
                    <a:srgbClr val="ffffff"/>
                  </a:solidFill>
                </a:uFill>
                <a:latin typeface="Tahoma"/>
              </a:rPr>
              <a:t>Fourth level</a:t>
            </a:r>
            <a:endParaRPr lang="uk-UA" sz="1800" spc="-1" strike="noStrike">
              <a:solidFill>
                <a:srgbClr val="000000"/>
              </a:solidFill>
              <a:uFill>
                <a:solidFill>
                  <a:srgbClr val="ffffff"/>
                </a:solidFill>
              </a:uFill>
              <a:latin typeface="Tahoma"/>
            </a:endParaRPr>
          </a:p>
        </p:txBody>
      </p:sp>
      <p:sp>
        <p:nvSpPr>
          <p:cNvPr id="464" name="PlaceHolder 2"/>
          <p:cNvSpPr>
            <a:spLocks noGrp="1"/>
          </p:cNvSpPr>
          <p:nvPr>
            <p:ph type="title"/>
          </p:nvPr>
        </p:nvSpPr>
        <p:spPr>
          <a:xfrm>
            <a:off x="457200" y="273600"/>
            <a:ext cx="8229240" cy="1144800"/>
          </a:xfrm>
          <a:prstGeom prst="rect">
            <a:avLst/>
          </a:prstGeom>
        </p:spPr>
        <p:txBody>
          <a:bodyPr lIns="0" rIns="0" tIns="0" bIns="0" anchor="ctr"/>
          <a:p>
            <a:r>
              <a:rPr lang="uk-UA" sz="1800" spc="-1" strike="noStrike">
                <a:solidFill>
                  <a:srgbClr val="131515"/>
                </a:solidFill>
                <a:uFill>
                  <a:solidFill>
                    <a:srgbClr val="ffffff"/>
                  </a:solidFill>
                </a:uFill>
                <a:latin typeface="Tahoma"/>
              </a:rPr>
              <a:t>Click to edit the title text format</a:t>
            </a:r>
            <a:endParaRPr lang="uk-UA" sz="1800" spc="-1" strike="noStrike">
              <a:solidFill>
                <a:srgbClr val="131515"/>
              </a:solidFill>
              <a:uFill>
                <a:solidFill>
                  <a:srgbClr val="ffffff"/>
                </a:solidFill>
              </a:uFill>
              <a:latin typeface="Tahoma"/>
            </a:endParaRPr>
          </a:p>
        </p:txBody>
      </p:sp>
      <p:sp>
        <p:nvSpPr>
          <p:cNvPr id="465" name="PlaceHolder 3"/>
          <p:cNvSpPr>
            <a:spLocks noGrp="1"/>
          </p:cNvSpPr>
          <p:nvPr>
            <p:ph type="dt"/>
          </p:nvPr>
        </p:nvSpPr>
        <p:spPr>
          <a:xfrm>
            <a:off x="457200" y="6247440"/>
            <a:ext cx="2130120" cy="472680"/>
          </a:xfrm>
          <a:prstGeom prst="rect">
            <a:avLst/>
          </a:prstGeom>
        </p:spPr>
        <p:txBody>
          <a:bodyPr lIns="0" rIns="0" tIns="0" bIns="0"/>
          <a:p>
            <a:r>
              <a:rPr lang="en-US" sz="1400" spc="-1" strike="noStrike">
                <a:solidFill>
                  <a:srgbClr val="000000"/>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466" name="PlaceHolder 4"/>
          <p:cNvSpPr>
            <a:spLocks noGrp="1"/>
          </p:cNvSpPr>
          <p:nvPr>
            <p:ph type="ftr"/>
          </p:nvPr>
        </p:nvSpPr>
        <p:spPr>
          <a:xfrm>
            <a:off x="3126960" y="6247440"/>
            <a:ext cx="2898000" cy="472680"/>
          </a:xfrm>
          <a:prstGeom prst="rect">
            <a:avLst/>
          </a:prstGeom>
        </p:spPr>
        <p:txBody>
          <a:bodyPr lIns="0" rIns="0" tIns="0" bIns="0"/>
          <a:p>
            <a:pPr algn="ctr"/>
            <a:r>
              <a:rPr lang="en-US" sz="1400" spc="-1" strike="noStrike">
                <a:solidFill>
                  <a:srgbClr val="000000"/>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467" name="PlaceHolder 5"/>
          <p:cNvSpPr>
            <a:spLocks noGrp="1"/>
          </p:cNvSpPr>
          <p:nvPr>
            <p:ph type="sldNum"/>
          </p:nvPr>
        </p:nvSpPr>
        <p:spPr>
          <a:xfrm>
            <a:off x="6555960" y="6247440"/>
            <a:ext cx="2130120" cy="472680"/>
          </a:xfrm>
          <a:prstGeom prst="rect">
            <a:avLst/>
          </a:prstGeom>
        </p:spPr>
        <p:txBody>
          <a:bodyPr lIns="0" rIns="0" tIns="0" bIns="0"/>
          <a:p>
            <a:pPr algn="r"/>
            <a:fld id="{9F2E23C2-730B-4104-BFEF-3695A4A4AD50}" type="slidenum">
              <a:rPr lang="en-US" sz="1400" spc="-1" strike="noStrike">
                <a:solidFill>
                  <a:srgbClr val="000000"/>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1" name="Picture 8" descr=""/>
          <p:cNvPicPr/>
          <p:nvPr/>
        </p:nvPicPr>
        <p:blipFill>
          <a:blip r:embed="rId2"/>
          <a:stretch/>
        </p:blipFill>
        <p:spPr>
          <a:xfrm>
            <a:off x="222840" y="185760"/>
            <a:ext cx="8704800" cy="522720"/>
          </a:xfrm>
          <a:prstGeom prst="rect">
            <a:avLst/>
          </a:prstGeom>
          <a:ln>
            <a:noFill/>
          </a:ln>
        </p:spPr>
      </p:pic>
      <p:pic>
        <p:nvPicPr>
          <p:cNvPr id="42" name="Picture 4" descr=""/>
          <p:cNvPicPr/>
          <p:nvPr/>
        </p:nvPicPr>
        <p:blipFill>
          <a:blip r:embed="rId3"/>
          <a:stretch/>
        </p:blipFill>
        <p:spPr>
          <a:xfrm>
            <a:off x="215280" y="183240"/>
            <a:ext cx="8719920" cy="523440"/>
          </a:xfrm>
          <a:prstGeom prst="rect">
            <a:avLst/>
          </a:prstGeom>
          <a:ln>
            <a:noFill/>
          </a:ln>
        </p:spPr>
      </p:pic>
      <p:sp>
        <p:nvSpPr>
          <p:cNvPr id="43" name="PlaceHolder 1"/>
          <p:cNvSpPr>
            <a:spLocks noGrp="1"/>
          </p:cNvSpPr>
          <p:nvPr>
            <p:ph type="body"/>
          </p:nvPr>
        </p:nvSpPr>
        <p:spPr>
          <a:xfrm>
            <a:off x="272160" y="1592640"/>
            <a:ext cx="8674920" cy="5004720"/>
          </a:xfrm>
          <a:prstGeom prst="rect">
            <a:avLst/>
          </a:prstGeom>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22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Seventh Outline LevelClick to add text</a:t>
            </a:r>
            <a:endParaRPr lang="uk-UA" sz="2000" spc="-1" strike="noStrike">
              <a:solidFill>
                <a:srgbClr val="000000"/>
              </a:solidFill>
              <a:uFill>
                <a:solidFill>
                  <a:srgbClr val="ffffff"/>
                </a:solidFill>
              </a:uFill>
              <a:latin typeface="Tahoma"/>
            </a:endParaRPr>
          </a:p>
        </p:txBody>
      </p:sp>
      <p:sp>
        <p:nvSpPr>
          <p:cNvPr id="44" name="PlaceHolder 2"/>
          <p:cNvSpPr>
            <a:spLocks noGrp="1"/>
          </p:cNvSpPr>
          <p:nvPr>
            <p:ph type="title"/>
          </p:nvPr>
        </p:nvSpPr>
        <p:spPr>
          <a:xfrm>
            <a:off x="457200" y="273600"/>
            <a:ext cx="8229240" cy="1144800"/>
          </a:xfrm>
          <a:prstGeom prst="rect">
            <a:avLst/>
          </a:prstGeom>
        </p:spPr>
        <p:txBody>
          <a:bodyPr lIns="0" rIns="0" tIns="0" bIns="0" anchor="ctr"/>
          <a:p>
            <a:r>
              <a:rPr lang="uk-UA" sz="1800" spc="-1" strike="noStrike">
                <a:solidFill>
                  <a:srgbClr val="131515"/>
                </a:solidFill>
                <a:uFill>
                  <a:solidFill>
                    <a:srgbClr val="ffffff"/>
                  </a:solidFill>
                </a:uFill>
                <a:latin typeface="Tahoma"/>
              </a:rPr>
              <a:t>Click to edit the title text format</a:t>
            </a:r>
            <a:endParaRPr lang="uk-UA" sz="1800" spc="-1" strike="noStrike">
              <a:solidFill>
                <a:srgbClr val="131515"/>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79" name="Picture 7" descr=""/>
          <p:cNvPicPr/>
          <p:nvPr/>
        </p:nvPicPr>
        <p:blipFill>
          <a:blip r:embed="rId2"/>
          <a:stretch/>
        </p:blipFill>
        <p:spPr>
          <a:xfrm>
            <a:off x="363240" y="6134760"/>
            <a:ext cx="2211840" cy="321840"/>
          </a:xfrm>
          <a:prstGeom prst="rect">
            <a:avLst/>
          </a:prstGeom>
          <a:ln>
            <a:noFill/>
          </a:ln>
        </p:spPr>
      </p:pic>
      <p:sp>
        <p:nvSpPr>
          <p:cNvPr id="80" name="PlaceHolder 1"/>
          <p:cNvSpPr>
            <a:spLocks noGrp="1"/>
          </p:cNvSpPr>
          <p:nvPr>
            <p:ph type="body"/>
          </p:nvPr>
        </p:nvSpPr>
        <p:spPr>
          <a:xfrm>
            <a:off x="272160" y="1233360"/>
            <a:ext cx="8620560" cy="4535280"/>
          </a:xfrm>
          <a:prstGeom prst="rect">
            <a:avLst/>
          </a:prstGeom>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22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Seventh Outline LevelClick to add text</a:t>
            </a:r>
            <a:endParaRPr lang="uk-UA" sz="2000" spc="-1" strike="noStrike">
              <a:solidFill>
                <a:srgbClr val="000000"/>
              </a:solidFill>
              <a:uFill>
                <a:solidFill>
                  <a:srgbClr val="ffffff"/>
                </a:solidFill>
              </a:uFill>
              <a:latin typeface="Tahoma"/>
            </a:endParaRPr>
          </a:p>
        </p:txBody>
      </p:sp>
      <p:sp>
        <p:nvSpPr>
          <p:cNvPr id="81" name="PlaceHolder 2"/>
          <p:cNvSpPr>
            <a:spLocks noGrp="1"/>
          </p:cNvSpPr>
          <p:nvPr>
            <p:ph type="title"/>
          </p:nvPr>
        </p:nvSpPr>
        <p:spPr>
          <a:xfrm>
            <a:off x="272160" y="343800"/>
            <a:ext cx="8673840" cy="525600"/>
          </a:xfrm>
          <a:prstGeom prst="rect">
            <a:avLst/>
          </a:prstGeom>
        </p:spPr>
        <p:txBody>
          <a:bodyPr anchor="ctr"/>
          <a:p>
            <a:pPr>
              <a:lnSpc>
                <a:spcPct val="100000"/>
              </a:lnSpc>
            </a:pPr>
            <a:r>
              <a:rPr lang="uk-UA" sz="3500" spc="-1" strike="noStrike">
                <a:solidFill>
                  <a:srgbClr val="171b65"/>
                </a:solidFill>
                <a:uFill>
                  <a:solidFill>
                    <a:srgbClr val="ffffff"/>
                  </a:solidFill>
                </a:uFill>
                <a:latin typeface="Tahoma"/>
              </a:rPr>
              <a:t>Click to add title</a:t>
            </a:r>
            <a:endParaRPr lang="uk-UA" sz="1800" spc="-1" strike="noStrike">
              <a:solidFill>
                <a:srgbClr val="171b65"/>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16" name="Picture 8" descr=""/>
          <p:cNvPicPr/>
          <p:nvPr/>
        </p:nvPicPr>
        <p:blipFill>
          <a:blip r:embed="rId2"/>
          <a:stretch/>
        </p:blipFill>
        <p:spPr>
          <a:xfrm>
            <a:off x="222840" y="185760"/>
            <a:ext cx="8704800" cy="522720"/>
          </a:xfrm>
          <a:prstGeom prst="rect">
            <a:avLst/>
          </a:prstGeom>
          <a:ln>
            <a:noFill/>
          </a:ln>
        </p:spPr>
      </p:pic>
      <p:pic>
        <p:nvPicPr>
          <p:cNvPr id="117" name="Picture 4" descr=""/>
          <p:cNvPicPr/>
          <p:nvPr/>
        </p:nvPicPr>
        <p:blipFill>
          <a:blip r:embed="rId3"/>
          <a:stretch/>
        </p:blipFill>
        <p:spPr>
          <a:xfrm>
            <a:off x="215280" y="183240"/>
            <a:ext cx="8719920" cy="523440"/>
          </a:xfrm>
          <a:prstGeom prst="rect">
            <a:avLst/>
          </a:prstGeom>
          <a:ln>
            <a:noFill/>
          </a:ln>
        </p:spPr>
      </p:pic>
      <p:sp>
        <p:nvSpPr>
          <p:cNvPr id="118" name="PlaceHolder 1"/>
          <p:cNvSpPr>
            <a:spLocks noGrp="1"/>
          </p:cNvSpPr>
          <p:nvPr>
            <p:ph type="body"/>
          </p:nvPr>
        </p:nvSpPr>
        <p:spPr>
          <a:xfrm>
            <a:off x="272160" y="1590840"/>
            <a:ext cx="8655480" cy="5006520"/>
          </a:xfrm>
          <a:prstGeom prst="rect">
            <a:avLst/>
          </a:prstGeom>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22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Seventh Outline LevelClick to add text</a:t>
            </a:r>
            <a:endParaRPr lang="uk-UA" sz="2000" spc="-1" strike="noStrike">
              <a:solidFill>
                <a:srgbClr val="000000"/>
              </a:solidFill>
              <a:uFill>
                <a:solidFill>
                  <a:srgbClr val="ffffff"/>
                </a:solidFill>
              </a:uFill>
              <a:latin typeface="Tahoma"/>
            </a:endParaRPr>
          </a:p>
          <a:p>
            <a:pPr lvl="7" marL="3456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Second level</a:t>
            </a:r>
            <a:endParaRPr lang="uk-UA" sz="2000" spc="-1" strike="noStrike">
              <a:solidFill>
                <a:srgbClr val="000000"/>
              </a:solidFill>
              <a:uFill>
                <a:solidFill>
                  <a:srgbClr val="ffffff"/>
                </a:solidFill>
              </a:uFill>
              <a:latin typeface="Tahoma"/>
            </a:endParaRPr>
          </a:p>
          <a:p>
            <a:pPr lvl="8" marL="3888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level</a:t>
            </a:r>
            <a:endParaRPr lang="uk-UA" sz="2000" spc="-1" strike="noStrike">
              <a:solidFill>
                <a:srgbClr val="000000"/>
              </a:solidFill>
              <a:uFill>
                <a:solidFill>
                  <a:srgbClr val="ffffff"/>
                </a:solidFill>
              </a:uFill>
              <a:latin typeface="Tahoma"/>
            </a:endParaRPr>
          </a:p>
          <a:p>
            <a:pPr lvl="9" marL="4320000" indent="-216000">
              <a:lnSpc>
                <a:spcPct val="100000"/>
              </a:lnSpc>
              <a:buClr>
                <a:srgbClr val="000000"/>
              </a:buClr>
              <a:buSzPct val="45000"/>
              <a:buFont typeface="Wingdings" charset="2"/>
              <a:buChar char=""/>
            </a:pPr>
            <a:r>
              <a:rPr lang="uk-UA" sz="2200" spc="-1" strike="noStrike">
                <a:solidFill>
                  <a:srgbClr val="000000"/>
                </a:solidFill>
                <a:uFill>
                  <a:solidFill>
                    <a:srgbClr val="ffffff"/>
                  </a:solidFill>
                </a:uFill>
                <a:latin typeface="Tahoma"/>
              </a:rPr>
              <a:t>Fourth level</a:t>
            </a:r>
            <a:endParaRPr lang="uk-UA" sz="1800" spc="-1" strike="noStrike">
              <a:solidFill>
                <a:srgbClr val="000000"/>
              </a:solidFill>
              <a:uFill>
                <a:solidFill>
                  <a:srgbClr val="ffffff"/>
                </a:solidFill>
              </a:uFill>
              <a:latin typeface="Tahoma"/>
            </a:endParaRPr>
          </a:p>
        </p:txBody>
      </p:sp>
      <p:sp>
        <p:nvSpPr>
          <p:cNvPr id="119" name="PlaceHolder 2"/>
          <p:cNvSpPr>
            <a:spLocks noGrp="1"/>
          </p:cNvSpPr>
          <p:nvPr>
            <p:ph type="title"/>
          </p:nvPr>
        </p:nvSpPr>
        <p:spPr>
          <a:xfrm>
            <a:off x="457200" y="273600"/>
            <a:ext cx="8229240" cy="1144800"/>
          </a:xfrm>
          <a:prstGeom prst="rect">
            <a:avLst/>
          </a:prstGeom>
        </p:spPr>
        <p:txBody>
          <a:bodyPr lIns="0" rIns="0" tIns="0" bIns="0" anchor="ctr"/>
          <a:p>
            <a:r>
              <a:rPr lang="uk-UA" sz="1800" spc="-1" strike="noStrike">
                <a:solidFill>
                  <a:srgbClr val="131515"/>
                </a:solidFill>
                <a:uFill>
                  <a:solidFill>
                    <a:srgbClr val="ffffff"/>
                  </a:solidFill>
                </a:uFill>
                <a:latin typeface="Tahoma"/>
              </a:rPr>
              <a:t>Click to edit the title text format</a:t>
            </a:r>
            <a:endParaRPr lang="uk-UA" sz="1800" spc="-1" strike="noStrike">
              <a:solidFill>
                <a:srgbClr val="131515"/>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54" name="Picture 7" descr=""/>
          <p:cNvPicPr/>
          <p:nvPr/>
        </p:nvPicPr>
        <p:blipFill>
          <a:blip r:embed="rId2"/>
          <a:stretch/>
        </p:blipFill>
        <p:spPr>
          <a:xfrm>
            <a:off x="363240" y="6134760"/>
            <a:ext cx="2211840" cy="321840"/>
          </a:xfrm>
          <a:prstGeom prst="rect">
            <a:avLst/>
          </a:prstGeom>
          <a:ln>
            <a:noFill/>
          </a:ln>
        </p:spPr>
      </p:pic>
      <p:sp>
        <p:nvSpPr>
          <p:cNvPr id="155" name="PlaceHolder 1"/>
          <p:cNvSpPr>
            <a:spLocks noGrp="1"/>
          </p:cNvSpPr>
          <p:nvPr>
            <p:ph type="title"/>
          </p:nvPr>
        </p:nvSpPr>
        <p:spPr>
          <a:xfrm>
            <a:off x="272160" y="343800"/>
            <a:ext cx="8673840" cy="525600"/>
          </a:xfrm>
          <a:prstGeom prst="rect">
            <a:avLst/>
          </a:prstGeom>
        </p:spPr>
        <p:txBody>
          <a:bodyPr anchor="ctr"/>
          <a:p>
            <a:pPr>
              <a:lnSpc>
                <a:spcPct val="100000"/>
              </a:lnSpc>
            </a:pPr>
            <a:r>
              <a:rPr lang="uk-UA" sz="3500" spc="-1" strike="noStrike">
                <a:solidFill>
                  <a:srgbClr val="171b65"/>
                </a:solidFill>
                <a:uFill>
                  <a:solidFill>
                    <a:srgbClr val="ffffff"/>
                  </a:solidFill>
                </a:uFill>
                <a:latin typeface="Tahoma"/>
              </a:rPr>
              <a:t>Click to add title</a:t>
            </a:r>
            <a:endParaRPr lang="uk-UA" sz="1800" spc="-1" strike="noStrike">
              <a:solidFill>
                <a:srgbClr val="171b65"/>
              </a:solidFill>
              <a:uFill>
                <a:solidFill>
                  <a:srgbClr val="ffffff"/>
                </a:solidFill>
              </a:uFill>
              <a:latin typeface="Tahoma"/>
            </a:endParaRPr>
          </a:p>
        </p:txBody>
      </p:sp>
      <p:sp>
        <p:nvSpPr>
          <p:cNvPr id="156" name="PlaceHolder 2"/>
          <p:cNvSpPr>
            <a:spLocks noGrp="1"/>
          </p:cNvSpPr>
          <p:nvPr>
            <p:ph type="body"/>
          </p:nvPr>
        </p:nvSpPr>
        <p:spPr>
          <a:xfrm>
            <a:off x="272160" y="1233360"/>
            <a:ext cx="8673840" cy="4390560"/>
          </a:xfrm>
          <a:prstGeom prst="rect">
            <a:avLst/>
          </a:prstGeom>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22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Seventh Outline LevelClick to add text</a:t>
            </a:r>
            <a:endParaRPr lang="uk-UA" sz="2000" spc="-1" strike="noStrike">
              <a:solidFill>
                <a:srgbClr val="000000"/>
              </a:solidFill>
              <a:uFill>
                <a:solidFill>
                  <a:srgbClr val="ffffff"/>
                </a:solidFill>
              </a:uFill>
              <a:latin typeface="Tahoma"/>
            </a:endParaRPr>
          </a:p>
          <a:p>
            <a:pPr lvl="7" marL="3456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Second level</a:t>
            </a:r>
            <a:endParaRPr lang="uk-UA" sz="2000" spc="-1" strike="noStrike">
              <a:solidFill>
                <a:srgbClr val="000000"/>
              </a:solidFill>
              <a:uFill>
                <a:solidFill>
                  <a:srgbClr val="ffffff"/>
                </a:solidFill>
              </a:uFill>
              <a:latin typeface="Tahoma"/>
            </a:endParaRPr>
          </a:p>
          <a:p>
            <a:pPr lvl="8" marL="3888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level</a:t>
            </a:r>
            <a:endParaRPr lang="uk-UA" sz="2000" spc="-1" strike="noStrike">
              <a:solidFill>
                <a:srgbClr val="000000"/>
              </a:solidFill>
              <a:uFill>
                <a:solidFill>
                  <a:srgbClr val="ffffff"/>
                </a:solidFill>
              </a:uFill>
              <a:latin typeface="Tahoma"/>
            </a:endParaRPr>
          </a:p>
          <a:p>
            <a:pPr lvl="9" marL="4320000" indent="-216000">
              <a:lnSpc>
                <a:spcPct val="100000"/>
              </a:lnSpc>
              <a:buClr>
                <a:srgbClr val="000000"/>
              </a:buClr>
              <a:buSzPct val="45000"/>
              <a:buFont typeface="Wingdings" charset="2"/>
              <a:buChar char=""/>
            </a:pPr>
            <a:r>
              <a:rPr lang="uk-UA" sz="2200" spc="-1" strike="noStrike">
                <a:solidFill>
                  <a:srgbClr val="000000"/>
                </a:solidFill>
                <a:uFill>
                  <a:solidFill>
                    <a:srgbClr val="ffffff"/>
                  </a:solidFill>
                </a:uFill>
                <a:latin typeface="Tahoma"/>
              </a:rPr>
              <a:t>Fourth level</a:t>
            </a:r>
            <a:endParaRPr lang="uk-UA" sz="1800" spc="-1" strike="noStrike">
              <a:solidFill>
                <a:srgbClr val="000000"/>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191" name="Picture 8" descr=""/>
          <p:cNvPicPr/>
          <p:nvPr/>
        </p:nvPicPr>
        <p:blipFill>
          <a:blip r:embed="rId2"/>
          <a:stretch/>
        </p:blipFill>
        <p:spPr>
          <a:xfrm>
            <a:off x="222840" y="185760"/>
            <a:ext cx="8704800" cy="522720"/>
          </a:xfrm>
          <a:prstGeom prst="rect">
            <a:avLst/>
          </a:prstGeom>
          <a:ln>
            <a:noFill/>
          </a:ln>
        </p:spPr>
      </p:pic>
      <p:pic>
        <p:nvPicPr>
          <p:cNvPr id="192" name="Picture 4" descr=""/>
          <p:cNvPicPr/>
          <p:nvPr/>
        </p:nvPicPr>
        <p:blipFill>
          <a:blip r:embed="rId3"/>
          <a:stretch/>
        </p:blipFill>
        <p:spPr>
          <a:xfrm>
            <a:off x="215280" y="183240"/>
            <a:ext cx="8719920" cy="523440"/>
          </a:xfrm>
          <a:prstGeom prst="rect">
            <a:avLst/>
          </a:prstGeom>
          <a:ln>
            <a:noFill/>
          </a:ln>
        </p:spPr>
      </p:pic>
      <p:sp>
        <p:nvSpPr>
          <p:cNvPr id="193" name="PlaceHolder 1"/>
          <p:cNvSpPr>
            <a:spLocks noGrp="1"/>
          </p:cNvSpPr>
          <p:nvPr>
            <p:ph type="body"/>
          </p:nvPr>
        </p:nvSpPr>
        <p:spPr>
          <a:xfrm>
            <a:off x="272160" y="1584360"/>
            <a:ext cx="8655480" cy="4984560"/>
          </a:xfrm>
          <a:prstGeom prst="rect">
            <a:avLst/>
          </a:prstGeom>
        </p:spPr>
        <p:txBody>
          <a:bodyPr lIns="0" rIns="0" tIns="0" bIns="0"/>
          <a:p>
            <a:pPr marL="432000" indent="-324000">
              <a:buClr>
                <a:srgbClr val="000000"/>
              </a:buClr>
              <a:buSzPct val="45000"/>
              <a:buFont typeface="Wingdings" charset="2"/>
              <a:buChar char=""/>
            </a:pPr>
            <a:r>
              <a:rPr lang="uk-UA" sz="28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0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18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18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Seventh Outline Level</a:t>
            </a:r>
            <a:endParaRPr lang="uk-UA" sz="2000" spc="-1" strike="noStrike">
              <a:solidFill>
                <a:srgbClr val="000000"/>
              </a:solidFill>
              <a:uFill>
                <a:solidFill>
                  <a:srgbClr val="ffffff"/>
                </a:solidFill>
              </a:uFill>
              <a:latin typeface="Tahoma"/>
            </a:endParaRPr>
          </a:p>
        </p:txBody>
      </p:sp>
      <p:sp>
        <p:nvSpPr>
          <p:cNvPr id="194" name="PlaceHolder 2"/>
          <p:cNvSpPr>
            <a:spLocks noGrp="1"/>
          </p:cNvSpPr>
          <p:nvPr>
            <p:ph type="title"/>
          </p:nvPr>
        </p:nvSpPr>
        <p:spPr>
          <a:xfrm>
            <a:off x="457200" y="273600"/>
            <a:ext cx="8229240" cy="1144800"/>
          </a:xfrm>
          <a:prstGeom prst="rect">
            <a:avLst/>
          </a:prstGeom>
        </p:spPr>
        <p:txBody>
          <a:bodyPr lIns="0" rIns="0" tIns="0" bIns="0" anchor="ctr"/>
          <a:p>
            <a:r>
              <a:rPr lang="uk-UA" sz="1800" spc="-1" strike="noStrike">
                <a:solidFill>
                  <a:srgbClr val="131515"/>
                </a:solidFill>
                <a:uFill>
                  <a:solidFill>
                    <a:srgbClr val="ffffff"/>
                  </a:solidFill>
                </a:uFill>
                <a:latin typeface="Tahoma"/>
              </a:rPr>
              <a:t>Click to edit the title text format</a:t>
            </a:r>
            <a:endParaRPr lang="uk-UA" sz="1800" spc="-1" strike="noStrike">
              <a:solidFill>
                <a:srgbClr val="131515"/>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29" name="Picture 7" descr=""/>
          <p:cNvPicPr/>
          <p:nvPr/>
        </p:nvPicPr>
        <p:blipFill>
          <a:blip r:embed="rId2"/>
          <a:stretch/>
        </p:blipFill>
        <p:spPr>
          <a:xfrm>
            <a:off x="363240" y="6134760"/>
            <a:ext cx="2211840" cy="321840"/>
          </a:xfrm>
          <a:prstGeom prst="rect">
            <a:avLst/>
          </a:prstGeom>
          <a:ln>
            <a:noFill/>
          </a:ln>
        </p:spPr>
      </p:pic>
      <p:sp>
        <p:nvSpPr>
          <p:cNvPr id="230" name="PlaceHolder 1"/>
          <p:cNvSpPr>
            <a:spLocks noGrp="1"/>
          </p:cNvSpPr>
          <p:nvPr>
            <p:ph type="body"/>
          </p:nvPr>
        </p:nvSpPr>
        <p:spPr>
          <a:xfrm>
            <a:off x="272160" y="1233360"/>
            <a:ext cx="8674920" cy="4390560"/>
          </a:xfrm>
          <a:prstGeom prst="rect">
            <a:avLst/>
          </a:prstGeom>
        </p:spPr>
        <p:txBody>
          <a:bodyPr lIns="0" rIns="0" tIns="0" bIns="0"/>
          <a:p>
            <a:pPr marL="432000" indent="-324000">
              <a:buClr>
                <a:srgbClr val="000000"/>
              </a:buClr>
              <a:buSzPct val="45000"/>
              <a:buFont typeface="Wingdings" charset="2"/>
              <a:buChar char=""/>
            </a:pPr>
            <a:r>
              <a:rPr lang="uk-UA" sz="28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0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18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18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Seventh Outline Level</a:t>
            </a:r>
            <a:endParaRPr lang="uk-UA" sz="2000" spc="-1" strike="noStrike">
              <a:solidFill>
                <a:srgbClr val="000000"/>
              </a:solidFill>
              <a:uFill>
                <a:solidFill>
                  <a:srgbClr val="ffffff"/>
                </a:solidFill>
              </a:uFill>
              <a:latin typeface="Tahoma"/>
            </a:endParaRPr>
          </a:p>
        </p:txBody>
      </p:sp>
      <p:sp>
        <p:nvSpPr>
          <p:cNvPr id="231" name="PlaceHolder 2"/>
          <p:cNvSpPr>
            <a:spLocks noGrp="1"/>
          </p:cNvSpPr>
          <p:nvPr>
            <p:ph type="title"/>
          </p:nvPr>
        </p:nvSpPr>
        <p:spPr>
          <a:xfrm>
            <a:off x="272160" y="343800"/>
            <a:ext cx="8673840" cy="525600"/>
          </a:xfrm>
          <a:prstGeom prst="rect">
            <a:avLst/>
          </a:prstGeom>
        </p:spPr>
        <p:txBody>
          <a:bodyPr anchor="ctr"/>
          <a:p>
            <a:pPr>
              <a:lnSpc>
                <a:spcPct val="100000"/>
              </a:lnSpc>
            </a:pPr>
            <a:r>
              <a:rPr lang="uk-UA" sz="3500" spc="-1" strike="noStrike">
                <a:solidFill>
                  <a:srgbClr val="171b65"/>
                </a:solidFill>
                <a:uFill>
                  <a:solidFill>
                    <a:srgbClr val="ffffff"/>
                  </a:solidFill>
                </a:uFill>
                <a:latin typeface="Tahoma"/>
              </a:rPr>
              <a:t>Click to add title</a:t>
            </a:r>
            <a:endParaRPr lang="uk-UA" sz="1800" spc="-1" strike="noStrike">
              <a:solidFill>
                <a:srgbClr val="171b65"/>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266" name="Picture 8" descr=""/>
          <p:cNvPicPr/>
          <p:nvPr/>
        </p:nvPicPr>
        <p:blipFill>
          <a:blip r:embed="rId2"/>
          <a:stretch/>
        </p:blipFill>
        <p:spPr>
          <a:xfrm>
            <a:off x="222840" y="185760"/>
            <a:ext cx="8704800" cy="522720"/>
          </a:xfrm>
          <a:prstGeom prst="rect">
            <a:avLst/>
          </a:prstGeom>
          <a:ln>
            <a:noFill/>
          </a:ln>
        </p:spPr>
      </p:pic>
      <p:pic>
        <p:nvPicPr>
          <p:cNvPr id="267" name="Picture 4" descr=""/>
          <p:cNvPicPr/>
          <p:nvPr/>
        </p:nvPicPr>
        <p:blipFill>
          <a:blip r:embed="rId3"/>
          <a:stretch/>
        </p:blipFill>
        <p:spPr>
          <a:xfrm>
            <a:off x="215280" y="183240"/>
            <a:ext cx="8719920" cy="523440"/>
          </a:xfrm>
          <a:prstGeom prst="rect">
            <a:avLst/>
          </a:prstGeom>
          <a:ln>
            <a:noFill/>
          </a:ln>
        </p:spPr>
      </p:pic>
      <p:sp>
        <p:nvSpPr>
          <p:cNvPr id="268" name="PlaceHolder 1"/>
          <p:cNvSpPr>
            <a:spLocks noGrp="1"/>
          </p:cNvSpPr>
          <p:nvPr>
            <p:ph type="body"/>
          </p:nvPr>
        </p:nvSpPr>
        <p:spPr>
          <a:xfrm>
            <a:off x="272160" y="1647720"/>
            <a:ext cx="4191120" cy="4949640"/>
          </a:xfrm>
          <a:prstGeom prst="rect">
            <a:avLst/>
          </a:prstGeom>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22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Seventh Outline LevelClick to add text</a:t>
            </a:r>
            <a:endParaRPr lang="uk-UA" sz="2000" spc="-1" strike="noStrike">
              <a:solidFill>
                <a:srgbClr val="000000"/>
              </a:solidFill>
              <a:uFill>
                <a:solidFill>
                  <a:srgbClr val="ffffff"/>
                </a:solidFill>
              </a:uFill>
              <a:latin typeface="Tahoma"/>
            </a:endParaRPr>
          </a:p>
        </p:txBody>
      </p:sp>
      <p:sp>
        <p:nvSpPr>
          <p:cNvPr id="269" name="PlaceHolder 2"/>
          <p:cNvSpPr>
            <a:spLocks noGrp="1"/>
          </p:cNvSpPr>
          <p:nvPr>
            <p:ph type="body"/>
          </p:nvPr>
        </p:nvSpPr>
        <p:spPr>
          <a:xfrm>
            <a:off x="4680360" y="1647720"/>
            <a:ext cx="4247280" cy="4949640"/>
          </a:xfrm>
          <a:prstGeom prst="rect">
            <a:avLst/>
          </a:prstGeom>
        </p:spPr>
        <p:txBody>
          <a:bodyPr lIns="0" rIns="0" tIns="0" bIns="0"/>
          <a:p>
            <a:pPr marL="432000" indent="-324000">
              <a:buClr>
                <a:srgbClr val="000000"/>
              </a:buClr>
              <a:buSzPct val="45000"/>
              <a:buFont typeface="Wingdings" charset="2"/>
              <a:buChar char=""/>
            </a:pPr>
            <a:r>
              <a:rPr lang="uk-UA" sz="28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0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18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18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Seventh Outline Level</a:t>
            </a:r>
            <a:endParaRPr lang="uk-UA" sz="2000" spc="-1" strike="noStrike">
              <a:solidFill>
                <a:srgbClr val="000000"/>
              </a:solidFill>
              <a:uFill>
                <a:solidFill>
                  <a:srgbClr val="ffffff"/>
                </a:solidFill>
              </a:uFill>
              <a:latin typeface="Tahoma"/>
            </a:endParaRPr>
          </a:p>
        </p:txBody>
      </p:sp>
      <p:sp>
        <p:nvSpPr>
          <p:cNvPr id="270" name="PlaceHolder 3"/>
          <p:cNvSpPr>
            <a:spLocks noGrp="1"/>
          </p:cNvSpPr>
          <p:nvPr>
            <p:ph type="title"/>
          </p:nvPr>
        </p:nvSpPr>
        <p:spPr>
          <a:xfrm>
            <a:off x="457200" y="273600"/>
            <a:ext cx="8229240" cy="1144800"/>
          </a:xfrm>
          <a:prstGeom prst="rect">
            <a:avLst/>
          </a:prstGeom>
        </p:spPr>
        <p:txBody>
          <a:bodyPr lIns="0" rIns="0" tIns="0" bIns="0" anchor="ctr"/>
          <a:p>
            <a:r>
              <a:rPr lang="uk-UA" sz="1800" spc="-1" strike="noStrike">
                <a:solidFill>
                  <a:srgbClr val="131515"/>
                </a:solidFill>
                <a:uFill>
                  <a:solidFill>
                    <a:srgbClr val="ffffff"/>
                  </a:solidFill>
                </a:uFill>
                <a:latin typeface="Tahoma"/>
              </a:rPr>
              <a:t>Click to edit the title text format</a:t>
            </a:r>
            <a:endParaRPr lang="uk-UA" sz="1800" spc="-1" strike="noStrike">
              <a:solidFill>
                <a:srgbClr val="131515"/>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05" name="Picture 7" descr=""/>
          <p:cNvPicPr/>
          <p:nvPr/>
        </p:nvPicPr>
        <p:blipFill>
          <a:blip r:embed="rId2"/>
          <a:stretch/>
        </p:blipFill>
        <p:spPr>
          <a:xfrm>
            <a:off x="363240" y="6134760"/>
            <a:ext cx="2211840" cy="321840"/>
          </a:xfrm>
          <a:prstGeom prst="rect">
            <a:avLst/>
          </a:prstGeom>
          <a:ln>
            <a:noFill/>
          </a:ln>
        </p:spPr>
      </p:pic>
      <p:sp>
        <p:nvSpPr>
          <p:cNvPr id="306" name="PlaceHolder 1"/>
          <p:cNvSpPr>
            <a:spLocks noGrp="1"/>
          </p:cNvSpPr>
          <p:nvPr>
            <p:ph type="body"/>
          </p:nvPr>
        </p:nvSpPr>
        <p:spPr>
          <a:xfrm>
            <a:off x="272160" y="1233360"/>
            <a:ext cx="3685320" cy="4535280"/>
          </a:xfrm>
          <a:prstGeom prst="rect">
            <a:avLst/>
          </a:prstGeom>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22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22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200" spc="-1" strike="noStrike">
                <a:solidFill>
                  <a:srgbClr val="000000"/>
                </a:solidFill>
                <a:uFill>
                  <a:solidFill>
                    <a:srgbClr val="ffffff"/>
                  </a:solidFill>
                </a:uFill>
                <a:latin typeface="Tahoma"/>
              </a:rPr>
              <a:t>Seventh Outline LevelClick to add text</a:t>
            </a:r>
            <a:endParaRPr lang="uk-UA" sz="2000" spc="-1" strike="noStrike">
              <a:solidFill>
                <a:srgbClr val="000000"/>
              </a:solidFill>
              <a:uFill>
                <a:solidFill>
                  <a:srgbClr val="ffffff"/>
                </a:solidFill>
              </a:uFill>
              <a:latin typeface="Tahoma"/>
            </a:endParaRPr>
          </a:p>
        </p:txBody>
      </p:sp>
      <p:sp>
        <p:nvSpPr>
          <p:cNvPr id="307" name="PlaceHolder 2"/>
          <p:cNvSpPr>
            <a:spLocks noGrp="1"/>
          </p:cNvSpPr>
          <p:nvPr>
            <p:ph type="body"/>
          </p:nvPr>
        </p:nvSpPr>
        <p:spPr>
          <a:xfrm>
            <a:off x="4588920" y="0"/>
            <a:ext cx="4554720" cy="6857640"/>
          </a:xfrm>
          <a:prstGeom prst="rect">
            <a:avLst/>
          </a:prstGeom>
        </p:spPr>
        <p:txBody>
          <a:bodyPr lIns="0" rIns="0" tIns="0" bIns="0"/>
          <a:p>
            <a:pPr marL="432000" indent="-324000">
              <a:buClr>
                <a:srgbClr val="000000"/>
              </a:buClr>
              <a:buSzPct val="45000"/>
              <a:buFont typeface="Wingdings" charset="2"/>
              <a:buChar char=""/>
            </a:pPr>
            <a:r>
              <a:rPr lang="uk-UA" sz="2800" spc="-1" strike="noStrike">
                <a:solidFill>
                  <a:srgbClr val="000000"/>
                </a:solidFill>
                <a:uFill>
                  <a:solidFill>
                    <a:srgbClr val="ffffff"/>
                  </a:solidFill>
                </a:uFill>
                <a:latin typeface="Tahoma"/>
              </a:rPr>
              <a:t>Click to edit the outline text format</a:t>
            </a:r>
            <a:endParaRPr lang="uk-UA"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000" spc="-1" strike="noStrike">
                <a:solidFill>
                  <a:srgbClr val="000000"/>
                </a:solidFill>
                <a:uFill>
                  <a:solidFill>
                    <a:srgbClr val="ffffff"/>
                  </a:solidFill>
                </a:uFill>
                <a:latin typeface="Tahoma"/>
              </a:rPr>
              <a:t>Second Outline Level</a:t>
            </a:r>
            <a:endParaRPr lang="uk-UA" sz="20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lang="uk-UA" sz="1800" spc="-1" strike="noStrike">
                <a:solidFill>
                  <a:srgbClr val="000000"/>
                </a:solidFill>
                <a:uFill>
                  <a:solidFill>
                    <a:srgbClr val="ffffff"/>
                  </a:solidFill>
                </a:uFill>
                <a:latin typeface="Tahoma"/>
              </a:rPr>
              <a:t>Third Outline Level</a:t>
            </a:r>
            <a:endParaRPr lang="uk-UA" sz="1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lang="uk-UA" sz="1800" spc="-1" strike="noStrike">
                <a:solidFill>
                  <a:srgbClr val="000000"/>
                </a:solidFill>
                <a:uFill>
                  <a:solidFill>
                    <a:srgbClr val="ffffff"/>
                  </a:solidFill>
                </a:uFill>
                <a:latin typeface="Tahoma"/>
              </a:rPr>
              <a:t>Fourth Outline Level</a:t>
            </a:r>
            <a:endParaRPr lang="uk-UA" sz="1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Fifth Outline Level</a:t>
            </a:r>
            <a:endParaRPr lang="uk-UA"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Sixth Outline Level</a:t>
            </a:r>
            <a:endParaRPr lang="uk-UA"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lang="uk-UA" sz="2000" spc="-1" strike="noStrike">
                <a:solidFill>
                  <a:srgbClr val="000000"/>
                </a:solidFill>
                <a:uFill>
                  <a:solidFill>
                    <a:srgbClr val="ffffff"/>
                  </a:solidFill>
                </a:uFill>
                <a:latin typeface="Tahoma"/>
              </a:rPr>
              <a:t>Seventh Outline Level</a:t>
            </a:r>
            <a:endParaRPr lang="uk-UA" sz="2000" spc="-1" strike="noStrike">
              <a:solidFill>
                <a:srgbClr val="000000"/>
              </a:solidFill>
              <a:uFill>
                <a:solidFill>
                  <a:srgbClr val="ffffff"/>
                </a:solidFill>
              </a:uFill>
              <a:latin typeface="Tahoma"/>
            </a:endParaRPr>
          </a:p>
        </p:txBody>
      </p:sp>
      <p:sp>
        <p:nvSpPr>
          <p:cNvPr id="308" name="PlaceHolder 3"/>
          <p:cNvSpPr>
            <a:spLocks noGrp="1"/>
          </p:cNvSpPr>
          <p:nvPr>
            <p:ph type="title"/>
          </p:nvPr>
        </p:nvSpPr>
        <p:spPr>
          <a:xfrm>
            <a:off x="457200" y="273600"/>
            <a:ext cx="8229240" cy="1144800"/>
          </a:xfrm>
          <a:prstGeom prst="rect">
            <a:avLst/>
          </a:prstGeom>
        </p:spPr>
        <p:txBody>
          <a:bodyPr lIns="0" rIns="0" tIns="0" bIns="0" anchor="ctr"/>
          <a:p>
            <a:r>
              <a:rPr lang="uk-UA" sz="1800" spc="-1" strike="noStrike">
                <a:solidFill>
                  <a:srgbClr val="171b65"/>
                </a:solidFill>
                <a:uFill>
                  <a:solidFill>
                    <a:srgbClr val="ffffff"/>
                  </a:solidFill>
                </a:uFill>
                <a:latin typeface="Tahoma"/>
              </a:rPr>
              <a:t>Click to edit the title text format</a:t>
            </a:r>
            <a:endParaRPr lang="uk-UA" sz="1800" spc="-1" strike="noStrike">
              <a:solidFill>
                <a:srgbClr val="171b65"/>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45.xml"/>
</Relationships>
</file>

<file path=ppt/slides/_rels/slide11.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45.xml"/>
</Relationships>
</file>

<file path=ppt/slides/_rels/slide12.xml.rels><?xml version="1.0" encoding="UTF-8"?>
<Relationships xmlns="http://schemas.openxmlformats.org/package/2006/relationships"><Relationship Id="rId1" Type="http://schemas.openxmlformats.org/officeDocument/2006/relationships/image" Target="../media/image62.jpeg"/><Relationship Id="rId2" Type="http://schemas.openxmlformats.org/officeDocument/2006/relationships/image" Target="../media/image63.jpeg"/><Relationship Id="rId3" Type="http://schemas.openxmlformats.org/officeDocument/2006/relationships/slideLayout" Target="../slideLayouts/slideLayout145.xml"/>
</Relationships>
</file>

<file path=ppt/slides/_rels/slide13.xml.rels><?xml version="1.0" encoding="UTF-8"?>
<Relationships xmlns="http://schemas.openxmlformats.org/package/2006/relationships"><Relationship Id="rId1" Type="http://schemas.openxmlformats.org/officeDocument/2006/relationships/hyperlink" Target="https://www.tripadvisor.com/" TargetMode="External"/><Relationship Id="rId2" Type="http://schemas.openxmlformats.org/officeDocument/2006/relationships/slideLayout" Target="../slideLayouts/slideLayout145.xml"/>
</Relationships>
</file>

<file path=ppt/slides/_rels/slide14.xml.rels><?xml version="1.0" encoding="UTF-8"?>
<Relationships xmlns="http://schemas.openxmlformats.org/package/2006/relationships"><Relationship Id="rId1" Type="http://schemas.openxmlformats.org/officeDocument/2006/relationships/image" Target="../media/image64.jpeg"/><Relationship Id="rId2" Type="http://schemas.openxmlformats.org/officeDocument/2006/relationships/slideLayout" Target="../slideLayouts/slideLayout145.xml"/>
</Relationships>
</file>

<file path=ppt/slides/_rels/slide15.xml.rels><?xml version="1.0" encoding="UTF-8"?>
<Relationships xmlns="http://schemas.openxmlformats.org/package/2006/relationships"><Relationship Id="rId1" Type="http://schemas.openxmlformats.org/officeDocument/2006/relationships/hyperlink" Target="https://www.tripadvisor.com/" TargetMode="External"/><Relationship Id="rId2" Type="http://schemas.openxmlformats.org/officeDocument/2006/relationships/slideLayout" Target="../slideLayouts/slideLayout145.xml"/>
</Relationships>
</file>

<file path=ppt/slides/_rels/slide16.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image" Target="../media/image66.jpeg"/><Relationship Id="rId3" Type="http://schemas.openxmlformats.org/officeDocument/2006/relationships/slideLayout" Target="../slideLayouts/slideLayout14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45.xml"/>
</Relationships>
</file>

<file path=ppt/slides/_rels/slide5.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image" Target="../media/image55.jpeg"/><Relationship Id="rId3" Type="http://schemas.openxmlformats.org/officeDocument/2006/relationships/image" Target="../media/image56.jpeg"/><Relationship Id="rId4" Type="http://schemas.openxmlformats.org/officeDocument/2006/relationships/image" Target="../media/image57.jpeg"/><Relationship Id="rId5" Type="http://schemas.openxmlformats.org/officeDocument/2006/relationships/slideLayout" Target="../slideLayouts/slideLayout145.xml"/>
</Relationships>
</file>

<file path=ppt/slides/_rels/slide6.xml.rels><?xml version="1.0" encoding="UTF-8"?>
<Relationships xmlns="http://schemas.openxmlformats.org/package/2006/relationships"><Relationship Id="rId1" Type="http://schemas.openxmlformats.org/officeDocument/2006/relationships/hyperlink" Target="https://www.tripadvisor.com/" TargetMode="External"/><Relationship Id="rId2" Type="http://schemas.openxmlformats.org/officeDocument/2006/relationships/slideLayout" Target="../slideLayouts/slideLayout14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9.xml.rels><?xml version="1.0" encoding="UTF-8"?>
<Relationships xmlns="http://schemas.openxmlformats.org/package/2006/relationships"><Relationship Id="rId1" Type="http://schemas.openxmlformats.org/officeDocument/2006/relationships/image" Target="../media/image58.jpeg"/><Relationship Id="rId2" Type="http://schemas.openxmlformats.org/officeDocument/2006/relationships/image" Target="../media/image59.jpeg"/><Relationship Id="rId3" Type="http://schemas.openxmlformats.org/officeDocument/2006/relationships/slideLayout" Target="../slideLayouts/slideLayout14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2" name="TextShape 1"/>
          <p:cNvSpPr txBox="1"/>
          <p:nvPr/>
        </p:nvSpPr>
        <p:spPr>
          <a:xfrm>
            <a:off x="860760" y="3755880"/>
            <a:ext cx="5722920" cy="1730520"/>
          </a:xfrm>
          <a:prstGeom prst="rect">
            <a:avLst/>
          </a:prstGeom>
          <a:noFill/>
          <a:ln>
            <a:noFill/>
          </a:ln>
        </p:spPr>
        <p:txBody>
          <a:bodyPr anchor="b"/>
          <a:p>
            <a:r>
              <a:rPr lang="uk-UA" sz="1800" spc="-1" strike="noStrike">
                <a:solidFill>
                  <a:srgbClr val="ffffff"/>
                </a:solidFill>
                <a:uFill>
                  <a:solidFill>
                    <a:srgbClr val="ffffff"/>
                  </a:solidFill>
                </a:uFill>
                <a:latin typeface="Tahoma"/>
              </a:rPr>
              <a:t>Oleksandra Pashkevych</a:t>
            </a:r>
            <a:r>
              <a:rPr lang="uk-UA" sz="1800" spc="-1" strike="noStrike">
                <a:solidFill>
                  <a:srgbClr val="ffffff"/>
                </a:solidFill>
                <a:uFill>
                  <a:solidFill>
                    <a:srgbClr val="ffffff"/>
                  </a:solidFill>
                </a:uFill>
                <a:latin typeface="Tahoma"/>
              </a:rPr>
              <a:t>
</a:t>
            </a:r>
            <a:r>
              <a:rPr lang="uk-UA" sz="1800" spc="-1" strike="noStrike">
                <a:solidFill>
                  <a:srgbClr val="ffffff"/>
                </a:solidFill>
                <a:uFill>
                  <a:solidFill>
                    <a:srgbClr val="ffffff"/>
                  </a:solidFill>
                </a:uFill>
                <a:latin typeface="Tahoma"/>
              </a:rPr>
              <a:t>May 2016</a:t>
            </a:r>
            <a:endParaRPr lang="uk-UA" sz="1800" spc="-1" strike="noStrike">
              <a:solidFill>
                <a:srgbClr val="ffffff"/>
              </a:solidFill>
              <a:uFill>
                <a:solidFill>
                  <a:srgbClr val="ffffff"/>
                </a:solidFill>
              </a:uFill>
              <a:latin typeface="Tahoma"/>
            </a:endParaRPr>
          </a:p>
        </p:txBody>
      </p:sp>
      <p:sp>
        <p:nvSpPr>
          <p:cNvPr id="503" name="TextShape 2"/>
          <p:cNvSpPr txBox="1"/>
          <p:nvPr/>
        </p:nvSpPr>
        <p:spPr>
          <a:xfrm>
            <a:off x="954360" y="2560320"/>
            <a:ext cx="6726600" cy="454320"/>
          </a:xfrm>
          <a:prstGeom prst="rect">
            <a:avLst/>
          </a:prstGeom>
          <a:noFill/>
          <a:ln>
            <a:noFill/>
          </a:ln>
        </p:spPr>
        <p:txBody>
          <a:bodyPr/>
          <a:p>
            <a:pPr algn="ctr"/>
            <a:r>
              <a:rPr lang="en-US" sz="3200" spc="-1" strike="noStrike">
                <a:solidFill>
                  <a:srgbClr val="ffffff"/>
                </a:solidFill>
                <a:uFill>
                  <a:solidFill>
                    <a:srgbClr val="ffffff"/>
                  </a:solidFill>
                </a:uFill>
                <a:latin typeface="Arial"/>
              </a:rPr>
              <a:t>TripAdvisor: Online Booking app</a:t>
            </a:r>
            <a:endParaRPr lang="en-US" sz="32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1" name="TextShape 1"/>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Functional testing: Compatibility</a:t>
            </a:r>
            <a:endParaRPr lang="en-US" sz="3200" spc="-1" strike="noStrike">
              <a:solidFill>
                <a:srgbClr val="000000"/>
              </a:solidFill>
              <a:uFill>
                <a:solidFill>
                  <a:srgbClr val="ffffff"/>
                </a:solidFill>
              </a:uFill>
              <a:latin typeface="Arial"/>
            </a:endParaRPr>
          </a:p>
        </p:txBody>
      </p:sp>
      <p:pic>
        <p:nvPicPr>
          <p:cNvPr id="532" name="" descr=""/>
          <p:cNvPicPr/>
          <p:nvPr/>
        </p:nvPicPr>
        <p:blipFill>
          <a:blip r:embed="rId1"/>
          <a:stretch/>
        </p:blipFill>
        <p:spPr>
          <a:xfrm>
            <a:off x="214200" y="1554480"/>
            <a:ext cx="8715600" cy="48996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3" name="TextShape 1"/>
          <p:cNvSpPr txBox="1"/>
          <p:nvPr/>
        </p:nvSpPr>
        <p:spPr>
          <a:xfrm>
            <a:off x="272160" y="1577160"/>
            <a:ext cx="8655480" cy="5006520"/>
          </a:xfrm>
          <a:prstGeom prst="rect">
            <a:avLst/>
          </a:prstGeom>
          <a:noFill/>
          <a:ln>
            <a:noFill/>
          </a:ln>
        </p:spPr>
        <p:txBody>
          <a:bodyPr/>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Task:</a:t>
            </a:r>
            <a:r>
              <a:rPr lang="uk-UA" sz="1950" spc="-1" strike="noStrike">
                <a:solidFill>
                  <a:srgbClr val="000000"/>
                </a:solidFill>
                <a:uFill>
                  <a:solidFill>
                    <a:srgbClr val="ffffff"/>
                  </a:solidFill>
                </a:uFill>
                <a:latin typeface="Takhoma"/>
                <a:ea typeface="Segoe UI"/>
              </a:rPr>
              <a:t> As a User I want to be able to see a list of object, recently viewed by me.  </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Usability Testing Procedure: </a:t>
            </a:r>
            <a:r>
              <a:rPr lang="uk-UA" sz="1950" spc="-1" strike="noStrike">
                <a:solidFill>
                  <a:srgbClr val="000000"/>
                </a:solidFill>
                <a:uFill>
                  <a:solidFill>
                    <a:srgbClr val="ffffff"/>
                  </a:solidFill>
                </a:uFill>
                <a:latin typeface="Takhoma"/>
                <a:ea typeface="Segoe UI"/>
              </a:rPr>
              <a:t>after viewing few hotels, restaurants, vacation rentals or other objects, check if reviewed items are shown on the main page in the 'You recently viewed...' list.</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Result: </a:t>
            </a:r>
            <a:r>
              <a:rPr lang="uk-UA" sz="1950" spc="-1" strike="noStrike">
                <a:solidFill>
                  <a:srgbClr val="000000"/>
                </a:solidFill>
                <a:uFill>
                  <a:solidFill>
                    <a:srgbClr val="ffffff"/>
                  </a:solidFill>
                </a:uFill>
                <a:latin typeface="Takhoma"/>
                <a:ea typeface="Segoe UI"/>
              </a:rPr>
              <a:t>R</a:t>
            </a:r>
            <a:r>
              <a:rPr lang="uk-UA" sz="1950" spc="-1" strike="noStrike">
                <a:solidFill>
                  <a:srgbClr val="000000"/>
                </a:solidFill>
                <a:uFill>
                  <a:solidFill>
                    <a:srgbClr val="ffffff"/>
                  </a:solidFill>
                </a:uFill>
                <a:latin typeface="Takhoma"/>
                <a:ea typeface="Segoe UI"/>
              </a:rPr>
              <a:t>e</a:t>
            </a:r>
            <a:r>
              <a:rPr lang="uk-UA" sz="1950" spc="-1" strike="noStrike">
                <a:solidFill>
                  <a:srgbClr val="000000"/>
                </a:solidFill>
                <a:uFill>
                  <a:solidFill>
                    <a:srgbClr val="ffffff"/>
                  </a:solidFill>
                </a:uFill>
                <a:latin typeface="Takhoma"/>
                <a:ea typeface="Segoe UI"/>
              </a:rPr>
              <a:t>viewed objects are shown on the main page in the 'You recently viewed...' list and at the bottom of the page where items you have seen are split into categories(see mock-ups at the next slide) </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Status: </a:t>
            </a:r>
            <a:r>
              <a:rPr lang="uk-UA" sz="1950" spc="-1" strike="noStrike">
                <a:solidFill>
                  <a:srgbClr val="000000"/>
                </a:solidFill>
                <a:uFill>
                  <a:solidFill>
                    <a:srgbClr val="ffffff"/>
                  </a:solidFill>
                </a:uFill>
                <a:latin typeface="Takhoma"/>
                <a:ea typeface="Segoe UI"/>
              </a:rPr>
              <a:t>Passed</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Defects:</a:t>
            </a:r>
            <a:r>
              <a:rPr lang="uk-UA" sz="1950" spc="-1" strike="noStrike">
                <a:solidFill>
                  <a:srgbClr val="000000"/>
                </a:solidFill>
                <a:uFill>
                  <a:solidFill>
                    <a:srgbClr val="ffffff"/>
                  </a:solidFill>
                </a:uFill>
                <a:latin typeface="Takhoma"/>
                <a:ea typeface="Segoe UI"/>
              </a:rPr>
              <a:t> None</a:t>
            </a:r>
            <a:endParaRPr lang="uk-UA" sz="1950" spc="-1" strike="noStrike">
              <a:solidFill>
                <a:srgbClr val="000000"/>
              </a:solidFill>
              <a:uFill>
                <a:solidFill>
                  <a:srgbClr val="ffffff"/>
                </a:solidFill>
              </a:uFill>
              <a:latin typeface="Takhoma"/>
            </a:endParaRPr>
          </a:p>
        </p:txBody>
      </p:sp>
      <p:sp>
        <p:nvSpPr>
          <p:cNvPr id="534" name="TextShape 2"/>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Non-functional testing: Usability</a:t>
            </a:r>
            <a:endParaRPr lang="en-US" sz="3200" spc="-1" strike="noStrike">
              <a:solidFill>
                <a:srgbClr val="000000"/>
              </a:solidFill>
              <a:uFill>
                <a:solidFill>
                  <a:srgbClr val="ffffff"/>
                </a:solidFill>
              </a:uFill>
              <a:latin typeface="Arial"/>
            </a:endParaRPr>
          </a:p>
        </p:txBody>
      </p:sp>
      <p:pic>
        <p:nvPicPr>
          <p:cNvPr id="535" name="" descr=""/>
          <p:cNvPicPr/>
          <p:nvPr/>
        </p:nvPicPr>
        <p:blipFill>
          <a:blip r:embed="rId1"/>
          <a:stretch/>
        </p:blipFill>
        <p:spPr>
          <a:xfrm>
            <a:off x="6093000" y="4572000"/>
            <a:ext cx="2834640" cy="20887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36" name="" descr=""/>
          <p:cNvPicPr/>
          <p:nvPr/>
        </p:nvPicPr>
        <p:blipFill>
          <a:blip r:embed="rId1"/>
          <a:stretch/>
        </p:blipFill>
        <p:spPr>
          <a:xfrm>
            <a:off x="274320" y="822960"/>
            <a:ext cx="5587560" cy="3315960"/>
          </a:xfrm>
          <a:prstGeom prst="rect">
            <a:avLst/>
          </a:prstGeom>
          <a:ln>
            <a:noFill/>
          </a:ln>
        </p:spPr>
      </p:pic>
      <p:pic>
        <p:nvPicPr>
          <p:cNvPr id="537" name="" descr=""/>
          <p:cNvPicPr/>
          <p:nvPr/>
        </p:nvPicPr>
        <p:blipFill>
          <a:blip r:embed="rId2"/>
          <a:stretch/>
        </p:blipFill>
        <p:spPr>
          <a:xfrm>
            <a:off x="274320" y="4207680"/>
            <a:ext cx="8439840" cy="25588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8" name="TextShape 1"/>
          <p:cNvSpPr txBox="1"/>
          <p:nvPr/>
        </p:nvSpPr>
        <p:spPr>
          <a:xfrm>
            <a:off x="272160" y="1577160"/>
            <a:ext cx="8655480" cy="5006520"/>
          </a:xfrm>
          <a:prstGeom prst="rect">
            <a:avLst/>
          </a:prstGeom>
          <a:noFill/>
          <a:ln>
            <a:noFill/>
          </a:ln>
        </p:spPr>
        <p:txBody>
          <a:bodyPr/>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Task:</a:t>
            </a:r>
            <a:r>
              <a:rPr lang="uk-UA" sz="1800" spc="-1" strike="noStrike">
                <a:solidFill>
                  <a:srgbClr val="000000"/>
                </a:solidFill>
                <a:uFill>
                  <a:solidFill>
                    <a:srgbClr val="ffffff"/>
                  </a:solidFill>
                </a:uFill>
                <a:latin typeface="Takhoma"/>
                <a:ea typeface="Segoe UI"/>
              </a:rPr>
              <a:t> Verify whether links which you have visited became other color than unvisited. </a:t>
            </a:r>
            <a:endParaRPr lang="uk-UA" sz="180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UI Testing Procedure:</a:t>
            </a:r>
            <a:endParaRPr lang="uk-UA" sz="1800" spc="-1" strike="noStrike">
              <a:solidFill>
                <a:srgbClr val="000000"/>
              </a:solidFill>
              <a:uFill>
                <a:solidFill>
                  <a:srgbClr val="ffffff"/>
                </a:solidFill>
              </a:uFill>
              <a:latin typeface="Tak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Open a main page: </a:t>
            </a:r>
            <a:r>
              <a:rPr lang="uk-UA" sz="1800" spc="-1" strike="noStrike">
                <a:solidFill>
                  <a:srgbClr val="000000"/>
                </a:solidFill>
                <a:uFill>
                  <a:solidFill>
                    <a:srgbClr val="ffffff"/>
                  </a:solidFill>
                </a:uFill>
                <a:latin typeface="Takhoma"/>
                <a:ea typeface="Segoe UI"/>
                <a:hlinkClick r:id="rId1"/>
              </a:rPr>
              <a:t>https://www.tripadvisor.com/</a:t>
            </a:r>
            <a:r>
              <a:rPr lang="uk-UA" sz="1800" spc="-1" strike="noStrike">
                <a:solidFill>
                  <a:srgbClr val="000000"/>
                </a:solidFill>
                <a:uFill>
                  <a:solidFill>
                    <a:srgbClr val="ffffff"/>
                  </a:solidFill>
                </a:uFill>
                <a:latin typeface="Takhoma"/>
                <a:ea typeface="Segoe UI"/>
              </a:rPr>
              <a:t>;</a:t>
            </a:r>
            <a:endParaRPr lang="uk-UA" sz="1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Scroll down to the bottom of the page;</a:t>
            </a:r>
            <a:endParaRPr lang="uk-UA" sz="1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Choose any group of links which are avaliable(e.g. 'Quick links' or 'Hotels in popular destinations' etc.);</a:t>
            </a:r>
            <a:endParaRPr lang="uk-UA" sz="1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Press any from offered links;</a:t>
            </a:r>
            <a:endParaRPr lang="uk-UA" sz="1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Сome back to home page and see if proper link changed color.</a:t>
            </a:r>
            <a:endParaRPr lang="uk-UA" sz="18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Expected Result: </a:t>
            </a:r>
            <a:r>
              <a:rPr lang="uk-UA" sz="1800" spc="-1" strike="noStrike">
                <a:solidFill>
                  <a:srgbClr val="000000"/>
                </a:solidFill>
                <a:uFill>
                  <a:solidFill>
                    <a:srgbClr val="ffffff"/>
                  </a:solidFill>
                </a:uFill>
                <a:latin typeface="Takhoma"/>
                <a:ea typeface="Segoe UI"/>
              </a:rPr>
              <a:t>Link which you have followed changed the color.</a:t>
            </a:r>
            <a:endParaRPr lang="uk-UA" sz="18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Actual Result: </a:t>
            </a:r>
            <a:r>
              <a:rPr lang="uk-UA" sz="1800" spc="-1" strike="noStrike">
                <a:solidFill>
                  <a:srgbClr val="000000"/>
                </a:solidFill>
                <a:uFill>
                  <a:solidFill>
                    <a:srgbClr val="ffffff"/>
                  </a:solidFill>
                </a:uFill>
                <a:latin typeface="Takhoma"/>
                <a:ea typeface="Segoe UI"/>
              </a:rPr>
              <a:t>Link has the same color as unvisited references.</a:t>
            </a:r>
            <a:endParaRPr lang="uk-UA" sz="18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Status: </a:t>
            </a:r>
            <a:r>
              <a:rPr lang="uk-UA" sz="1800" spc="-1" strike="noStrike">
                <a:solidFill>
                  <a:srgbClr val="000000"/>
                </a:solidFill>
                <a:uFill>
                  <a:solidFill>
                    <a:srgbClr val="ffffff"/>
                  </a:solidFill>
                </a:uFill>
                <a:latin typeface="Takhoma"/>
                <a:ea typeface="Segoe UI"/>
              </a:rPr>
              <a:t>Failed.</a:t>
            </a:r>
            <a:endParaRPr lang="uk-UA" sz="180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Defects:</a:t>
            </a:r>
            <a:r>
              <a:rPr lang="uk-UA" sz="1800" spc="-1" strike="noStrike">
                <a:solidFill>
                  <a:srgbClr val="000000"/>
                </a:solidFill>
                <a:uFill>
                  <a:solidFill>
                    <a:srgbClr val="ffffff"/>
                  </a:solidFill>
                </a:uFill>
                <a:latin typeface="Takhoma"/>
                <a:ea typeface="Segoe UI"/>
              </a:rPr>
              <a:t> Visited link didn't change the color.</a:t>
            </a:r>
            <a:endParaRPr lang="uk-UA" sz="1800" spc="-1" strike="noStrike">
              <a:solidFill>
                <a:srgbClr val="000000"/>
              </a:solidFill>
              <a:uFill>
                <a:solidFill>
                  <a:srgbClr val="ffffff"/>
                </a:solidFill>
              </a:uFill>
              <a:latin typeface="Takhoma"/>
            </a:endParaRPr>
          </a:p>
        </p:txBody>
      </p:sp>
      <p:sp>
        <p:nvSpPr>
          <p:cNvPr id="539" name="TextShape 2"/>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Non-functional testing: UI</a:t>
            </a:r>
            <a:endParaRPr lang="en-US" sz="32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40" name="" descr=""/>
          <p:cNvPicPr/>
          <p:nvPr/>
        </p:nvPicPr>
        <p:blipFill>
          <a:blip r:embed="rId1"/>
          <a:stretch/>
        </p:blipFill>
        <p:spPr>
          <a:xfrm>
            <a:off x="1711800" y="1404000"/>
            <a:ext cx="5669280" cy="5362560"/>
          </a:xfrm>
          <a:prstGeom prst="rect">
            <a:avLst/>
          </a:prstGeom>
          <a:ln>
            <a:noFill/>
          </a:ln>
        </p:spPr>
      </p:pic>
      <p:sp>
        <p:nvSpPr>
          <p:cNvPr id="541" name="TextShape 1"/>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Non-functional testing: UI</a:t>
            </a:r>
            <a:endParaRPr lang="en-US" sz="3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2" name="TextShape 1"/>
          <p:cNvSpPr txBox="1"/>
          <p:nvPr/>
        </p:nvSpPr>
        <p:spPr>
          <a:xfrm>
            <a:off x="272160" y="1577160"/>
            <a:ext cx="8655480" cy="5006520"/>
          </a:xfrm>
          <a:prstGeom prst="rect">
            <a:avLst/>
          </a:prstGeom>
          <a:noFill/>
          <a:ln>
            <a:noFill/>
          </a:ln>
        </p:spPr>
        <p:txBody>
          <a:bodyPr/>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Task:</a:t>
            </a:r>
            <a:r>
              <a:rPr lang="uk-UA" sz="1800" spc="-1" strike="noStrike">
                <a:solidFill>
                  <a:srgbClr val="000000"/>
                </a:solidFill>
                <a:uFill>
                  <a:solidFill>
                    <a:srgbClr val="ffffff"/>
                  </a:solidFill>
                </a:uFill>
                <a:latin typeface="Takhoma"/>
                <a:ea typeface="Segoe UI"/>
              </a:rPr>
              <a:t> Verify if date format in fields which require calendar data, changes according to chosen locale. </a:t>
            </a:r>
            <a:endParaRPr lang="uk-UA" sz="180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UI vs L10n Testing Procedure:</a:t>
            </a:r>
            <a:endParaRPr lang="uk-UA" sz="1800" spc="-1" strike="noStrike">
              <a:solidFill>
                <a:srgbClr val="000000"/>
              </a:solidFill>
              <a:uFill>
                <a:solidFill>
                  <a:srgbClr val="ffffff"/>
                </a:solidFill>
              </a:uFill>
              <a:latin typeface="Tak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Open a main page: </a:t>
            </a:r>
            <a:r>
              <a:rPr lang="uk-UA" sz="1800" spc="-1" strike="noStrike">
                <a:solidFill>
                  <a:srgbClr val="000000"/>
                </a:solidFill>
                <a:uFill>
                  <a:solidFill>
                    <a:srgbClr val="ffffff"/>
                  </a:solidFill>
                </a:uFill>
                <a:latin typeface="Takhoma"/>
                <a:ea typeface="Segoe UI"/>
                <a:hlinkClick r:id="rId1"/>
              </a:rPr>
              <a:t>https://www.tripadvisor.com/</a:t>
            </a:r>
            <a:r>
              <a:rPr lang="uk-UA" sz="1800" spc="-1" strike="noStrike">
                <a:solidFill>
                  <a:srgbClr val="000000"/>
                </a:solidFill>
                <a:uFill>
                  <a:solidFill>
                    <a:srgbClr val="ffffff"/>
                  </a:solidFill>
                </a:uFill>
                <a:latin typeface="Takhoma"/>
                <a:ea typeface="Segoe UI"/>
              </a:rPr>
              <a:t>;</a:t>
            </a:r>
            <a:endParaRPr lang="uk-UA" sz="1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Choose US standard;</a:t>
            </a:r>
            <a:endParaRPr lang="uk-UA" sz="1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Choose date in field which needs a calendar data;</a:t>
            </a:r>
            <a:endParaRPr lang="uk-UA" sz="1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Change standard to Russian;</a:t>
            </a:r>
            <a:endParaRPr lang="uk-UA" sz="1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00" spc="-1" strike="noStrike">
                <a:solidFill>
                  <a:srgbClr val="000000"/>
                </a:solidFill>
                <a:uFill>
                  <a:solidFill>
                    <a:srgbClr val="ffffff"/>
                  </a:solidFill>
                </a:uFill>
                <a:latin typeface="Takhoma"/>
                <a:ea typeface="Segoe UI"/>
              </a:rPr>
              <a:t>Choose date in field which needs a calendar data, see if date format has changed.</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Result: </a:t>
            </a:r>
            <a:r>
              <a:rPr lang="uk-UA" sz="1800" spc="-1" strike="noStrike">
                <a:solidFill>
                  <a:srgbClr val="000000"/>
                </a:solidFill>
                <a:uFill>
                  <a:solidFill>
                    <a:srgbClr val="ffffff"/>
                  </a:solidFill>
                </a:uFill>
                <a:latin typeface="Takhoma"/>
                <a:ea typeface="Segoe UI"/>
              </a:rPr>
              <a:t>Date format has changed according to chosen locale.</a:t>
            </a:r>
            <a:endParaRPr lang="uk-UA" sz="18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Status: </a:t>
            </a:r>
            <a:r>
              <a:rPr lang="uk-UA" sz="1800" spc="-1" strike="noStrike">
                <a:solidFill>
                  <a:srgbClr val="000000"/>
                </a:solidFill>
                <a:uFill>
                  <a:solidFill>
                    <a:srgbClr val="ffffff"/>
                  </a:solidFill>
                </a:uFill>
                <a:latin typeface="Takhoma"/>
                <a:ea typeface="Segoe UI"/>
              </a:rPr>
              <a:t>Passed</a:t>
            </a:r>
            <a:endParaRPr lang="uk-UA" sz="180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800" spc="-1" strike="noStrike">
                <a:solidFill>
                  <a:srgbClr val="000000"/>
                </a:solidFill>
                <a:uFill>
                  <a:solidFill>
                    <a:srgbClr val="ffffff"/>
                  </a:solidFill>
                </a:uFill>
                <a:latin typeface="Takhoma"/>
                <a:ea typeface="Segoe UI"/>
              </a:rPr>
              <a:t>UI Defect:</a:t>
            </a:r>
            <a:r>
              <a:rPr lang="uk-UA" sz="1800" spc="-1" strike="noStrike">
                <a:solidFill>
                  <a:srgbClr val="000000"/>
                </a:solidFill>
                <a:uFill>
                  <a:solidFill>
                    <a:srgbClr val="ffffff"/>
                  </a:solidFill>
                </a:uFill>
                <a:latin typeface="Takhoma"/>
                <a:ea typeface="Segoe UI"/>
              </a:rPr>
              <a:t> Date format has changed according to chosen locale but tip into field specifies the wrong date format(the same as for US standard).</a:t>
            </a:r>
            <a:endParaRPr lang="uk-UA" sz="1800" spc="-1" strike="noStrike">
              <a:solidFill>
                <a:srgbClr val="000000"/>
              </a:solidFill>
              <a:uFill>
                <a:solidFill>
                  <a:srgbClr val="ffffff"/>
                </a:solidFill>
              </a:uFill>
              <a:latin typeface="Takhoma"/>
            </a:endParaRPr>
          </a:p>
        </p:txBody>
      </p:sp>
      <p:sp>
        <p:nvSpPr>
          <p:cNvPr id="543" name="TextShape 2"/>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Non-functional testing: UI vs L10n</a:t>
            </a:r>
            <a:endParaRPr lang="en-US" sz="3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44" name="" descr=""/>
          <p:cNvPicPr/>
          <p:nvPr/>
        </p:nvPicPr>
        <p:blipFill>
          <a:blip r:embed="rId1"/>
          <a:stretch/>
        </p:blipFill>
        <p:spPr>
          <a:xfrm>
            <a:off x="274320" y="731520"/>
            <a:ext cx="6719760" cy="3200400"/>
          </a:xfrm>
          <a:prstGeom prst="rect">
            <a:avLst/>
          </a:prstGeom>
          <a:ln>
            <a:noFill/>
          </a:ln>
        </p:spPr>
      </p:pic>
      <p:pic>
        <p:nvPicPr>
          <p:cNvPr id="545" name="" descr=""/>
          <p:cNvPicPr/>
          <p:nvPr/>
        </p:nvPicPr>
        <p:blipFill>
          <a:blip r:embed="rId2"/>
          <a:stretch/>
        </p:blipFill>
        <p:spPr>
          <a:xfrm>
            <a:off x="1920240" y="3474720"/>
            <a:ext cx="6949440" cy="33260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6" name="TextShape 1"/>
          <p:cNvSpPr txBox="1"/>
          <p:nvPr/>
        </p:nvSpPr>
        <p:spPr>
          <a:xfrm>
            <a:off x="908640" y="2468880"/>
            <a:ext cx="7412400" cy="1325160"/>
          </a:xfrm>
          <a:prstGeom prst="rect">
            <a:avLst/>
          </a:prstGeom>
          <a:noFill/>
          <a:ln>
            <a:noFill/>
          </a:ln>
        </p:spPr>
        <p:txBody>
          <a:bodyPr anchor="ctr"/>
          <a:p>
            <a:r>
              <a:rPr lang="uk-UA" sz="3500" spc="-1" strike="noStrike">
                <a:solidFill>
                  <a:srgbClr val="ffffff"/>
                </a:solidFill>
                <a:uFill>
                  <a:solidFill>
                    <a:srgbClr val="ffffff"/>
                  </a:solidFill>
                </a:uFill>
                <a:latin typeface="Tahoma"/>
              </a:rPr>
              <a:t>	</a:t>
            </a:r>
            <a:r>
              <a:rPr lang="uk-UA" sz="3500" spc="-1" strike="noStrike">
                <a:solidFill>
                  <a:srgbClr val="ffffff"/>
                </a:solidFill>
                <a:uFill>
                  <a:solidFill>
                    <a:srgbClr val="ffffff"/>
                  </a:solidFill>
                </a:uFill>
                <a:latin typeface="Tahoma"/>
              </a:rPr>
              <a:t>	</a:t>
            </a:r>
            <a:r>
              <a:rPr lang="uk-UA" sz="3500" spc="-1" strike="noStrike">
                <a:solidFill>
                  <a:srgbClr val="ffffff"/>
                </a:solidFill>
                <a:uFill>
                  <a:solidFill>
                    <a:srgbClr val="ffffff"/>
                  </a:solidFill>
                </a:uFill>
                <a:latin typeface="Tahoma"/>
              </a:rPr>
              <a:t>	</a:t>
            </a:r>
            <a:r>
              <a:rPr lang="uk-UA" sz="3500" spc="-1" strike="noStrike">
                <a:solidFill>
                  <a:srgbClr val="ffffff"/>
                </a:solidFill>
                <a:uFill>
                  <a:solidFill>
                    <a:srgbClr val="ffffff"/>
                  </a:solidFill>
                </a:uFill>
                <a:latin typeface="Tahoma"/>
              </a:rPr>
              <a:t>	</a:t>
            </a:r>
            <a:r>
              <a:rPr lang="uk-UA" sz="3500" spc="-1" strike="noStrike">
                <a:solidFill>
                  <a:srgbClr val="ffffff"/>
                </a:solidFill>
                <a:uFill>
                  <a:solidFill>
                    <a:srgbClr val="ffffff"/>
                  </a:solidFill>
                </a:uFill>
                <a:latin typeface="Tahoma"/>
              </a:rPr>
              <a:t>	</a:t>
            </a:r>
            <a:r>
              <a:rPr lang="uk-UA" sz="3500" spc="-1" strike="noStrike">
                <a:solidFill>
                  <a:srgbClr val="ffffff"/>
                </a:solidFill>
                <a:uFill>
                  <a:solidFill>
                    <a:srgbClr val="ffffff"/>
                  </a:solidFill>
                </a:uFill>
                <a:latin typeface="Tahoma"/>
              </a:rPr>
              <a:t>Thank you!</a:t>
            </a:r>
            <a:endParaRPr lang="uk-UA" sz="3500" spc="-1" strike="noStrike">
              <a:solidFill>
                <a:srgbClr val="ffffff"/>
              </a:solidFill>
              <a:uFill>
                <a:solidFill>
                  <a:srgbClr val="ffffff"/>
                </a:solidFill>
              </a:uFill>
              <a:latin typeface="Tahoma"/>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04" name="" descr=""/>
          <p:cNvPicPr/>
          <p:nvPr/>
        </p:nvPicPr>
        <p:blipFill>
          <a:blip r:embed="rId1"/>
          <a:stretch/>
        </p:blipFill>
        <p:spPr>
          <a:xfrm>
            <a:off x="3291840" y="1828800"/>
            <a:ext cx="5760720" cy="2319120"/>
          </a:xfrm>
          <a:prstGeom prst="rect">
            <a:avLst/>
          </a:prstGeom>
          <a:ln>
            <a:noFill/>
          </a:ln>
        </p:spPr>
      </p:pic>
      <p:sp>
        <p:nvSpPr>
          <p:cNvPr id="505" name="TextShape 1"/>
          <p:cNvSpPr txBox="1"/>
          <p:nvPr/>
        </p:nvSpPr>
        <p:spPr>
          <a:xfrm>
            <a:off x="272160" y="1577160"/>
            <a:ext cx="8655480" cy="5006520"/>
          </a:xfrm>
          <a:prstGeom prst="rect">
            <a:avLst/>
          </a:prstGeom>
          <a:noFill/>
          <a:ln>
            <a:noFill/>
          </a:ln>
        </p:spPr>
        <p:txBody>
          <a:bodyPr/>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About TripAdvisor</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Smoke testing</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Functional testing</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 </a:t>
            </a:r>
            <a:r>
              <a:rPr lang="uk-UA" sz="2000" spc="-1" strike="noStrike">
                <a:solidFill>
                  <a:srgbClr val="000000"/>
                </a:solidFill>
                <a:uFill>
                  <a:solidFill>
                    <a:srgbClr val="ffffff"/>
                  </a:solidFill>
                </a:uFill>
                <a:latin typeface="Tahoma"/>
              </a:rPr>
              <a:t>- Positive</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 </a:t>
            </a:r>
            <a:r>
              <a:rPr lang="uk-UA" sz="2000" spc="-1" strike="noStrike">
                <a:solidFill>
                  <a:srgbClr val="000000"/>
                </a:solidFill>
                <a:uFill>
                  <a:solidFill>
                    <a:srgbClr val="ffffff"/>
                  </a:solidFill>
                </a:uFill>
                <a:latin typeface="Tahoma"/>
              </a:rPr>
              <a:t>- Suitability</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 </a:t>
            </a:r>
            <a:r>
              <a:rPr lang="uk-UA" sz="2000" spc="-1" strike="noStrike">
                <a:solidFill>
                  <a:srgbClr val="000000"/>
                </a:solidFill>
                <a:uFill>
                  <a:solidFill>
                    <a:srgbClr val="ffffff"/>
                  </a:solidFill>
                </a:uFill>
                <a:latin typeface="Tahoma"/>
              </a:rPr>
              <a:t>- Compatibility</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Non-functional testing</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 </a:t>
            </a:r>
            <a:r>
              <a:rPr lang="uk-UA" sz="2000" spc="-1" strike="noStrike">
                <a:solidFill>
                  <a:srgbClr val="000000"/>
                </a:solidFill>
                <a:uFill>
                  <a:solidFill>
                    <a:srgbClr val="ffffff"/>
                  </a:solidFill>
                </a:uFill>
                <a:latin typeface="Tahoma"/>
              </a:rPr>
              <a:t>- Usabiliti testing</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 </a:t>
            </a:r>
            <a:r>
              <a:rPr lang="uk-UA" sz="2000" spc="-1" strike="noStrike">
                <a:solidFill>
                  <a:srgbClr val="000000"/>
                </a:solidFill>
                <a:uFill>
                  <a:solidFill>
                    <a:srgbClr val="ffffff"/>
                  </a:solidFill>
                </a:uFill>
                <a:latin typeface="Tahoma"/>
              </a:rPr>
              <a:t>- UI</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000" spc="-1" strike="noStrike">
                <a:solidFill>
                  <a:srgbClr val="000000"/>
                </a:solidFill>
                <a:uFill>
                  <a:solidFill>
                    <a:srgbClr val="ffffff"/>
                  </a:solidFill>
                </a:uFill>
                <a:latin typeface="Tahoma"/>
              </a:rPr>
              <a:t>L10n</a:t>
            </a:r>
            <a:endParaRPr lang="uk-UA" sz="2000" spc="-1" strike="noStrike">
              <a:solidFill>
                <a:srgbClr val="000000"/>
              </a:solidFill>
              <a:uFill>
                <a:solidFill>
                  <a:srgbClr val="ffffff"/>
                </a:solidFill>
              </a:uFill>
              <a:latin typeface="Tahoma"/>
            </a:endParaRPr>
          </a:p>
        </p:txBody>
      </p:sp>
      <p:sp>
        <p:nvSpPr>
          <p:cNvPr id="506" name="TextShape 2"/>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Agenda</a:t>
            </a:r>
            <a:endParaRPr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7" name="TextShape 1"/>
          <p:cNvSpPr txBox="1"/>
          <p:nvPr/>
        </p:nvSpPr>
        <p:spPr>
          <a:xfrm>
            <a:off x="272160" y="1577160"/>
            <a:ext cx="8655480" cy="5006520"/>
          </a:xfrm>
          <a:prstGeom prst="rect">
            <a:avLst/>
          </a:prstGeom>
          <a:noFill/>
          <a:ln>
            <a:noFill/>
          </a:ln>
        </p:spPr>
        <p:txBody>
          <a:bodyPr/>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TripAdvisor is the world's largest travel site, enabling travelers to plan and book a trip. </a:t>
            </a:r>
            <a:endParaRPr lang="uk-UA" sz="28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TripA</a:t>
            </a:r>
            <a:r>
              <a:rPr lang="uk-UA" sz="2200" spc="-1" strike="noStrike">
                <a:solidFill>
                  <a:srgbClr val="000000"/>
                </a:solidFill>
                <a:uFill>
                  <a:solidFill>
                    <a:srgbClr val="ffffff"/>
                  </a:solidFill>
                </a:uFill>
                <a:latin typeface="Tahoma"/>
              </a:rPr>
              <a:t>dvisor offers advice from millions of travelers and a wide vari</a:t>
            </a:r>
            <a:r>
              <a:rPr lang="uk-UA" sz="2200" spc="-1" strike="noStrike">
                <a:solidFill>
                  <a:srgbClr val="000000"/>
                </a:solidFill>
                <a:uFill>
                  <a:solidFill>
                    <a:srgbClr val="ffffff"/>
                  </a:solidFill>
                </a:uFill>
                <a:latin typeface="Tahoma"/>
              </a:rPr>
              <a:t>ety of travel choices and planning features with seamless links to booking tools that check hundreds of websites to find the best hotel prices. </a:t>
            </a:r>
            <a:endParaRPr lang="uk-UA" sz="28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TripAdvisor branded sites make up the largest travel community in the world, reaching 340 million unique monthly visitors, and 350 million reviews and opinions covering more than 6.5 million accommodations, restaurants and attractions. </a:t>
            </a:r>
            <a:endParaRPr lang="uk-UA" sz="28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lang="uk-UA" sz="2200" spc="-1" strike="noStrike">
                <a:solidFill>
                  <a:srgbClr val="000000"/>
                </a:solidFill>
                <a:uFill>
                  <a:solidFill>
                    <a:srgbClr val="ffffff"/>
                  </a:solidFill>
                </a:uFill>
                <a:latin typeface="Tahoma"/>
              </a:rPr>
              <a:t>The sites operate in 48 markets worldwide. </a:t>
            </a:r>
            <a:endParaRPr lang="uk-UA" sz="2800" spc="-1" strike="noStrike">
              <a:solidFill>
                <a:srgbClr val="000000"/>
              </a:solidFill>
              <a:uFill>
                <a:solidFill>
                  <a:srgbClr val="ffffff"/>
                </a:solidFill>
              </a:uFill>
              <a:latin typeface="Tahoma"/>
            </a:endParaRPr>
          </a:p>
        </p:txBody>
      </p:sp>
      <p:sp>
        <p:nvSpPr>
          <p:cNvPr id="508" name="TextShape 2"/>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About TripAdvisor</a:t>
            </a:r>
            <a:endParaRPr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09" name="" descr=""/>
          <p:cNvPicPr/>
          <p:nvPr/>
        </p:nvPicPr>
        <p:blipFill>
          <a:blip r:embed="rId1"/>
          <a:stretch/>
        </p:blipFill>
        <p:spPr>
          <a:xfrm>
            <a:off x="5394960" y="4389120"/>
            <a:ext cx="3612960" cy="2430720"/>
          </a:xfrm>
          <a:prstGeom prst="rect">
            <a:avLst/>
          </a:prstGeom>
          <a:ln>
            <a:noFill/>
          </a:ln>
        </p:spPr>
      </p:pic>
      <p:sp>
        <p:nvSpPr>
          <p:cNvPr id="510" name="TextShape 1"/>
          <p:cNvSpPr txBox="1"/>
          <p:nvPr/>
        </p:nvSpPr>
        <p:spPr>
          <a:xfrm>
            <a:off x="272160" y="1577160"/>
            <a:ext cx="8655480" cy="5006520"/>
          </a:xfrm>
          <a:prstGeom prst="rect">
            <a:avLst/>
          </a:prstGeom>
          <a:noFill/>
          <a:ln>
            <a:noFill/>
          </a:ln>
        </p:spPr>
        <p:txBody>
          <a:bodyPr/>
          <a:p>
            <a:pPr marL="432000" indent="-324000">
              <a:buClr>
                <a:srgbClr val="000000"/>
              </a:buClr>
              <a:buSzPct val="45000"/>
              <a:buFont typeface="Wingdings" charset="2"/>
              <a:buChar char=""/>
            </a:pPr>
            <a:r>
              <a:rPr b="1" lang="uk-UA" sz="2200" spc="-1" strike="noStrike">
                <a:solidFill>
                  <a:srgbClr val="000000"/>
                </a:solidFill>
                <a:uFill>
                  <a:solidFill>
                    <a:srgbClr val="ffffff"/>
                  </a:solidFill>
                </a:uFill>
                <a:latin typeface="Takhoma"/>
              </a:rPr>
              <a:t>Task:</a:t>
            </a:r>
            <a:r>
              <a:rPr lang="uk-UA" sz="2200" spc="-1" strike="noStrike">
                <a:solidFill>
                  <a:srgbClr val="000000"/>
                </a:solidFill>
                <a:uFill>
                  <a:solidFill>
                    <a:srgbClr val="ffffff"/>
                  </a:solidFill>
                </a:uFill>
                <a:latin typeface="Takhoma"/>
              </a:rPr>
              <a:t> Test online booking application — TripAdvisor.</a:t>
            </a:r>
            <a:endParaRPr lang="uk-UA" sz="220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2200" spc="-1" strike="noStrike">
                <a:solidFill>
                  <a:srgbClr val="000000"/>
                </a:solidFill>
                <a:uFill>
                  <a:solidFill>
                    <a:srgbClr val="ffffff"/>
                  </a:solidFill>
                </a:uFill>
                <a:latin typeface="Takhoma"/>
              </a:rPr>
              <a:t> </a:t>
            </a:r>
            <a:endParaRPr lang="uk-UA" sz="220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2200" spc="-1" strike="noStrike">
                <a:solidFill>
                  <a:srgbClr val="000000"/>
                </a:solidFill>
                <a:uFill>
                  <a:solidFill>
                    <a:srgbClr val="ffffff"/>
                  </a:solidFill>
                </a:uFill>
                <a:latin typeface="Takhoma"/>
              </a:rPr>
              <a:t>Smoke Testing Procedure:</a:t>
            </a:r>
            <a:r>
              <a:rPr lang="uk-UA" sz="2200" spc="-1" strike="noStrike">
                <a:solidFill>
                  <a:srgbClr val="000000"/>
                </a:solidFill>
                <a:uFill>
                  <a:solidFill>
                    <a:srgbClr val="ffffff"/>
                  </a:solidFill>
                </a:uFill>
                <a:latin typeface="Takhoma"/>
              </a:rPr>
              <a:t> </a:t>
            </a:r>
            <a:r>
              <a:rPr lang="uk-UA" sz="2200" spc="-1" strike="noStrike">
                <a:solidFill>
                  <a:srgbClr val="000000"/>
                </a:solidFill>
                <a:uFill>
                  <a:solidFill>
                    <a:srgbClr val="ffffff"/>
                  </a:solidFill>
                </a:uFill>
                <a:latin typeface="Takhoma"/>
                <a:ea typeface="Segoe UI"/>
              </a:rPr>
              <a:t>quickly</a:t>
            </a:r>
            <a:r>
              <a:rPr lang="uk-UA" sz="2200" spc="-1" strike="noStrike">
                <a:solidFill>
                  <a:srgbClr val="000000"/>
                </a:solidFill>
                <a:uFill>
                  <a:solidFill>
                    <a:srgbClr val="ffffff"/>
                  </a:solidFill>
                </a:uFill>
                <a:latin typeface="Takhoma"/>
                <a:ea typeface="Segoe UI"/>
              </a:rPr>
              <a:t> </a:t>
            </a:r>
            <a:r>
              <a:rPr lang="uk-UA" sz="2200" spc="-1" strike="noStrike">
                <a:solidFill>
                  <a:srgbClr val="000000"/>
                </a:solidFill>
                <a:uFill>
                  <a:solidFill>
                    <a:srgbClr val="ffffff"/>
                  </a:solidFill>
                </a:uFill>
                <a:latin typeface="Takhoma"/>
                <a:ea typeface="Segoe UI"/>
              </a:rPr>
              <a:t>check the main application features:</a:t>
            </a:r>
            <a:endParaRPr lang="uk-UA" sz="2200" spc="-1" strike="noStrike">
              <a:solidFill>
                <a:srgbClr val="000000"/>
              </a:solidFill>
              <a:uFill>
                <a:solidFill>
                  <a:srgbClr val="ffffff"/>
                </a:solidFill>
              </a:uFill>
              <a:latin typeface="Tak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khoma"/>
                <a:ea typeface="Segoe UI"/>
              </a:rPr>
              <a:t>Search for hotels, flights, vacations rentals and restaurants;</a:t>
            </a:r>
            <a:endParaRPr lang="uk-UA" sz="20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2200" spc="-1" strike="noStrike">
                <a:solidFill>
                  <a:srgbClr val="000000"/>
                </a:solidFill>
                <a:uFill>
                  <a:solidFill>
                    <a:srgbClr val="ffffff"/>
                  </a:solidFill>
                </a:uFill>
                <a:latin typeface="Takhoma"/>
                <a:ea typeface="Segoe UI"/>
              </a:rPr>
              <a:t>The ability to add items which you like to 'Saved Trip', ability to edit and review them.</a:t>
            </a:r>
            <a:endParaRPr lang="uk-UA" sz="200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b="1" lang="uk-UA" sz="2200" spc="-1" strike="noStrike">
                <a:solidFill>
                  <a:srgbClr val="000000"/>
                </a:solidFill>
                <a:uFill>
                  <a:solidFill>
                    <a:srgbClr val="ffffff"/>
                  </a:solidFill>
                </a:uFill>
                <a:latin typeface="Takhoma"/>
                <a:ea typeface="Segoe UI"/>
              </a:rPr>
              <a:t>Status: </a:t>
            </a:r>
            <a:r>
              <a:rPr lang="uk-UA" sz="2200" spc="-1" strike="noStrike">
                <a:solidFill>
                  <a:srgbClr val="000000"/>
                </a:solidFill>
                <a:uFill>
                  <a:solidFill>
                    <a:srgbClr val="ffffff"/>
                  </a:solidFill>
                </a:uFill>
                <a:latin typeface="Takhoma"/>
                <a:ea typeface="Segoe UI"/>
              </a:rPr>
              <a:t>Passed.</a:t>
            </a:r>
            <a:endParaRPr lang="uk-UA" sz="220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2200" spc="-1" strike="noStrike">
                <a:solidFill>
                  <a:srgbClr val="000000"/>
                </a:solidFill>
                <a:uFill>
                  <a:solidFill>
                    <a:srgbClr val="ffffff"/>
                  </a:solidFill>
                </a:uFill>
                <a:latin typeface="Takhoma"/>
                <a:ea typeface="Segoe UI"/>
              </a:rPr>
              <a:t> </a:t>
            </a:r>
            <a:endParaRPr lang="uk-UA" sz="220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2200" spc="-1" strike="noStrike">
                <a:solidFill>
                  <a:srgbClr val="000000"/>
                </a:solidFill>
                <a:uFill>
                  <a:solidFill>
                    <a:srgbClr val="ffffff"/>
                  </a:solidFill>
                </a:uFill>
                <a:latin typeface="Takhoma"/>
                <a:ea typeface="Segoe UI"/>
              </a:rPr>
              <a:t>Defects:</a:t>
            </a:r>
            <a:r>
              <a:rPr lang="uk-UA" sz="2200" spc="-1" strike="noStrike">
                <a:solidFill>
                  <a:srgbClr val="000000"/>
                </a:solidFill>
                <a:uFill>
                  <a:solidFill>
                    <a:srgbClr val="ffffff"/>
                  </a:solidFill>
                </a:uFill>
                <a:latin typeface="Takhoma"/>
                <a:ea typeface="Segoe UI"/>
              </a:rPr>
              <a:t> None.</a:t>
            </a:r>
            <a:endParaRPr lang="uk-UA" sz="2200" spc="-1" strike="noStrike">
              <a:solidFill>
                <a:srgbClr val="000000"/>
              </a:solidFill>
              <a:uFill>
                <a:solidFill>
                  <a:srgbClr val="ffffff"/>
                </a:solidFill>
              </a:uFill>
              <a:latin typeface="Takhoma"/>
            </a:endParaRPr>
          </a:p>
        </p:txBody>
      </p:sp>
      <p:sp>
        <p:nvSpPr>
          <p:cNvPr id="511" name="TextShape 2"/>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Smoke testing</a:t>
            </a:r>
            <a:endParaRPr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2" name="TextShape 1"/>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Smoke testing</a:t>
            </a:r>
            <a:endParaRPr lang="en-US" sz="3200" spc="-1" strike="noStrike">
              <a:solidFill>
                <a:srgbClr val="000000"/>
              </a:solidFill>
              <a:uFill>
                <a:solidFill>
                  <a:srgbClr val="ffffff"/>
                </a:solidFill>
              </a:uFill>
              <a:latin typeface="Arial"/>
            </a:endParaRPr>
          </a:p>
        </p:txBody>
      </p:sp>
      <p:pic>
        <p:nvPicPr>
          <p:cNvPr id="513" name="" descr=""/>
          <p:cNvPicPr/>
          <p:nvPr/>
        </p:nvPicPr>
        <p:blipFill>
          <a:blip r:embed="rId1"/>
          <a:stretch/>
        </p:blipFill>
        <p:spPr>
          <a:xfrm>
            <a:off x="182880" y="1920240"/>
            <a:ext cx="5472720" cy="3017520"/>
          </a:xfrm>
          <a:prstGeom prst="rect">
            <a:avLst/>
          </a:prstGeom>
          <a:ln>
            <a:noFill/>
          </a:ln>
        </p:spPr>
      </p:pic>
      <p:pic>
        <p:nvPicPr>
          <p:cNvPr id="514" name="" descr=""/>
          <p:cNvPicPr/>
          <p:nvPr/>
        </p:nvPicPr>
        <p:blipFill>
          <a:blip r:embed="rId2"/>
          <a:stretch/>
        </p:blipFill>
        <p:spPr>
          <a:xfrm>
            <a:off x="3720600" y="4023360"/>
            <a:ext cx="5382720" cy="2834640"/>
          </a:xfrm>
          <a:prstGeom prst="rect">
            <a:avLst/>
          </a:prstGeom>
          <a:ln>
            <a:noFill/>
          </a:ln>
        </p:spPr>
      </p:pic>
      <p:pic>
        <p:nvPicPr>
          <p:cNvPr id="515" name="" descr=""/>
          <p:cNvPicPr/>
          <p:nvPr/>
        </p:nvPicPr>
        <p:blipFill>
          <a:blip r:embed="rId3"/>
          <a:stretch/>
        </p:blipFill>
        <p:spPr>
          <a:xfrm>
            <a:off x="182880" y="5394960"/>
            <a:ext cx="4573800" cy="761040"/>
          </a:xfrm>
          <a:prstGeom prst="rect">
            <a:avLst/>
          </a:prstGeom>
          <a:ln>
            <a:noFill/>
          </a:ln>
        </p:spPr>
      </p:pic>
      <p:sp>
        <p:nvSpPr>
          <p:cNvPr id="516" name="TextShape 2"/>
          <p:cNvSpPr txBox="1"/>
          <p:nvPr/>
        </p:nvSpPr>
        <p:spPr>
          <a:xfrm>
            <a:off x="640080" y="1554480"/>
            <a:ext cx="307080" cy="529200"/>
          </a:xfrm>
          <a:prstGeom prst="rect">
            <a:avLst/>
          </a:prstGeom>
          <a:noFill/>
          <a:ln>
            <a:noFill/>
          </a:ln>
        </p:spPr>
        <p:txBody>
          <a:bodyPr lIns="90000" rIns="90000" tIns="45000" bIns="45000"/>
          <a:p>
            <a:r>
              <a:rPr lang="en-US" sz="1800" spc="-1" strike="noStrike">
                <a:solidFill>
                  <a:srgbClr val="000000"/>
                </a:solidFill>
                <a:uFill>
                  <a:solidFill>
                    <a:srgbClr val="ffffff"/>
                  </a:solidFill>
                </a:uFill>
                <a:latin typeface="Arial"/>
              </a:rPr>
              <a:t>1</a:t>
            </a:r>
            <a:endParaRPr lang="en-US" sz="1800" spc="-1" strike="noStrike">
              <a:solidFill>
                <a:srgbClr val="000000"/>
              </a:solidFill>
              <a:uFill>
                <a:solidFill>
                  <a:srgbClr val="ffffff"/>
                </a:solidFill>
              </a:uFill>
              <a:latin typeface="Arial"/>
            </a:endParaRPr>
          </a:p>
        </p:txBody>
      </p:sp>
      <p:sp>
        <p:nvSpPr>
          <p:cNvPr id="517" name="TextShape 3"/>
          <p:cNvSpPr txBox="1"/>
          <p:nvPr/>
        </p:nvSpPr>
        <p:spPr>
          <a:xfrm>
            <a:off x="365760" y="5120640"/>
            <a:ext cx="307080" cy="529200"/>
          </a:xfrm>
          <a:prstGeom prst="rect">
            <a:avLst/>
          </a:prstGeom>
          <a:noFill/>
          <a:ln>
            <a:noFill/>
          </a:ln>
        </p:spPr>
        <p:txBody>
          <a:bodyPr lIns="90000" rIns="90000" tIns="45000" bIns="45000"/>
          <a:p>
            <a:r>
              <a:rPr lang="en-US" sz="1800" spc="-1" strike="noStrike">
                <a:solidFill>
                  <a:srgbClr val="000000"/>
                </a:solidFill>
                <a:uFill>
                  <a:solidFill>
                    <a:srgbClr val="ffffff"/>
                  </a:solidFill>
                </a:uFill>
                <a:latin typeface="Arial"/>
              </a:rPr>
              <a:t>2</a:t>
            </a:r>
            <a:endParaRPr lang="en-US" sz="1800" spc="-1" strike="noStrike">
              <a:solidFill>
                <a:srgbClr val="000000"/>
              </a:solidFill>
              <a:uFill>
                <a:solidFill>
                  <a:srgbClr val="ffffff"/>
                </a:solidFill>
              </a:uFill>
              <a:latin typeface="Arial"/>
            </a:endParaRPr>
          </a:p>
        </p:txBody>
      </p:sp>
      <p:sp>
        <p:nvSpPr>
          <p:cNvPr id="518" name="TextShape 4"/>
          <p:cNvSpPr txBox="1"/>
          <p:nvPr/>
        </p:nvSpPr>
        <p:spPr>
          <a:xfrm>
            <a:off x="5943600" y="3657600"/>
            <a:ext cx="307080" cy="346320"/>
          </a:xfrm>
          <a:prstGeom prst="rect">
            <a:avLst/>
          </a:prstGeom>
          <a:noFill/>
          <a:ln>
            <a:noFill/>
          </a:ln>
        </p:spPr>
        <p:txBody>
          <a:bodyPr lIns="90000" rIns="90000" tIns="45000" bIns="45000"/>
          <a:p>
            <a:r>
              <a:rPr lang="en-US" sz="1800" spc="-1" strike="noStrike">
                <a:solidFill>
                  <a:srgbClr val="000000"/>
                </a:solidFill>
                <a:uFill>
                  <a:solidFill>
                    <a:srgbClr val="ffffff"/>
                  </a:solidFill>
                </a:uFill>
                <a:latin typeface="Arial"/>
              </a:rPr>
              <a:t>3</a:t>
            </a:r>
            <a:endParaRPr lang="en-US" sz="1800" spc="-1" strike="noStrike">
              <a:solidFill>
                <a:srgbClr val="000000"/>
              </a:solidFill>
              <a:uFill>
                <a:solidFill>
                  <a:srgbClr val="ffffff"/>
                </a:solidFill>
              </a:uFill>
              <a:latin typeface="Arial"/>
            </a:endParaRPr>
          </a:p>
        </p:txBody>
      </p:sp>
      <p:pic>
        <p:nvPicPr>
          <p:cNvPr id="519" name="" descr=""/>
          <p:cNvPicPr/>
          <p:nvPr/>
        </p:nvPicPr>
        <p:blipFill>
          <a:blip r:embed="rId4"/>
          <a:stretch/>
        </p:blipFill>
        <p:spPr>
          <a:xfrm>
            <a:off x="5758920" y="1554480"/>
            <a:ext cx="3293640" cy="3390840"/>
          </a:xfrm>
          <a:prstGeom prst="rect">
            <a:avLst/>
          </a:prstGeom>
          <a:ln>
            <a:noFill/>
          </a:ln>
        </p:spPr>
      </p:pic>
      <p:sp>
        <p:nvSpPr>
          <p:cNvPr id="520" name="TextShape 5"/>
          <p:cNvSpPr txBox="1"/>
          <p:nvPr/>
        </p:nvSpPr>
        <p:spPr>
          <a:xfrm>
            <a:off x="6492240" y="1188720"/>
            <a:ext cx="307080" cy="529200"/>
          </a:xfrm>
          <a:prstGeom prst="rect">
            <a:avLst/>
          </a:prstGeom>
          <a:noFill/>
          <a:ln>
            <a:noFill/>
          </a:ln>
        </p:spPr>
        <p:txBody>
          <a:bodyPr lIns="90000" rIns="90000" tIns="45000" bIns="45000"/>
          <a:p>
            <a:r>
              <a:rPr lang="en-US" sz="1800" spc="-1" strike="noStrike">
                <a:solidFill>
                  <a:srgbClr val="000000"/>
                </a:solidFill>
                <a:uFill>
                  <a:solidFill>
                    <a:srgbClr val="ffffff"/>
                  </a:solidFill>
                </a:uFill>
                <a:latin typeface="Arial"/>
              </a:rPr>
              <a:t>4</a:t>
            </a:r>
            <a:endParaRPr lang="en-US" sz="1800" spc="-1" strike="noStrike">
              <a:solidFill>
                <a:srgbClr val="000000"/>
              </a:solidFill>
              <a:uFill>
                <a:solidFill>
                  <a:srgbClr val="ffffff"/>
                </a:solidFill>
              </a:uFill>
              <a:latin typeface="Arial"/>
            </a:endParaRPr>
          </a:p>
        </p:txBody>
      </p:sp>
      <p:sp>
        <p:nvSpPr>
          <p:cNvPr id="521" name="TextShape 6"/>
          <p:cNvSpPr txBox="1"/>
          <p:nvPr/>
        </p:nvSpPr>
        <p:spPr>
          <a:xfrm>
            <a:off x="5303520" y="4114800"/>
            <a:ext cx="307080" cy="346320"/>
          </a:xfrm>
          <a:prstGeom prst="rect">
            <a:avLst/>
          </a:prstGeom>
          <a:noFill/>
          <a:ln>
            <a:noFill/>
          </a:ln>
        </p:spPr>
        <p:txBody>
          <a:bodyPr lIns="90000" rIns="90000" tIns="45000" bIns="45000"/>
          <a:p>
            <a:r>
              <a:rPr lang="en-US" sz="1800" spc="-1" strike="noStrike">
                <a:solidFill>
                  <a:srgbClr val="000000"/>
                </a:solidFill>
                <a:uFill>
                  <a:solidFill>
                    <a:srgbClr val="ffffff"/>
                  </a:solidFill>
                </a:uFill>
                <a:latin typeface="Arial"/>
              </a:rPr>
              <a:t>3</a:t>
            </a:r>
            <a:endParaRPr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2" name="TextShape 1"/>
          <p:cNvSpPr txBox="1"/>
          <p:nvPr/>
        </p:nvSpPr>
        <p:spPr>
          <a:xfrm>
            <a:off x="274320" y="1463040"/>
            <a:ext cx="8655480" cy="5006520"/>
          </a:xfrm>
          <a:prstGeom prst="rect">
            <a:avLst/>
          </a:prstGeom>
          <a:noFill/>
          <a:ln>
            <a:noFill/>
          </a:ln>
        </p:spPr>
        <p:txBody>
          <a:bodyPr/>
          <a:p>
            <a:pPr marL="432000" indent="-324000">
              <a:buClr>
                <a:srgbClr val="000000"/>
              </a:buClr>
              <a:buSzPct val="45000"/>
              <a:buFont typeface="Wingdings" charset="2"/>
              <a:buChar char=""/>
            </a:pPr>
            <a:r>
              <a:rPr b="1" lang="uk-UA" sz="1850" spc="-1" strike="noStrike">
                <a:solidFill>
                  <a:srgbClr val="000000"/>
                </a:solidFill>
                <a:uFill>
                  <a:solidFill>
                    <a:srgbClr val="ffffff"/>
                  </a:solidFill>
                </a:uFill>
                <a:latin typeface="Takhoma"/>
              </a:rPr>
              <a:t>Task:</a:t>
            </a:r>
            <a:r>
              <a:rPr lang="uk-UA" sz="1850" spc="-1" strike="noStrike">
                <a:solidFill>
                  <a:srgbClr val="000000"/>
                </a:solidFill>
                <a:uFill>
                  <a:solidFill>
                    <a:srgbClr val="ffffff"/>
                  </a:solidFill>
                </a:uFill>
                <a:latin typeface="Takhoma"/>
              </a:rPr>
              <a:t> As a User I want to be able to Log in into the system with my Facebook account.</a:t>
            </a:r>
            <a:endParaRPr lang="uk-UA" sz="18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850" spc="-1" strike="noStrike">
                <a:solidFill>
                  <a:srgbClr val="000000"/>
                </a:solidFill>
                <a:uFill>
                  <a:solidFill>
                    <a:srgbClr val="ffffff"/>
                  </a:solidFill>
                </a:uFill>
                <a:latin typeface="Takhoma"/>
              </a:rPr>
              <a:t>Positive Testing Procedure:</a:t>
            </a:r>
            <a:r>
              <a:rPr lang="uk-UA" sz="1850" spc="-1" strike="noStrike">
                <a:solidFill>
                  <a:srgbClr val="000000"/>
                </a:solidFill>
                <a:uFill>
                  <a:solidFill>
                    <a:srgbClr val="ffffff"/>
                  </a:solidFill>
                </a:uFill>
                <a:latin typeface="Takhoma"/>
              </a:rPr>
              <a:t> </a:t>
            </a:r>
            <a:endParaRPr lang="uk-UA" sz="1850" spc="-1" strike="noStrike">
              <a:solidFill>
                <a:srgbClr val="000000"/>
              </a:solidFill>
              <a:uFill>
                <a:solidFill>
                  <a:srgbClr val="ffffff"/>
                </a:solidFill>
              </a:uFill>
              <a:latin typeface="Takhoma"/>
            </a:endParaRPr>
          </a:p>
          <a:p>
            <a:pPr lvl="1" marL="864000" indent="-324000">
              <a:buClr>
                <a:srgbClr val="000000"/>
              </a:buClr>
              <a:buSzPct val="75000"/>
              <a:buFont typeface="Symbol" charset="2"/>
              <a:buChar char=""/>
            </a:pPr>
            <a:r>
              <a:rPr lang="uk-UA" sz="1850" spc="-1" strike="noStrike">
                <a:solidFill>
                  <a:srgbClr val="000000"/>
                </a:solidFill>
                <a:uFill>
                  <a:solidFill>
                    <a:srgbClr val="ffffff"/>
                  </a:solidFill>
                </a:uFill>
                <a:latin typeface="Takhoma"/>
              </a:rPr>
              <a:t>Open site: </a:t>
            </a:r>
            <a:r>
              <a:rPr lang="uk-UA" sz="1850" spc="-1" strike="noStrike">
                <a:solidFill>
                  <a:srgbClr val="000000"/>
                </a:solidFill>
                <a:uFill>
                  <a:solidFill>
                    <a:srgbClr val="ffffff"/>
                  </a:solidFill>
                </a:uFill>
                <a:latin typeface="Takhoma"/>
                <a:hlinkClick r:id="rId1"/>
              </a:rPr>
              <a:t>https://www.tripadvisor.com</a:t>
            </a:r>
            <a:r>
              <a:rPr lang="uk-UA" sz="1850" spc="-1" strike="noStrike">
                <a:solidFill>
                  <a:srgbClr val="000000"/>
                </a:solidFill>
                <a:uFill>
                  <a:solidFill>
                    <a:srgbClr val="ffffff"/>
                  </a:solidFill>
                </a:uFill>
                <a:latin typeface="Takhoma"/>
              </a:rPr>
              <a:t>;</a:t>
            </a:r>
            <a:endParaRPr lang="uk-UA" sz="185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50" spc="-1" strike="noStrike">
                <a:solidFill>
                  <a:srgbClr val="000000"/>
                </a:solidFill>
                <a:uFill>
                  <a:solidFill>
                    <a:srgbClr val="ffffff"/>
                  </a:solidFill>
                </a:uFill>
                <a:latin typeface="Takhoma"/>
              </a:rPr>
              <a:t>Press 'LOG IN' button;</a:t>
            </a:r>
            <a:endParaRPr lang="uk-UA" sz="185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850" spc="-1" strike="noStrike">
                <a:solidFill>
                  <a:srgbClr val="000000"/>
                </a:solidFill>
                <a:uFill>
                  <a:solidFill>
                    <a:srgbClr val="ffffff"/>
                  </a:solidFill>
                </a:uFill>
                <a:latin typeface="Takhoma"/>
              </a:rPr>
              <a:t>Choose Continue with 'Facebook'. </a:t>
            </a:r>
            <a:endParaRPr lang="uk-UA" sz="185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b="1" lang="uk-UA" sz="1850" spc="-1" strike="noStrike">
                <a:solidFill>
                  <a:srgbClr val="000000"/>
                </a:solidFill>
                <a:uFill>
                  <a:solidFill>
                    <a:srgbClr val="ffffff"/>
                  </a:solidFill>
                </a:uFill>
                <a:latin typeface="Takhoma"/>
                <a:ea typeface="Segoe UI"/>
              </a:rPr>
              <a:t>Result: </a:t>
            </a:r>
            <a:r>
              <a:rPr lang="uk-UA" sz="1850" spc="-1" strike="noStrike">
                <a:solidFill>
                  <a:srgbClr val="000000"/>
                </a:solidFill>
                <a:uFill>
                  <a:solidFill>
                    <a:srgbClr val="ffffff"/>
                  </a:solidFill>
                </a:uFill>
                <a:latin typeface="Takhoma"/>
                <a:ea typeface="Segoe UI"/>
              </a:rPr>
              <a:t>You are logged in, the avatar picture changed to your Facebook picture, you can see welcoming inscription 'Hi, &lt;your facebook name&gt;'. </a:t>
            </a:r>
            <a:r>
              <a:rPr lang="uk-UA" sz="1850" spc="-1" strike="noStrike">
                <a:solidFill>
                  <a:srgbClr val="000000"/>
                </a:solidFill>
                <a:uFill>
                  <a:solidFill>
                    <a:srgbClr val="ffffff"/>
                  </a:solidFill>
                </a:uFill>
                <a:latin typeface="Takhoma"/>
                <a:ea typeface="Segoe UI"/>
              </a:rPr>
              <a:t>
</a:t>
            </a:r>
            <a:r>
              <a:rPr lang="uk-UA" sz="1850" spc="-1" strike="noStrike">
                <a:solidFill>
                  <a:srgbClr val="000000"/>
                </a:solidFill>
                <a:uFill>
                  <a:solidFill>
                    <a:srgbClr val="ffffff"/>
                  </a:solidFill>
                </a:uFill>
                <a:latin typeface="Takhoma"/>
                <a:ea typeface="Segoe UI"/>
              </a:rPr>
              <a:t>All actions for registered members as a post travel reviews, participate in discussion forums, email TripAdvisor content to themselves and others, access members-only newsletters and travel planning content, and enter surveys are avaliable to you now.</a:t>
            </a:r>
            <a:endParaRPr lang="uk-UA" sz="18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850" spc="-1" strike="noStrike">
                <a:solidFill>
                  <a:srgbClr val="000000"/>
                </a:solidFill>
                <a:uFill>
                  <a:solidFill>
                    <a:srgbClr val="ffffff"/>
                  </a:solidFill>
                </a:uFill>
                <a:latin typeface="Takhoma"/>
                <a:ea typeface="Segoe UI"/>
              </a:rPr>
              <a:t>Status: </a:t>
            </a:r>
            <a:r>
              <a:rPr lang="uk-UA" sz="1850" spc="-1" strike="noStrike">
                <a:solidFill>
                  <a:srgbClr val="000000"/>
                </a:solidFill>
                <a:uFill>
                  <a:solidFill>
                    <a:srgbClr val="ffffff"/>
                  </a:solidFill>
                </a:uFill>
                <a:latin typeface="Takhoma"/>
                <a:ea typeface="Segoe UI"/>
              </a:rPr>
              <a:t>Passed</a:t>
            </a:r>
            <a:endParaRPr lang="uk-UA" sz="18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850" spc="-1" strike="noStrike">
                <a:solidFill>
                  <a:srgbClr val="000000"/>
                </a:solidFill>
                <a:uFill>
                  <a:solidFill>
                    <a:srgbClr val="ffffff"/>
                  </a:solidFill>
                </a:uFill>
                <a:latin typeface="Takhoma"/>
                <a:ea typeface="Segoe UI"/>
              </a:rPr>
              <a:t>Defects:</a:t>
            </a:r>
            <a:r>
              <a:rPr lang="uk-UA" sz="1850" spc="-1" strike="noStrike">
                <a:solidFill>
                  <a:srgbClr val="000000"/>
                </a:solidFill>
                <a:uFill>
                  <a:solidFill>
                    <a:srgbClr val="ffffff"/>
                  </a:solidFill>
                </a:uFill>
                <a:latin typeface="Takhoma"/>
                <a:ea typeface="Segoe UI"/>
              </a:rPr>
              <a:t> None</a:t>
            </a:r>
            <a:endParaRPr lang="uk-UA" sz="1850" spc="-1" strike="noStrike">
              <a:solidFill>
                <a:srgbClr val="000000"/>
              </a:solidFill>
              <a:uFill>
                <a:solidFill>
                  <a:srgbClr val="ffffff"/>
                </a:solidFill>
              </a:uFill>
              <a:latin typeface="Takhoma"/>
            </a:endParaRPr>
          </a:p>
        </p:txBody>
      </p:sp>
      <p:sp>
        <p:nvSpPr>
          <p:cNvPr id="523" name="TextShape 2"/>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Functional testing: Positive</a:t>
            </a:r>
            <a:endParaRPr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4" name="TextShape 1"/>
          <p:cNvSpPr txBox="1"/>
          <p:nvPr/>
        </p:nvSpPr>
        <p:spPr>
          <a:xfrm>
            <a:off x="272160" y="1577160"/>
            <a:ext cx="8655480" cy="5006520"/>
          </a:xfrm>
          <a:prstGeom prst="rect">
            <a:avLst/>
          </a:prstGeom>
          <a:noFill/>
          <a:ln>
            <a:noFill/>
          </a:ln>
        </p:spPr>
        <p:txBody>
          <a:bodyPr/>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Task:</a:t>
            </a:r>
            <a:r>
              <a:rPr lang="uk-UA" sz="1950" spc="-1" strike="noStrike">
                <a:solidFill>
                  <a:srgbClr val="000000"/>
                </a:solidFill>
                <a:uFill>
                  <a:solidFill>
                    <a:srgbClr val="ffffff"/>
                  </a:solidFill>
                </a:uFill>
                <a:latin typeface="Takhoma"/>
                <a:ea typeface="Segoe UI"/>
              </a:rPr>
              <a:t> As a User I want to see only list of restaurants which respond the criteria I chose.  </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Testing Procedure for checking suitability of application:</a:t>
            </a:r>
            <a:endParaRPr lang="uk-UA" sz="1950" spc="-1" strike="noStrike">
              <a:solidFill>
                <a:srgbClr val="000000"/>
              </a:solidFill>
              <a:uFill>
                <a:solidFill>
                  <a:srgbClr val="ffffff"/>
                </a:solidFill>
              </a:uFill>
              <a:latin typeface="Takhoma"/>
            </a:endParaRPr>
          </a:p>
          <a:p>
            <a:pPr lvl="1" marL="864000" indent="-324000">
              <a:buClr>
                <a:srgbClr val="000000"/>
              </a:buClr>
              <a:buSzPct val="75000"/>
              <a:buFont typeface="Symbol" charset="2"/>
              <a:buChar char=""/>
            </a:pPr>
            <a:r>
              <a:rPr lang="uk-UA" sz="1950" spc="-1" strike="noStrike">
                <a:solidFill>
                  <a:srgbClr val="000000"/>
                </a:solidFill>
                <a:uFill>
                  <a:solidFill>
                    <a:srgbClr val="ffffff"/>
                  </a:solidFill>
                </a:uFill>
                <a:latin typeface="Takhoma"/>
                <a:ea typeface="Segoe UI"/>
              </a:rPr>
              <a:t>Choose a location in 'Where are you going?' text box(e.g. 'Rome, Lazio, Italy') and 'Restaurants' in 'What are you looking for?' text box;</a:t>
            </a:r>
            <a:endParaRPr lang="uk-UA" sz="195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950" spc="-1" strike="noStrike">
                <a:solidFill>
                  <a:srgbClr val="000000"/>
                </a:solidFill>
                <a:uFill>
                  <a:solidFill>
                    <a:srgbClr val="ffffff"/>
                  </a:solidFill>
                </a:uFill>
                <a:latin typeface="Takhoma"/>
                <a:ea typeface="Segoe UI"/>
              </a:rPr>
              <a:t>Press 'Search' button or Enter;</a:t>
            </a:r>
            <a:endParaRPr lang="uk-UA" sz="195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lang="uk-UA" sz="1950" spc="-1" strike="noStrike">
                <a:solidFill>
                  <a:srgbClr val="000000"/>
                </a:solidFill>
                <a:uFill>
                  <a:solidFill>
                    <a:srgbClr val="ffffff"/>
                  </a:solidFill>
                </a:uFill>
                <a:latin typeface="Takhoma"/>
                <a:ea typeface="Segoe UI"/>
              </a:rPr>
              <a:t>In the 'Your Selections' area mark checkboxes which meet your desire(e.g </a:t>
            </a:r>
            <a:r>
              <a:rPr i="1" lang="uk-UA" sz="1950" spc="-1" strike="noStrike">
                <a:solidFill>
                  <a:srgbClr val="000000"/>
                </a:solidFill>
                <a:uFill>
                  <a:solidFill>
                    <a:srgbClr val="ffffff"/>
                  </a:solidFill>
                </a:uFill>
                <a:latin typeface="Takhoma"/>
                <a:ea typeface="Segoe UI"/>
              </a:rPr>
              <a:t>Establishment Type:</a:t>
            </a:r>
            <a:r>
              <a:rPr lang="uk-UA" sz="1950" spc="-1" strike="noStrike">
                <a:solidFill>
                  <a:srgbClr val="000000"/>
                </a:solidFill>
                <a:uFill>
                  <a:solidFill>
                    <a:srgbClr val="ffffff"/>
                  </a:solidFill>
                </a:uFill>
                <a:latin typeface="Takhoma"/>
                <a:ea typeface="Segoe UI"/>
              </a:rPr>
              <a:t> Restaurant; </a:t>
            </a:r>
            <a:r>
              <a:rPr i="1" lang="uk-UA" sz="1950" spc="-1" strike="noStrike">
                <a:solidFill>
                  <a:srgbClr val="000000"/>
                </a:solidFill>
                <a:uFill>
                  <a:solidFill>
                    <a:srgbClr val="ffffff"/>
                  </a:solidFill>
                </a:uFill>
                <a:latin typeface="Takhoma"/>
                <a:ea typeface="Segoe UI"/>
              </a:rPr>
              <a:t>Reservations:</a:t>
            </a:r>
            <a:r>
              <a:rPr lang="uk-UA" sz="1950" spc="-1" strike="noStrike">
                <a:solidFill>
                  <a:srgbClr val="000000"/>
                </a:solidFill>
                <a:uFill>
                  <a:solidFill>
                    <a:srgbClr val="ffffff"/>
                  </a:solidFill>
                </a:uFill>
                <a:latin typeface="Takhoma"/>
                <a:ea typeface="Segoe UI"/>
              </a:rPr>
              <a:t> Available Tonight; </a:t>
            </a:r>
            <a:r>
              <a:rPr i="1" lang="uk-UA" sz="1950" spc="-1" strike="noStrike">
                <a:solidFill>
                  <a:srgbClr val="000000"/>
                </a:solidFill>
                <a:uFill>
                  <a:solidFill>
                    <a:srgbClr val="ffffff"/>
                  </a:solidFill>
                </a:uFill>
                <a:latin typeface="Takhoma"/>
                <a:ea typeface="Segoe UI"/>
              </a:rPr>
              <a:t>Cuisines &amp; Dishes:</a:t>
            </a:r>
            <a:r>
              <a:rPr lang="uk-UA" sz="1950" spc="-1" strike="noStrike">
                <a:solidFill>
                  <a:srgbClr val="000000"/>
                </a:solidFill>
                <a:uFill>
                  <a:solidFill>
                    <a:srgbClr val="ffffff"/>
                  </a:solidFill>
                </a:uFill>
                <a:latin typeface="Takhoma"/>
                <a:ea typeface="Segoe UI"/>
              </a:rPr>
              <a:t> Pizza; </a:t>
            </a:r>
            <a:r>
              <a:rPr i="1" lang="uk-UA" sz="1950" spc="-1" strike="noStrike">
                <a:solidFill>
                  <a:srgbClr val="000000"/>
                </a:solidFill>
                <a:uFill>
                  <a:solidFill>
                    <a:srgbClr val="ffffff"/>
                  </a:solidFill>
                </a:uFill>
                <a:latin typeface="Takhoma"/>
                <a:ea typeface="Segoe UI"/>
              </a:rPr>
              <a:t>Meals:</a:t>
            </a:r>
            <a:r>
              <a:rPr lang="uk-UA" sz="1950" spc="-1" strike="noStrike">
                <a:solidFill>
                  <a:srgbClr val="000000"/>
                </a:solidFill>
                <a:uFill>
                  <a:solidFill>
                    <a:srgbClr val="ffffff"/>
                  </a:solidFill>
                </a:uFill>
                <a:latin typeface="Takhoma"/>
                <a:ea typeface="Segoe UI"/>
              </a:rPr>
              <a:t> Dinner).</a:t>
            </a:r>
            <a:endParaRPr lang="uk-UA" sz="1950" spc="-1" strike="noStrike">
              <a:solidFill>
                <a:srgbClr val="000000"/>
              </a:solidFill>
              <a:uFill>
                <a:solidFill>
                  <a:srgbClr val="ffffff"/>
                </a:solidFill>
              </a:uFill>
              <a:latin typeface="Ta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Result: </a:t>
            </a:r>
            <a:r>
              <a:rPr lang="uk-UA" sz="1950" spc="-1" strike="noStrike">
                <a:solidFill>
                  <a:srgbClr val="000000"/>
                </a:solidFill>
                <a:uFill>
                  <a:solidFill>
                    <a:srgbClr val="ffffff"/>
                  </a:solidFill>
                </a:uFill>
                <a:latin typeface="Takhoma"/>
                <a:ea typeface="Segoe UI"/>
              </a:rPr>
              <a:t>Restaurants in the list respond the chosen criteria.</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Status: </a:t>
            </a:r>
            <a:r>
              <a:rPr lang="uk-UA" sz="1950" spc="-1" strike="noStrike">
                <a:solidFill>
                  <a:srgbClr val="000000"/>
                </a:solidFill>
                <a:uFill>
                  <a:solidFill>
                    <a:srgbClr val="ffffff"/>
                  </a:solidFill>
                </a:uFill>
                <a:latin typeface="Takhoma"/>
                <a:ea typeface="Segoe UI"/>
              </a:rPr>
              <a:t>Passed.</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Defects:</a:t>
            </a:r>
            <a:r>
              <a:rPr lang="uk-UA" sz="1950" spc="-1" strike="noStrike">
                <a:solidFill>
                  <a:srgbClr val="000000"/>
                </a:solidFill>
                <a:uFill>
                  <a:solidFill>
                    <a:srgbClr val="ffffff"/>
                  </a:solidFill>
                </a:uFill>
                <a:latin typeface="Takhoma"/>
                <a:ea typeface="Segoe UI"/>
              </a:rPr>
              <a:t> None.</a:t>
            </a:r>
            <a:r>
              <a:rPr lang="uk-UA" sz="1950" spc="-1" strike="noStrike">
                <a:solidFill>
                  <a:srgbClr val="000000"/>
                </a:solidFill>
                <a:uFill>
                  <a:solidFill>
                    <a:srgbClr val="ffffff"/>
                  </a:solidFill>
                </a:uFill>
                <a:latin typeface="Takhoma"/>
                <a:ea typeface="Segoe UI"/>
              </a:rPr>
              <a:t> </a:t>
            </a:r>
            <a:endParaRPr lang="uk-UA" sz="1950" spc="-1" strike="noStrike">
              <a:solidFill>
                <a:srgbClr val="000000"/>
              </a:solidFill>
              <a:uFill>
                <a:solidFill>
                  <a:srgbClr val="ffffff"/>
                </a:solidFill>
              </a:uFill>
              <a:latin typeface="Takhoma"/>
            </a:endParaRPr>
          </a:p>
        </p:txBody>
      </p:sp>
      <p:sp>
        <p:nvSpPr>
          <p:cNvPr id="525" name="TextShape 2"/>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Functional testing: Suitability</a:t>
            </a:r>
            <a:endParaRPr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6" name="TextShape 1"/>
          <p:cNvSpPr txBox="1"/>
          <p:nvPr/>
        </p:nvSpPr>
        <p:spPr>
          <a:xfrm>
            <a:off x="272160" y="1577160"/>
            <a:ext cx="8655480" cy="5006520"/>
          </a:xfrm>
          <a:prstGeom prst="rect">
            <a:avLst/>
          </a:prstGeom>
          <a:noFill/>
          <a:ln>
            <a:noFill/>
          </a:ln>
        </p:spPr>
        <p:txBody>
          <a:bodyPr/>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Task:</a:t>
            </a:r>
            <a:r>
              <a:rPr lang="uk-UA" sz="1950" spc="-1" strike="noStrike">
                <a:solidFill>
                  <a:srgbClr val="000000"/>
                </a:solidFill>
                <a:uFill>
                  <a:solidFill>
                    <a:srgbClr val="ffffff"/>
                  </a:solidFill>
                </a:uFill>
                <a:latin typeface="Takhoma"/>
                <a:ea typeface="Segoe UI"/>
              </a:rPr>
              <a:t> As a User I want to have the ability to search for, select, and book travel reservations(eg. hotels) with third-party suppliers(Booking, Agoda, Priceline, Kayak etc.) without leaving the TripAdvisor site experience.  </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Testing Procedure for checking compatibility of application: </a:t>
            </a:r>
            <a:r>
              <a:rPr lang="uk-UA" sz="1950" spc="-1" strike="noStrike">
                <a:solidFill>
                  <a:srgbClr val="000000"/>
                </a:solidFill>
                <a:uFill>
                  <a:solidFill>
                    <a:srgbClr val="ffffff"/>
                  </a:solidFill>
                </a:uFill>
                <a:latin typeface="Takhoma"/>
                <a:ea typeface="Segoe UI"/>
              </a:rPr>
              <a:t>choose the hotel and dates for staying. After choosing, you will be propose to view the deals from </a:t>
            </a:r>
            <a:r>
              <a:rPr lang="uk-UA" sz="1950" spc="-1" strike="noStrike">
                <a:solidFill>
                  <a:srgbClr val="000000"/>
                </a:solidFill>
                <a:uFill>
                  <a:solidFill>
                    <a:srgbClr val="ffffff"/>
                  </a:solidFill>
                </a:uFill>
                <a:latin typeface="Takhoma"/>
                <a:ea typeface="Segoe UI"/>
              </a:rPr>
              <a:t>third-party suppliers </a:t>
            </a:r>
            <a:r>
              <a:rPr lang="uk-UA" sz="1950" spc="-1" strike="noStrike">
                <a:solidFill>
                  <a:srgbClr val="000000"/>
                </a:solidFill>
                <a:uFill>
                  <a:solidFill>
                    <a:srgbClr val="ffffff"/>
                  </a:solidFill>
                </a:uFill>
                <a:latin typeface="Takhoma"/>
                <a:ea typeface="Segoe UI"/>
              </a:rPr>
              <a:t>which are available for this hotel. Try to use any of that</a:t>
            </a:r>
            <a:r>
              <a:rPr lang="uk-UA" sz="1950" spc="-1" strike="noStrike">
                <a:solidFill>
                  <a:srgbClr val="000000"/>
                </a:solidFill>
                <a:uFill>
                  <a:solidFill>
                    <a:srgbClr val="ffffff"/>
                  </a:solidFill>
                </a:uFill>
                <a:latin typeface="Takhoma"/>
                <a:ea typeface="Segoe UI"/>
              </a:rPr>
              <a:t> suppliers</a:t>
            </a:r>
            <a:r>
              <a:rPr lang="uk-UA" sz="1950" spc="-1" strike="noStrike">
                <a:solidFill>
                  <a:srgbClr val="000000"/>
                </a:solidFill>
                <a:uFill>
                  <a:solidFill>
                    <a:srgbClr val="ffffff"/>
                  </a:solidFill>
                </a:uFill>
                <a:latin typeface="Takhoma"/>
                <a:ea typeface="Segoe UI"/>
              </a:rPr>
              <a:t> for booking this hotel(deals should be shown on the right side of the hotel link, in order to choose it, press 'View deal' yellow button near deal you want to review).</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Result: </a:t>
            </a:r>
            <a:r>
              <a:rPr lang="uk-UA" sz="1950" spc="-1" strike="noStrike">
                <a:solidFill>
                  <a:srgbClr val="000000"/>
                </a:solidFill>
                <a:uFill>
                  <a:solidFill>
                    <a:srgbClr val="ffffff"/>
                  </a:solidFill>
                </a:uFill>
                <a:latin typeface="Takhoma"/>
                <a:ea typeface="Segoe UI"/>
              </a:rPr>
              <a:t>After pressing the 'View deal' button, link to third-party supplier site is opened in other tab, you can perform actions which are availiable, according to terms of use for that site.</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Status: </a:t>
            </a:r>
            <a:r>
              <a:rPr lang="uk-UA" sz="1950" spc="-1" strike="noStrike">
                <a:solidFill>
                  <a:srgbClr val="000000"/>
                </a:solidFill>
                <a:uFill>
                  <a:solidFill>
                    <a:srgbClr val="ffffff"/>
                  </a:solidFill>
                </a:uFill>
                <a:latin typeface="Takhoma"/>
                <a:ea typeface="Segoe UI"/>
              </a:rPr>
              <a:t>Passed.</a:t>
            </a:r>
            <a:endParaRPr lang="uk-UA" sz="1950" spc="-1" strike="noStrike">
              <a:solidFill>
                <a:srgbClr val="000000"/>
              </a:solidFill>
              <a:uFill>
                <a:solidFill>
                  <a:srgbClr val="ffffff"/>
                </a:solidFill>
              </a:uFill>
              <a:latin typeface="Takhoma"/>
            </a:endParaRPr>
          </a:p>
          <a:p>
            <a:pPr marL="432000" indent="-324000">
              <a:buClr>
                <a:srgbClr val="000000"/>
              </a:buClr>
              <a:buSzPct val="45000"/>
              <a:buFont typeface="Wingdings" charset="2"/>
              <a:buChar char=""/>
            </a:pPr>
            <a:r>
              <a:rPr b="1" lang="uk-UA" sz="1950" spc="-1" strike="noStrike">
                <a:solidFill>
                  <a:srgbClr val="000000"/>
                </a:solidFill>
                <a:uFill>
                  <a:solidFill>
                    <a:srgbClr val="ffffff"/>
                  </a:solidFill>
                </a:uFill>
                <a:latin typeface="Takhoma"/>
                <a:ea typeface="Segoe UI"/>
              </a:rPr>
              <a:t>Defects:</a:t>
            </a:r>
            <a:r>
              <a:rPr lang="uk-UA" sz="1950" spc="-1" strike="noStrike">
                <a:solidFill>
                  <a:srgbClr val="000000"/>
                </a:solidFill>
                <a:uFill>
                  <a:solidFill>
                    <a:srgbClr val="ffffff"/>
                  </a:solidFill>
                </a:uFill>
                <a:latin typeface="Takhoma"/>
                <a:ea typeface="Segoe UI"/>
              </a:rPr>
              <a:t> None.</a:t>
            </a:r>
            <a:r>
              <a:rPr lang="uk-UA" sz="1950" spc="-1" strike="noStrike">
                <a:solidFill>
                  <a:srgbClr val="000000"/>
                </a:solidFill>
                <a:uFill>
                  <a:solidFill>
                    <a:srgbClr val="ffffff"/>
                  </a:solidFill>
                </a:uFill>
                <a:latin typeface="Takhoma"/>
                <a:ea typeface="Segoe UI"/>
              </a:rPr>
              <a:t> </a:t>
            </a:r>
            <a:endParaRPr lang="uk-UA" sz="1950" spc="-1" strike="noStrike">
              <a:solidFill>
                <a:srgbClr val="000000"/>
              </a:solidFill>
              <a:uFill>
                <a:solidFill>
                  <a:srgbClr val="ffffff"/>
                </a:solidFill>
              </a:uFill>
              <a:latin typeface="Takhoma"/>
            </a:endParaRPr>
          </a:p>
        </p:txBody>
      </p:sp>
      <p:sp>
        <p:nvSpPr>
          <p:cNvPr id="527" name="TextShape 2"/>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Functional testing: Compatibility</a:t>
            </a:r>
            <a:endParaRPr lang="en-US"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8" name="TextShape 1"/>
          <p:cNvSpPr txBox="1"/>
          <p:nvPr/>
        </p:nvSpPr>
        <p:spPr>
          <a:xfrm>
            <a:off x="274320" y="917280"/>
            <a:ext cx="7374960" cy="454320"/>
          </a:xfrm>
          <a:prstGeom prst="rect">
            <a:avLst/>
          </a:prstGeom>
          <a:noFill/>
          <a:ln>
            <a:noFill/>
          </a:ln>
        </p:spPr>
        <p:txBody>
          <a:bodyPr/>
          <a:p>
            <a:r>
              <a:rPr lang="en-US" sz="3200" spc="-1" strike="noStrike">
                <a:solidFill>
                  <a:srgbClr val="000000"/>
                </a:solidFill>
                <a:uFill>
                  <a:solidFill>
                    <a:srgbClr val="ffffff"/>
                  </a:solidFill>
                </a:uFill>
                <a:latin typeface="Arial"/>
              </a:rPr>
              <a:t>Functional testing: Compatibility</a:t>
            </a:r>
            <a:endParaRPr lang="en-US" sz="3200" spc="-1" strike="noStrike">
              <a:solidFill>
                <a:srgbClr val="000000"/>
              </a:solidFill>
              <a:uFill>
                <a:solidFill>
                  <a:srgbClr val="ffffff"/>
                </a:solidFill>
              </a:uFill>
              <a:latin typeface="Arial"/>
            </a:endParaRPr>
          </a:p>
        </p:txBody>
      </p:sp>
      <p:pic>
        <p:nvPicPr>
          <p:cNvPr id="529" name="" descr=""/>
          <p:cNvPicPr/>
          <p:nvPr/>
        </p:nvPicPr>
        <p:blipFill>
          <a:blip r:embed="rId1"/>
          <a:stretch/>
        </p:blipFill>
        <p:spPr>
          <a:xfrm>
            <a:off x="365760" y="1638720"/>
            <a:ext cx="8412480" cy="1927440"/>
          </a:xfrm>
          <a:prstGeom prst="rect">
            <a:avLst/>
          </a:prstGeom>
          <a:ln>
            <a:noFill/>
          </a:ln>
        </p:spPr>
      </p:pic>
      <p:pic>
        <p:nvPicPr>
          <p:cNvPr id="530" name="" descr=""/>
          <p:cNvPicPr/>
          <p:nvPr/>
        </p:nvPicPr>
        <p:blipFill>
          <a:blip r:embed="rId2"/>
          <a:stretch/>
        </p:blipFill>
        <p:spPr>
          <a:xfrm>
            <a:off x="1816560" y="3474720"/>
            <a:ext cx="5510880" cy="33217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1410</TotalTime>
  <Application>LibreOffice/5.0.5.2$Linux_X86_64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2015-09-10T13:48:25Z</dcterms:created>
  <dc:creator>Andrew</dc:creator>
  <dc:language>en-US</dc:language>
  <dcterms:modified xsi:type="dcterms:W3CDTF">2016-05-22T20:22:27Z</dcterms:modified>
  <cp:revision>130</cp:revision>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