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0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4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0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9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8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0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6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6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8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8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5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250D178-0A15-456F-AB33-8B48CC3D298A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0F09787-E8F3-46E1-B899-8E323347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1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246476" y="988701"/>
            <a:ext cx="9629775" cy="1641490"/>
          </a:xfrm>
        </p:spPr>
        <p:txBody>
          <a:bodyPr>
            <a:normAutofit/>
          </a:bodyPr>
          <a:lstStyle/>
          <a:p>
            <a:r>
              <a:rPr lang="uk-UA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Флойда-Воршолла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246475" y="3143250"/>
            <a:ext cx="9629775" cy="2900362"/>
          </a:xfrm>
        </p:spPr>
        <p:txBody>
          <a:bodyPr>
            <a:normAutofit/>
          </a:bodyPr>
          <a:lstStyle/>
          <a:p>
            <a:r>
              <a:rPr lang="uk-UA" dirty="0" smtClean="0"/>
              <a:t>Виконав:</a:t>
            </a:r>
          </a:p>
          <a:p>
            <a:r>
              <a:rPr lang="uk-UA" dirty="0" smtClean="0"/>
              <a:t>Студент групи ІФ-34В</a:t>
            </a:r>
          </a:p>
          <a:p>
            <a:r>
              <a:rPr lang="uk-UA" dirty="0" smtClean="0"/>
              <a:t>Б.І. Пашко </a:t>
            </a:r>
          </a:p>
          <a:p>
            <a:r>
              <a:rPr lang="uk-UA" dirty="0" smtClean="0"/>
              <a:t>Керівник роботи:</a:t>
            </a:r>
          </a:p>
          <a:p>
            <a:r>
              <a:rPr lang="uk-UA" dirty="0"/>
              <a:t>Н.К. </a:t>
            </a:r>
            <a:r>
              <a:rPr lang="uk-UA" dirty="0" smtClean="0"/>
              <a:t>Стратієнко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97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Звіт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16" y="1570326"/>
            <a:ext cx="5614122" cy="514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550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825626"/>
            <a:ext cx="10233800" cy="41041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dirty="0" smtClean="0"/>
              <a:t>1) Алгоритм не швидкий</a:t>
            </a:r>
            <a:r>
              <a:rPr lang="ru-RU" dirty="0" smtClean="0"/>
              <a:t>.</a:t>
            </a:r>
            <a:endParaRPr lang="ru-RU" dirty="0"/>
          </a:p>
          <a:p>
            <a:pPr marL="0" lvl="0" indent="0">
              <a:buNone/>
            </a:pPr>
            <a:r>
              <a:rPr lang="uk-UA" dirty="0" smtClean="0"/>
              <a:t>2) Легкий </a:t>
            </a:r>
            <a:r>
              <a:rPr lang="uk-UA" dirty="0"/>
              <a:t>у </a:t>
            </a:r>
            <a:r>
              <a:rPr lang="uk-UA" dirty="0" smtClean="0"/>
              <a:t>реалізації.</a:t>
            </a:r>
          </a:p>
          <a:p>
            <a:pPr marL="0" lvl="0" indent="0">
              <a:buNone/>
            </a:pPr>
            <a:r>
              <a:rPr lang="uk-UA" dirty="0" smtClean="0"/>
              <a:t>3) Потребує багато </a:t>
            </a:r>
            <a:r>
              <a:rPr lang="uk-UA" dirty="0" err="1"/>
              <a:t>пам</a:t>
            </a:r>
            <a:r>
              <a:rPr lang="ru-RU" dirty="0"/>
              <a:t>'</a:t>
            </a:r>
            <a:r>
              <a:rPr lang="uk-UA" dirty="0" smtClean="0"/>
              <a:t>яті.</a:t>
            </a:r>
            <a:endParaRPr lang="ru-RU" dirty="0"/>
          </a:p>
          <a:p>
            <a:pPr marL="0" lvl="0" indent="0">
              <a:buNone/>
            </a:pPr>
            <a:r>
              <a:rPr lang="uk-UA" dirty="0"/>
              <a:t>4</a:t>
            </a:r>
            <a:r>
              <a:rPr lang="uk-UA" dirty="0" smtClean="0"/>
              <a:t>) Створено </a:t>
            </a:r>
            <a:r>
              <a:rPr lang="uk-UA" dirty="0"/>
              <a:t>алгоритмічне </a:t>
            </a:r>
            <a:r>
              <a:rPr lang="uk-UA" dirty="0" smtClean="0"/>
              <a:t>ПЗ.</a:t>
            </a:r>
          </a:p>
          <a:p>
            <a:pPr marL="0" lvl="0" indent="0">
              <a:buNone/>
            </a:pPr>
            <a:r>
              <a:rPr lang="uk-UA" dirty="0" smtClean="0"/>
              <a:t>5) Добуто досвід створення графічних додатків.</a:t>
            </a:r>
            <a:endParaRPr lang="ru-RU" dirty="0"/>
          </a:p>
          <a:p>
            <a:pPr marL="0" lvl="0" indent="0">
              <a:buNone/>
            </a:pPr>
            <a:r>
              <a:rPr lang="en-US" dirty="0"/>
              <a:t>6</a:t>
            </a:r>
            <a:r>
              <a:rPr lang="uk-UA" smtClean="0"/>
              <a:t>) </a:t>
            </a:r>
            <a:r>
              <a:rPr lang="uk-UA" dirty="0" smtClean="0"/>
              <a:t>Створено </a:t>
            </a:r>
            <a:r>
              <a:rPr lang="uk-UA" dirty="0"/>
              <a:t>документи, супроводжуючі розроблене ПЗ</a:t>
            </a:r>
            <a:r>
              <a:rPr lang="uk-UA" dirty="0" smtClean="0"/>
              <a:t>.	                                                                          </a:t>
            </a:r>
          </a:p>
          <a:p>
            <a:pPr marL="0" lvl="0" indent="0">
              <a:buNone/>
            </a:pPr>
            <a:r>
              <a:rPr lang="uk-UA" dirty="0"/>
              <a:t> </a:t>
            </a:r>
            <a:r>
              <a:rPr lang="uk-UA" dirty="0" smtClean="0"/>
              <a:t>             					            </a:t>
            </a:r>
          </a:p>
          <a:p>
            <a:pPr marL="0" lvl="0" indent="0" algn="r">
              <a:buNone/>
            </a:pPr>
            <a:r>
              <a:rPr lang="en-US" sz="2000" dirty="0" smtClean="0"/>
              <a:t>*</a:t>
            </a:r>
            <a:r>
              <a:rPr lang="uk-UA" sz="2000" dirty="0" smtClean="0"/>
              <a:t>ПЗ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програмне забезпечення</a:t>
            </a:r>
            <a:endParaRPr lang="ru-RU" sz="2000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5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055" y="2457162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00" y="2239963"/>
            <a:ext cx="10233800" cy="338931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Реалізувати програмне забезпечення :</a:t>
            </a:r>
          </a:p>
          <a:p>
            <a:pPr marL="0" indent="0">
              <a:buNone/>
            </a:pPr>
            <a:r>
              <a:rPr lang="uk-UA" dirty="0" smtClean="0"/>
              <a:t>- реалізувати </a:t>
            </a:r>
            <a:r>
              <a:rPr lang="uk-UA" dirty="0"/>
              <a:t>алгоритм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- створити додаток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- </a:t>
            </a:r>
            <a:r>
              <a:rPr lang="uk-UA" dirty="0"/>
              <a:t>п</a:t>
            </a:r>
            <a:r>
              <a:rPr lang="uk-UA" dirty="0" smtClean="0"/>
              <a:t>окрокова реалізація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-</a:t>
            </a:r>
            <a:r>
              <a:rPr lang="uk-UA" dirty="0" smtClean="0"/>
              <a:t> висновки</a:t>
            </a:r>
            <a:r>
              <a:rPr lang="en-US" dirty="0" smtClean="0"/>
              <a:t>;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643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Алгоритми на графах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381" y="2490353"/>
            <a:ext cx="10233800" cy="2700339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- пошук в ширину</a:t>
            </a:r>
          </a:p>
          <a:p>
            <a:pPr marL="0" indent="0">
              <a:buNone/>
            </a:pPr>
            <a:r>
              <a:rPr lang="uk-UA" dirty="0" smtClean="0"/>
              <a:t>- пошук в глибину</a:t>
            </a:r>
          </a:p>
          <a:p>
            <a:pPr marL="0" indent="0">
              <a:buNone/>
            </a:pPr>
            <a:r>
              <a:rPr lang="uk-UA" dirty="0" smtClean="0"/>
              <a:t>- топологічне сортування</a:t>
            </a:r>
          </a:p>
          <a:p>
            <a:pPr marL="0" indent="0">
              <a:buNone/>
            </a:pPr>
            <a:r>
              <a:rPr lang="uk-UA" dirty="0" smtClean="0"/>
              <a:t>- </a:t>
            </a:r>
            <a:r>
              <a:rPr lang="uk-UA" dirty="0" err="1" smtClean="0"/>
              <a:t>Дейкстри</a:t>
            </a:r>
            <a:endParaRPr lang="ru-RU" dirty="0"/>
          </a:p>
        </p:txBody>
      </p:sp>
      <p:pic>
        <p:nvPicPr>
          <p:cNvPr id="2050" name="Picture 2" descr="http://www.intuit.ru/EDI/03_09_14_1/1409692695-24041/tutorial/909/objects/45/files/45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81" y="1690688"/>
            <a:ext cx="5629519" cy="43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00" y="5001491"/>
            <a:ext cx="10233800" cy="118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- швидкодія </a:t>
            </a:r>
            <a:r>
              <a:rPr lang="uk-UA" dirty="0"/>
              <a:t>O (V</a:t>
            </a:r>
            <a:r>
              <a:rPr lang="uk-UA" baseline="30000" dirty="0"/>
              <a:t>3</a:t>
            </a:r>
            <a:r>
              <a:rPr lang="uk-UA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uk-UA" dirty="0" smtClean="0"/>
              <a:t>просторова складність </a:t>
            </a:r>
            <a:r>
              <a:rPr lang="ru-RU" dirty="0"/>
              <a:t>Θ</a:t>
            </a:r>
            <a:r>
              <a:rPr lang="uk-UA" dirty="0"/>
              <a:t>(|V|</a:t>
            </a:r>
            <a:r>
              <a:rPr lang="uk-UA" baseline="30000" dirty="0"/>
              <a:t>2</a:t>
            </a:r>
            <a:r>
              <a:rPr lang="uk-UA" dirty="0"/>
              <a:t>)</a:t>
            </a:r>
            <a:endParaRPr lang="uk-UA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49" y="1950027"/>
            <a:ext cx="8189845" cy="23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роботи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98" y="1918565"/>
            <a:ext cx="9784603" cy="392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44" y="1565997"/>
            <a:ext cx="6931556" cy="5070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1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64939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- читання даних</a:t>
            </a:r>
          </a:p>
          <a:p>
            <a:pPr marL="0" indent="0">
              <a:buNone/>
            </a:pPr>
            <a:r>
              <a:rPr lang="uk-UA" dirty="0" smtClean="0"/>
              <a:t>- запис даних</a:t>
            </a:r>
          </a:p>
          <a:p>
            <a:pPr marL="0" indent="0">
              <a:buNone/>
            </a:pPr>
            <a:r>
              <a:rPr lang="uk-UA" dirty="0" smtClean="0"/>
              <a:t>- покрокова побудова</a:t>
            </a:r>
          </a:p>
          <a:p>
            <a:pPr marL="0" indent="0">
              <a:buNone/>
            </a:pPr>
            <a:r>
              <a:rPr lang="uk-UA" dirty="0" smtClean="0"/>
              <a:t>- інструкція</a:t>
            </a:r>
          </a:p>
          <a:p>
            <a:pPr marL="0" indent="0">
              <a:buNone/>
            </a:pPr>
            <a:r>
              <a:rPr lang="uk-UA" dirty="0" smtClean="0"/>
              <a:t>- генерація звіту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Засіб 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00" y="1870363"/>
            <a:ext cx="10233800" cy="414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uk-UA" dirty="0" smtClean="0"/>
              <a:t>Плюси </a:t>
            </a:r>
            <a:r>
              <a:rPr lang="ru-RU" dirty="0" smtClean="0"/>
              <a:t>С</a:t>
            </a:r>
            <a:r>
              <a:rPr lang="en-US" dirty="0" smtClean="0"/>
              <a:t>#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  <a:r>
              <a:rPr lang="uk-UA" dirty="0" smtClean="0"/>
              <a:t>:</a:t>
            </a:r>
          </a:p>
          <a:p>
            <a:pPr>
              <a:buFontTx/>
              <a:buChar char="-"/>
            </a:pP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/>
              <a:t>Phone</a:t>
            </a:r>
            <a:r>
              <a:rPr lang="ru-RU" dirty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WPF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uk-UA" dirty="0" smtClean="0"/>
              <a:t>Мінуси:</a:t>
            </a:r>
            <a:endParaRPr lang="uk-UA" dirty="0"/>
          </a:p>
          <a:p>
            <a:pPr>
              <a:buFontTx/>
              <a:buChar char="-"/>
            </a:pPr>
            <a:r>
              <a:rPr lang="uk-UA" dirty="0" smtClean="0"/>
              <a:t>відсутність </a:t>
            </a:r>
            <a:r>
              <a:rPr lang="uk-UA" dirty="0" err="1" smtClean="0"/>
              <a:t>багатоплатформності</a:t>
            </a:r>
            <a:r>
              <a:rPr lang="uk-UA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uk-UA" dirty="0"/>
              <a:t>з</a:t>
            </a:r>
            <a:r>
              <a:rPr lang="uk-UA" dirty="0" smtClean="0"/>
              <a:t>акритість</a:t>
            </a:r>
          </a:p>
          <a:p>
            <a:endParaRPr lang="uk-UA" dirty="0"/>
          </a:p>
          <a:p>
            <a:r>
              <a:rPr lang="uk-UA" dirty="0" smtClean="0"/>
              <a:t>Середовище розробки </a:t>
            </a:r>
            <a:r>
              <a:rPr lang="en-US" dirty="0" smtClean="0"/>
              <a:t>: Microsoft Visual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2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86" y="1522383"/>
            <a:ext cx="8619028" cy="5197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7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163</TotalTime>
  <Words>116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Глубина</vt:lpstr>
      <vt:lpstr>Алгоритм Флойда-Воршолла</vt:lpstr>
      <vt:lpstr>Завдання</vt:lpstr>
      <vt:lpstr>Алгоритми на графах</vt:lpstr>
      <vt:lpstr>Алгоритм</vt:lpstr>
      <vt:lpstr>Приклад роботи</vt:lpstr>
      <vt:lpstr>Використання</vt:lpstr>
      <vt:lpstr>Вимоги</vt:lpstr>
      <vt:lpstr>Засіб розробки</vt:lpstr>
      <vt:lpstr>Інтерфейс</vt:lpstr>
      <vt:lpstr>Звіт</vt:lpstr>
      <vt:lpstr>Висновки</vt:lpstr>
      <vt:lpstr>Дякую за увагу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Флойда-Воршелла</dc:title>
  <dc:creator>Bohdan Pashko</dc:creator>
  <cp:lastModifiedBy>Bohdan Pashko</cp:lastModifiedBy>
  <cp:revision>12</cp:revision>
  <dcterms:created xsi:type="dcterms:W3CDTF">2015-12-14T06:14:35Z</dcterms:created>
  <dcterms:modified xsi:type="dcterms:W3CDTF">2015-12-18T09:47:01Z</dcterms:modified>
</cp:coreProperties>
</file>