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Inter"/>
      <p:regular r:id="rId14"/>
      <p:bold r:id="rId15"/>
      <p:italic r:id="rId16"/>
      <p:boldItalic r:id="rId17"/>
    </p:embeddedFont>
    <p:embeddedFont>
      <p:font typeface="Roboto Mono"/>
      <p:regular r:id="rId18"/>
      <p:bold r:id="rId19"/>
      <p:italic r:id="rId20"/>
      <p:boldItalic r:id="rId21"/>
    </p:embeddedFont>
    <p:embeddedFont>
      <p:font typeface="Inter Medium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22" Type="http://schemas.openxmlformats.org/officeDocument/2006/relationships/font" Target="fonts/InterMedium-regular.fntdata"/><Relationship Id="rId21" Type="http://schemas.openxmlformats.org/officeDocument/2006/relationships/font" Target="fonts/RobotoMono-boldItalic.fntdata"/><Relationship Id="rId24" Type="http://schemas.openxmlformats.org/officeDocument/2006/relationships/font" Target="fonts/InterMedium-italic.fntdata"/><Relationship Id="rId23" Type="http://schemas.openxmlformats.org/officeDocument/2006/relationships/font" Target="fonts/Inter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Inter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5" Type="http://schemas.openxmlformats.org/officeDocument/2006/relationships/font" Target="fonts/Inter-bold.fntdata"/><Relationship Id="rId14" Type="http://schemas.openxmlformats.org/officeDocument/2006/relationships/font" Target="fonts/Inter-regular.fntdata"/><Relationship Id="rId17" Type="http://schemas.openxmlformats.org/officeDocument/2006/relationships/font" Target="fonts/Inter-boldItalic.fntdata"/><Relationship Id="rId16" Type="http://schemas.openxmlformats.org/officeDocument/2006/relationships/font" Target="fonts/Inter-italic.fntdata"/><Relationship Id="rId19" Type="http://schemas.openxmlformats.org/officeDocument/2006/relationships/font" Target="fonts/RobotoMono-bold.fntdata"/><Relationship Id="rId18" Type="http://schemas.openxmlformats.org/officeDocument/2006/relationships/font" Target="fonts/RobotoMon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c1fee2da5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1c1fee2da5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c1fee2da5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1c1fee2da5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c1fee2da5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c1fee2da5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1c1fee2da5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1c1fee2da5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layout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>
            <p:ph idx="3" type="pic"/>
          </p:nvPr>
        </p:nvSpPr>
        <p:spPr>
          <a:xfrm>
            <a:off x="226525" y="2975750"/>
            <a:ext cx="4458900" cy="1941300"/>
          </a:xfrm>
          <a:prstGeom prst="rect">
            <a:avLst/>
          </a:prstGeom>
          <a:noFill/>
          <a:ln>
            <a:noFill/>
          </a:ln>
        </p:spPr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4" type="title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TITLE_AND_TWO_COLUMNS_1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>
            <p:ph idx="2" type="pic"/>
          </p:nvPr>
        </p:nvSpPr>
        <p:spPr>
          <a:xfrm>
            <a:off x="-5225" y="709575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1"/>
          <p:cNvSpPr/>
          <p:nvPr>
            <p:ph idx="3" type="pic"/>
          </p:nvPr>
        </p:nvSpPr>
        <p:spPr>
          <a:xfrm>
            <a:off x="3053763" y="709575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/>
          <p:nvPr>
            <p:ph idx="4" type="pic"/>
          </p:nvPr>
        </p:nvSpPr>
        <p:spPr>
          <a:xfrm>
            <a:off x="6095475" y="709575"/>
            <a:ext cx="3048600" cy="1468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9" name="Google Shape;69;p11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1"/>
          <p:cNvSpPr txBox="1"/>
          <p:nvPr>
            <p:ph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1"/>
          <p:cNvSpPr/>
          <p:nvPr>
            <p:ph idx="5" type="pic"/>
          </p:nvPr>
        </p:nvSpPr>
        <p:spPr>
          <a:xfrm>
            <a:off x="-4975" y="2192221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1"/>
          <p:cNvSpPr/>
          <p:nvPr>
            <p:ph idx="6" type="pic"/>
          </p:nvPr>
        </p:nvSpPr>
        <p:spPr>
          <a:xfrm>
            <a:off x="3054013" y="2192221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1"/>
          <p:cNvSpPr/>
          <p:nvPr>
            <p:ph idx="7" type="pic"/>
          </p:nvPr>
        </p:nvSpPr>
        <p:spPr>
          <a:xfrm>
            <a:off x="6095725" y="2192221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1"/>
          <p:cNvSpPr/>
          <p:nvPr>
            <p:ph idx="8" type="pic"/>
          </p:nvPr>
        </p:nvSpPr>
        <p:spPr>
          <a:xfrm>
            <a:off x="-4975" y="3674873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1"/>
          <p:cNvSpPr/>
          <p:nvPr>
            <p:ph idx="9" type="pic"/>
          </p:nvPr>
        </p:nvSpPr>
        <p:spPr>
          <a:xfrm>
            <a:off x="3054013" y="3674873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1"/>
          <p:cNvSpPr/>
          <p:nvPr>
            <p:ph idx="13" type="pic"/>
          </p:nvPr>
        </p:nvSpPr>
        <p:spPr>
          <a:xfrm>
            <a:off x="6095725" y="3674873"/>
            <a:ext cx="3048600" cy="1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226525" y="2995441"/>
            <a:ext cx="8673000" cy="19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TITLE_ONLY_1"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226525" y="2995441"/>
            <a:ext cx="8673000" cy="19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ONE_COLUMN_TEXT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>
            <p:ph idx="2" type="pic"/>
          </p:nvPr>
        </p:nvSpPr>
        <p:spPr>
          <a:xfrm>
            <a:off x="4576350" y="0"/>
            <a:ext cx="4567500" cy="5153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226525" y="20804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4"/>
          <p:cNvSpPr txBox="1"/>
          <p:nvPr>
            <p:ph type="title"/>
          </p:nvPr>
        </p:nvSpPr>
        <p:spPr>
          <a:xfrm>
            <a:off x="226525" y="127109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 2">
  <p:cSld name="MAIN_POI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5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5"/>
          <p:cNvSpPr/>
          <p:nvPr>
            <p:ph idx="2" type="pic"/>
          </p:nvPr>
        </p:nvSpPr>
        <p:spPr>
          <a:xfrm>
            <a:off x="2315425" y="226625"/>
            <a:ext cx="37338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5"/>
          <p:cNvSpPr/>
          <p:nvPr>
            <p:ph idx="3" type="pic"/>
          </p:nvPr>
        </p:nvSpPr>
        <p:spPr>
          <a:xfrm>
            <a:off x="6255975" y="1391900"/>
            <a:ext cx="2661600" cy="235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5"/>
          <p:cNvSpPr txBox="1"/>
          <p:nvPr>
            <p:ph idx="4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chart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3" type="title"/>
          </p:nvPr>
        </p:nvSpPr>
        <p:spPr>
          <a:xfrm>
            <a:off x="226525" y="127109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226525" y="20804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SECTION_TITLE_AND_DESCRIPTION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226525" y="69764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226525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7"/>
          <p:cNvSpPr txBox="1"/>
          <p:nvPr>
            <p:ph idx="2" type="subTitle"/>
          </p:nvPr>
        </p:nvSpPr>
        <p:spPr>
          <a:xfrm>
            <a:off x="226525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SECTION_TITLE_AND_DESCRIPTION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226525" y="69764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226525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2" name="Google Shape;112;p18"/>
          <p:cNvSpPr txBox="1"/>
          <p:nvPr>
            <p:ph idx="2" type="subTitle"/>
          </p:nvPr>
        </p:nvSpPr>
        <p:spPr>
          <a:xfrm>
            <a:off x="226525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3" type="body"/>
          </p:nvPr>
        </p:nvSpPr>
        <p:spPr>
          <a:xfrm>
            <a:off x="4798500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4" type="subTitle"/>
          </p:nvPr>
        </p:nvSpPr>
        <p:spPr>
          <a:xfrm>
            <a:off x="4798500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hree storyboards 2">
  <p:cSld name="CAPTION_ONLY"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>
            <a:off x="0" y="4063950"/>
            <a:ext cx="30600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" name="Google Shape;117;p19"/>
          <p:cNvSpPr/>
          <p:nvPr>
            <p:ph idx="2" type="pic"/>
          </p:nvPr>
        </p:nvSpPr>
        <p:spPr>
          <a:xfrm>
            <a:off x="0" y="709975"/>
            <a:ext cx="3043800" cy="334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18" name="Google Shape;118;p19"/>
          <p:cNvCxnSpPr/>
          <p:nvPr/>
        </p:nvCxnSpPr>
        <p:spPr>
          <a:xfrm>
            <a:off x="304852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9"/>
          <p:cNvCxnSpPr/>
          <p:nvPr/>
        </p:nvCxnSpPr>
        <p:spPr>
          <a:xfrm>
            <a:off x="609057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9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9"/>
          <p:cNvSpPr txBox="1"/>
          <p:nvPr>
            <p:ph type="title"/>
          </p:nvPr>
        </p:nvSpPr>
        <p:spPr>
          <a:xfrm>
            <a:off x="161850" y="415644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161850" y="4626190"/>
            <a:ext cx="27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3" name="Google Shape;123;p19"/>
          <p:cNvSpPr/>
          <p:nvPr/>
        </p:nvSpPr>
        <p:spPr>
          <a:xfrm>
            <a:off x="6095725" y="4063950"/>
            <a:ext cx="30600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4" name="Google Shape;124;p19"/>
          <p:cNvSpPr/>
          <p:nvPr>
            <p:ph idx="3" type="pic"/>
          </p:nvPr>
        </p:nvSpPr>
        <p:spPr>
          <a:xfrm>
            <a:off x="6095725" y="709975"/>
            <a:ext cx="3043800" cy="33465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19"/>
          <p:cNvSpPr txBox="1"/>
          <p:nvPr>
            <p:ph idx="4" type="title"/>
          </p:nvPr>
        </p:nvSpPr>
        <p:spPr>
          <a:xfrm>
            <a:off x="6257575" y="415644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6" name="Google Shape;126;p19"/>
          <p:cNvSpPr txBox="1"/>
          <p:nvPr>
            <p:ph idx="5" type="body"/>
          </p:nvPr>
        </p:nvSpPr>
        <p:spPr>
          <a:xfrm>
            <a:off x="6257575" y="4626190"/>
            <a:ext cx="27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7" name="Google Shape;127;p19"/>
          <p:cNvSpPr/>
          <p:nvPr>
            <p:ph idx="6" type="pic"/>
          </p:nvPr>
        </p:nvSpPr>
        <p:spPr>
          <a:xfrm>
            <a:off x="3053900" y="1794150"/>
            <a:ext cx="3030600" cy="33492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19"/>
          <p:cNvSpPr/>
          <p:nvPr/>
        </p:nvSpPr>
        <p:spPr>
          <a:xfrm>
            <a:off x="3054250" y="709380"/>
            <a:ext cx="30306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" name="Google Shape;129;p19"/>
          <p:cNvSpPr txBox="1"/>
          <p:nvPr>
            <p:ph idx="7" type="title"/>
          </p:nvPr>
        </p:nvSpPr>
        <p:spPr>
          <a:xfrm>
            <a:off x="3214545" y="801878"/>
            <a:ext cx="27006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0" name="Google Shape;130;p19"/>
          <p:cNvSpPr txBox="1"/>
          <p:nvPr>
            <p:ph idx="8" type="body"/>
          </p:nvPr>
        </p:nvSpPr>
        <p:spPr>
          <a:xfrm>
            <a:off x="3214545" y="1271620"/>
            <a:ext cx="270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131" name="Google Shape;131;p19"/>
          <p:cNvCxnSpPr/>
          <p:nvPr/>
        </p:nvCxnSpPr>
        <p:spPr>
          <a:xfrm rot="10800000">
            <a:off x="3049250" y="1791825"/>
            <a:ext cx="304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9"/>
          <p:cNvCxnSpPr/>
          <p:nvPr/>
        </p:nvCxnSpPr>
        <p:spPr>
          <a:xfrm rot="10800000">
            <a:off x="0" y="40619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9"/>
          <p:cNvSpPr txBox="1"/>
          <p:nvPr>
            <p:ph idx="9" type="title"/>
          </p:nvPr>
        </p:nvSpPr>
        <p:spPr>
          <a:xfrm>
            <a:off x="2497875" y="145800"/>
            <a:ext cx="47916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details">
  <p:cSld name="BIG_NUMBER"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idx="3" type="title"/>
          </p:nvPr>
        </p:nvSpPr>
        <p:spPr>
          <a:xfrm>
            <a:off x="4801800" y="16440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20"/>
          <p:cNvSpPr txBox="1"/>
          <p:nvPr>
            <p:ph idx="4" type="title"/>
          </p:nvPr>
        </p:nvSpPr>
        <p:spPr>
          <a:xfrm>
            <a:off x="4801800" y="3379700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20"/>
          <p:cNvSpPr txBox="1"/>
          <p:nvPr>
            <p:ph idx="5" type="title"/>
          </p:nvPr>
        </p:nvSpPr>
        <p:spPr>
          <a:xfrm>
            <a:off x="229800" y="16440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3" name="Google Shape;143;p20"/>
          <p:cNvSpPr txBox="1"/>
          <p:nvPr>
            <p:ph idx="6" type="body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4" name="Google Shape;144;p20"/>
          <p:cNvSpPr txBox="1"/>
          <p:nvPr>
            <p:ph idx="7" type="title"/>
          </p:nvPr>
        </p:nvSpPr>
        <p:spPr>
          <a:xfrm>
            <a:off x="229800" y="3379700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with details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3" type="title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4"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66700" y="4099025"/>
            <a:ext cx="4458900" cy="8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BIG_NUMBER_1"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type="title"/>
          </p:nvPr>
        </p:nvSpPr>
        <p:spPr>
          <a:xfrm>
            <a:off x="229800" y="8956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0" name="Google Shape;150;p21"/>
          <p:cNvSpPr txBox="1"/>
          <p:nvPr>
            <p:ph idx="2" type="body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285750" y="1555350"/>
            <a:ext cx="7291500" cy="3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7256675" y="1827175"/>
            <a:ext cx="17676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226525" y="1850026"/>
            <a:ext cx="8673000" cy="19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58" name="Google Shape;158;p23"/>
          <p:cNvSpPr txBox="1"/>
          <p:nvPr/>
        </p:nvSpPr>
        <p:spPr>
          <a:xfrm>
            <a:off x="48250" y="482279"/>
            <a:ext cx="16473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endParaRPr b="1" sz="20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">
  <p:cSld name="CUSTOM_1_1"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/>
          <p:nvPr>
            <p:ph idx="2" type="pic"/>
          </p:nvPr>
        </p:nvSpPr>
        <p:spPr>
          <a:xfrm>
            <a:off x="338100" y="480450"/>
            <a:ext cx="3785400" cy="4438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4355225" y="3379725"/>
            <a:ext cx="4512900" cy="15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556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2pPr>
            <a:lvl3pPr indent="-3556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indent="-3556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indent="-3556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indent="-3556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indent="-3556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indent="-3556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indent="-3556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and image">
  <p:cSld name="CUSTOM_2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/>
          <p:nvPr>
            <p:ph idx="2" type="pic"/>
          </p:nvPr>
        </p:nvSpPr>
        <p:spPr>
          <a:xfrm>
            <a:off x="226500" y="2357750"/>
            <a:ext cx="8691000" cy="255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3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25"/>
          <p:cNvSpPr txBox="1"/>
          <p:nvPr>
            <p:ph idx="1" type="subTitle"/>
          </p:nvPr>
        </p:nvSpPr>
        <p:spPr>
          <a:xfrm>
            <a:off x="226525" y="700225"/>
            <a:ext cx="2157900" cy="15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b="1" sz="1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4" type="body"/>
          </p:nvPr>
        </p:nvSpPr>
        <p:spPr>
          <a:xfrm>
            <a:off x="2492925" y="700283"/>
            <a:ext cx="6424500" cy="15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556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556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556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556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556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556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556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556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2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1" type="subTitle"/>
          </p:nvPr>
        </p:nvSpPr>
        <p:spPr>
          <a:xfrm>
            <a:off x="226525" y="3814125"/>
            <a:ext cx="2999100" cy="11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2_1_2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226533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3" name="Google Shape;173;p27"/>
          <p:cNvSpPr txBox="1"/>
          <p:nvPr>
            <p:ph idx="2" type="subTitle"/>
          </p:nvPr>
        </p:nvSpPr>
        <p:spPr>
          <a:xfrm>
            <a:off x="3091450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4" name="Google Shape;174;p27"/>
          <p:cNvSpPr txBox="1"/>
          <p:nvPr>
            <p:ph idx="3" type="subTitle"/>
          </p:nvPr>
        </p:nvSpPr>
        <p:spPr>
          <a:xfrm>
            <a:off x="5956367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5" name="Google Shape;175;p27"/>
          <p:cNvSpPr txBox="1"/>
          <p:nvPr>
            <p:ph idx="4" type="subTitle"/>
          </p:nvPr>
        </p:nvSpPr>
        <p:spPr>
          <a:xfrm>
            <a:off x="226533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6" name="Google Shape;176;p27"/>
          <p:cNvSpPr txBox="1"/>
          <p:nvPr>
            <p:ph idx="5" type="subTitle"/>
          </p:nvPr>
        </p:nvSpPr>
        <p:spPr>
          <a:xfrm>
            <a:off x="3091450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7" name="Google Shape;177;p27"/>
          <p:cNvSpPr txBox="1"/>
          <p:nvPr>
            <p:ph idx="6" type="subTitle"/>
          </p:nvPr>
        </p:nvSpPr>
        <p:spPr>
          <a:xfrm>
            <a:off x="5956367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" name="Google Shape;178;p27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2_1_1"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None/>
              <a:defRPr sz="7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1" type="subTitle"/>
          </p:nvPr>
        </p:nvSpPr>
        <p:spPr>
          <a:xfrm>
            <a:off x="226525" y="3814125"/>
            <a:ext cx="2999100" cy="11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two images">
  <p:cSld name="CUSTOM_3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226525" y="2080445"/>
            <a:ext cx="29247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6" name="Google Shape;186;p29"/>
          <p:cNvSpPr txBox="1"/>
          <p:nvPr>
            <p:ph idx="3" type="title"/>
          </p:nvPr>
        </p:nvSpPr>
        <p:spPr>
          <a:xfrm>
            <a:off x="226525" y="1271100"/>
            <a:ext cx="29247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7" name="Google Shape;187;p29"/>
          <p:cNvSpPr/>
          <p:nvPr>
            <p:ph idx="4" type="pic"/>
          </p:nvPr>
        </p:nvSpPr>
        <p:spPr>
          <a:xfrm>
            <a:off x="3368775" y="226625"/>
            <a:ext cx="37338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9"/>
          <p:cNvSpPr/>
          <p:nvPr>
            <p:ph idx="5" type="pic"/>
          </p:nvPr>
        </p:nvSpPr>
        <p:spPr>
          <a:xfrm>
            <a:off x="7320200" y="1391900"/>
            <a:ext cx="1597200" cy="197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wo storyboards">
  <p:cSld name="CUSTOM_3_2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/>
          <p:nvPr>
            <p:ph idx="2" type="pic"/>
          </p:nvPr>
        </p:nvSpPr>
        <p:spPr>
          <a:xfrm>
            <a:off x="-5225" y="713825"/>
            <a:ext cx="4571700" cy="2795700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30"/>
          <p:cNvSpPr txBox="1"/>
          <p:nvPr>
            <p:ph type="title"/>
          </p:nvPr>
        </p:nvSpPr>
        <p:spPr>
          <a:xfrm>
            <a:off x="180475" y="3632700"/>
            <a:ext cx="42003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180475" y="4133502"/>
            <a:ext cx="42003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3" name="Google Shape;193;p30"/>
          <p:cNvSpPr txBox="1"/>
          <p:nvPr>
            <p:ph idx="3"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94" name="Google Shape;194;p30"/>
          <p:cNvCxnSpPr/>
          <p:nvPr/>
        </p:nvCxnSpPr>
        <p:spPr>
          <a:xfrm>
            <a:off x="4572000" y="709150"/>
            <a:ext cx="0" cy="444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30"/>
          <p:cNvCxnSpPr/>
          <p:nvPr/>
        </p:nvCxnSpPr>
        <p:spPr>
          <a:xfrm rot="10800000">
            <a:off x="0" y="35148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30"/>
          <p:cNvCxnSpPr/>
          <p:nvPr/>
        </p:nvCxnSpPr>
        <p:spPr>
          <a:xfrm rot="10800000">
            <a:off x="0" y="7095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30"/>
          <p:cNvSpPr/>
          <p:nvPr>
            <p:ph idx="4" type="pic"/>
          </p:nvPr>
        </p:nvSpPr>
        <p:spPr>
          <a:xfrm>
            <a:off x="4577525" y="713825"/>
            <a:ext cx="4571700" cy="27957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30"/>
          <p:cNvSpPr txBox="1"/>
          <p:nvPr>
            <p:ph idx="5" type="title"/>
          </p:nvPr>
        </p:nvSpPr>
        <p:spPr>
          <a:xfrm>
            <a:off x="4763225" y="3632700"/>
            <a:ext cx="42003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9" name="Google Shape;199;p30"/>
          <p:cNvSpPr txBox="1"/>
          <p:nvPr>
            <p:ph idx="6" type="body"/>
          </p:nvPr>
        </p:nvSpPr>
        <p:spPr>
          <a:xfrm>
            <a:off x="4763225" y="4133502"/>
            <a:ext cx="42003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1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 with phone">
  <p:cSld name="CUSTOM_3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31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226525" y="2080445"/>
            <a:ext cx="29247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4" name="Google Shape;204;p31"/>
          <p:cNvSpPr txBox="1"/>
          <p:nvPr>
            <p:ph idx="3" type="title"/>
          </p:nvPr>
        </p:nvSpPr>
        <p:spPr>
          <a:xfrm>
            <a:off x="226525" y="1271100"/>
            <a:ext cx="29247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descr="Blank mock of a smartphone." id="205" name="Google Shape;205;p31"/>
          <p:cNvPicPr preferRelativeResize="0"/>
          <p:nvPr/>
        </p:nvPicPr>
        <p:blipFill rotWithShape="1">
          <a:blip r:embed="rId2">
            <a:alphaModFix/>
          </a:blip>
          <a:srcRect b="38736" l="0" r="0" t="0"/>
          <a:stretch/>
        </p:blipFill>
        <p:spPr>
          <a:xfrm>
            <a:off x="3882050" y="261250"/>
            <a:ext cx="4814074" cy="48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/>
          <p:nvPr>
            <p:ph idx="4" type="pic"/>
          </p:nvPr>
        </p:nvSpPr>
        <p:spPr>
          <a:xfrm>
            <a:off x="4197575" y="512375"/>
            <a:ext cx="2847600" cy="4631100"/>
          </a:xfrm>
          <a:prstGeom prst="round2SameRect">
            <a:avLst>
              <a:gd fmla="val 12455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CUSTOM_4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9" name="Google Shape;209;p32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226525" y="1793250"/>
            <a:ext cx="8599500" cy="15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11" name="Google Shape;211;p32"/>
          <p:cNvSpPr txBox="1"/>
          <p:nvPr>
            <p:ph idx="3" type="body"/>
          </p:nvPr>
        </p:nvSpPr>
        <p:spPr>
          <a:xfrm>
            <a:off x="226525" y="4719800"/>
            <a:ext cx="31434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2" name="Google Shape;212;p32"/>
          <p:cNvSpPr txBox="1"/>
          <p:nvPr>
            <p:ph idx="4" type="body"/>
          </p:nvPr>
        </p:nvSpPr>
        <p:spPr>
          <a:xfrm>
            <a:off x="3590149" y="4719800"/>
            <a:ext cx="25356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3" name="Google Shape;213;p32"/>
          <p:cNvSpPr txBox="1"/>
          <p:nvPr>
            <p:ph idx="5" type="body"/>
          </p:nvPr>
        </p:nvSpPr>
        <p:spPr>
          <a:xfrm>
            <a:off x="6345974" y="4719800"/>
            <a:ext cx="25356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4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226525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33"/>
          <p:cNvSpPr txBox="1"/>
          <p:nvPr>
            <p:ph idx="2" type="subTitle"/>
          </p:nvPr>
        </p:nvSpPr>
        <p:spPr>
          <a:xfrm>
            <a:off x="226525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3"/>
          <p:cNvSpPr txBox="1"/>
          <p:nvPr>
            <p:ph idx="3" type="body"/>
          </p:nvPr>
        </p:nvSpPr>
        <p:spPr>
          <a:xfrm>
            <a:off x="3235500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33"/>
          <p:cNvSpPr txBox="1"/>
          <p:nvPr>
            <p:ph idx="4" type="subTitle"/>
          </p:nvPr>
        </p:nvSpPr>
        <p:spPr>
          <a:xfrm>
            <a:off x="3235500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3"/>
          <p:cNvSpPr txBox="1"/>
          <p:nvPr>
            <p:ph idx="5" type="body"/>
          </p:nvPr>
        </p:nvSpPr>
        <p:spPr>
          <a:xfrm>
            <a:off x="6153025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0" name="Google Shape;220;p33"/>
          <p:cNvSpPr txBox="1"/>
          <p:nvPr>
            <p:ph idx="6" type="subTitle"/>
          </p:nvPr>
        </p:nvSpPr>
        <p:spPr>
          <a:xfrm>
            <a:off x="6153025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3"/>
          <p:cNvSpPr txBox="1"/>
          <p:nvPr>
            <p:ph type="title"/>
          </p:nvPr>
        </p:nvSpPr>
        <p:spPr>
          <a:xfrm>
            <a:off x="226525" y="1793250"/>
            <a:ext cx="85995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4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226525" y="43348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34"/>
          <p:cNvSpPr txBox="1"/>
          <p:nvPr>
            <p:ph idx="2" type="subTitle"/>
          </p:nvPr>
        </p:nvSpPr>
        <p:spPr>
          <a:xfrm>
            <a:off x="226525" y="37128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4"/>
          <p:cNvSpPr txBox="1"/>
          <p:nvPr>
            <p:ph idx="3" type="body"/>
          </p:nvPr>
        </p:nvSpPr>
        <p:spPr>
          <a:xfrm>
            <a:off x="4841843" y="43348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6" name="Google Shape;226;p34"/>
          <p:cNvSpPr txBox="1"/>
          <p:nvPr>
            <p:ph idx="4" type="subTitle"/>
          </p:nvPr>
        </p:nvSpPr>
        <p:spPr>
          <a:xfrm>
            <a:off x="4841843" y="37128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4"/>
          <p:cNvSpPr txBox="1"/>
          <p:nvPr>
            <p:ph idx="5" type="body"/>
          </p:nvPr>
        </p:nvSpPr>
        <p:spPr>
          <a:xfrm>
            <a:off x="226525" y="27231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8" name="Google Shape;228;p34"/>
          <p:cNvSpPr txBox="1"/>
          <p:nvPr>
            <p:ph idx="6" type="subTitle"/>
          </p:nvPr>
        </p:nvSpPr>
        <p:spPr>
          <a:xfrm>
            <a:off x="226525" y="21011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4"/>
          <p:cNvSpPr txBox="1"/>
          <p:nvPr>
            <p:ph idx="7" type="body"/>
          </p:nvPr>
        </p:nvSpPr>
        <p:spPr>
          <a:xfrm>
            <a:off x="4841843" y="27231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0" name="Google Shape;230;p34"/>
          <p:cNvSpPr txBox="1"/>
          <p:nvPr>
            <p:ph idx="8" type="subTitle"/>
          </p:nvPr>
        </p:nvSpPr>
        <p:spPr>
          <a:xfrm>
            <a:off x="4841843" y="21011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4"/>
          <p:cNvSpPr txBox="1"/>
          <p:nvPr>
            <p:ph type="title"/>
          </p:nvPr>
        </p:nvSpPr>
        <p:spPr>
          <a:xfrm>
            <a:off x="226525" y="433125"/>
            <a:ext cx="85995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BLANK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9" name="Google Shape;23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2" name="Google Shape;24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2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6" name="Google Shape;246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7" name="Google Shape;247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8" name="Google Shape;24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_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1" name="Google Shape;251;p40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40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40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4" name="Google Shape;25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6" name="Google Shape;256;p40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7" name="Google Shape;257;p40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226525" y="2857625"/>
            <a:ext cx="4458900" cy="20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0" name="Google Shape;260;p41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41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41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3" name="Google Shape;263;p41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Google Shape;264;p41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5" name="Google Shape;26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41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8" name="Google Shape;268;p41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9" name="Google Shape;269;p41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6325910" y="2621103"/>
            <a:ext cx="26127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30200" lvl="1" marL="9144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30200" lvl="2" marL="13716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30200" lvl="3" marL="18288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30200" lvl="4" marL="22860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30200" lvl="5" marL="2743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30200" lvl="6" marL="32004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30200" lvl="7" marL="36576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30200" lvl="8" marL="41148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3" type="body"/>
          </p:nvPr>
        </p:nvSpPr>
        <p:spPr>
          <a:xfrm>
            <a:off x="226525" y="2621103"/>
            <a:ext cx="3366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4" type="title"/>
          </p:nvPr>
        </p:nvSpPr>
        <p:spPr>
          <a:xfrm>
            <a:off x="226525" y="571800"/>
            <a:ext cx="52614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tx">
  <p:cSld name="TITLE_AND_BODY">
    <p:bg>
      <p:bgPr>
        <a:solidFill>
          <a:schemeClr val="dk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525" y="2581610"/>
            <a:ext cx="8691000" cy="23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None/>
              <a:defRPr sz="73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2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226525" y="248960"/>
            <a:ext cx="8691000" cy="23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TITLE_AND_BODY_1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246325" y="2591450"/>
            <a:ext cx="758700" cy="23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1077200" y="2591450"/>
            <a:ext cx="7804500" cy="23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hree storyboards" type="twoColTx">
  <p:cSld name="TITLE_AND_TWO_COLUMNS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>
            <p:ph idx="2" type="pic"/>
          </p:nvPr>
        </p:nvSpPr>
        <p:spPr>
          <a:xfrm>
            <a:off x="-5225" y="709575"/>
            <a:ext cx="3048600" cy="28053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1569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1569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0"/>
          <p:cNvSpPr txBox="1"/>
          <p:nvPr>
            <p:ph idx="3" type="title"/>
          </p:nvPr>
        </p:nvSpPr>
        <p:spPr>
          <a:xfrm>
            <a:off x="32086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4" type="body"/>
          </p:nvPr>
        </p:nvSpPr>
        <p:spPr>
          <a:xfrm>
            <a:off x="32086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5" type="title"/>
          </p:nvPr>
        </p:nvSpPr>
        <p:spPr>
          <a:xfrm>
            <a:off x="62689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6" type="body"/>
          </p:nvPr>
        </p:nvSpPr>
        <p:spPr>
          <a:xfrm>
            <a:off x="62689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0"/>
          <p:cNvSpPr/>
          <p:nvPr>
            <p:ph idx="7" type="pic"/>
          </p:nvPr>
        </p:nvSpPr>
        <p:spPr>
          <a:xfrm>
            <a:off x="3053763" y="709575"/>
            <a:ext cx="3031800" cy="28053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0"/>
          <p:cNvSpPr/>
          <p:nvPr>
            <p:ph idx="8" type="pic"/>
          </p:nvPr>
        </p:nvSpPr>
        <p:spPr>
          <a:xfrm>
            <a:off x="6095475" y="709575"/>
            <a:ext cx="3048600" cy="28053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0" name="Google Shape;60;p10"/>
          <p:cNvCxnSpPr/>
          <p:nvPr/>
        </p:nvCxnSpPr>
        <p:spPr>
          <a:xfrm>
            <a:off x="304852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0"/>
          <p:cNvCxnSpPr/>
          <p:nvPr/>
        </p:nvCxnSpPr>
        <p:spPr>
          <a:xfrm>
            <a:off x="609057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0"/>
          <p:cNvCxnSpPr/>
          <p:nvPr/>
        </p:nvCxnSpPr>
        <p:spPr>
          <a:xfrm rot="10800000">
            <a:off x="0" y="3520200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0"/>
          <p:cNvSpPr txBox="1"/>
          <p:nvPr>
            <p:ph idx="9"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slide" Target="/ppt/slides/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5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gOQ7QQun0nlNCByCzcmpyBn_rZUwxZUd/view" TargetMode="External"/><Relationship Id="rId4" Type="http://schemas.openxmlformats.org/officeDocument/2006/relationships/image" Target="../media/image4.jpg"/><Relationship Id="rId5" Type="http://schemas.openxmlformats.org/officeDocument/2006/relationships/hyperlink" Target="http://drive.google.com/file/d/1vuv-3QcLqJ64FzG3TwQ9EPjp7SLOets9/view" TargetMode="External"/><Relationship Id="rId6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0928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</a:rPr>
              <a:t>KEY NEW APP FEATURE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275" name="Google Shape;275;p42"/>
          <p:cNvSpPr txBox="1"/>
          <p:nvPr>
            <p:ph idx="4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FREENOW</a:t>
            </a:r>
            <a:endParaRPr b="1" sz="1000">
              <a:solidFill>
                <a:schemeClr val="dk2"/>
              </a:solidFill>
            </a:endParaRPr>
          </a:p>
        </p:txBody>
      </p:sp>
      <p:pic>
        <p:nvPicPr>
          <p:cNvPr id="276" name="Google Shape;2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225" y="1038975"/>
            <a:ext cx="2336326" cy="20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2"/>
          <p:cNvSpPr txBox="1"/>
          <p:nvPr/>
        </p:nvSpPr>
        <p:spPr>
          <a:xfrm>
            <a:off x="474275" y="577263"/>
            <a:ext cx="438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Idea: add more </a:t>
            </a:r>
            <a:r>
              <a:rPr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favorite</a:t>
            </a:r>
            <a:r>
              <a:rPr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addresses</a:t>
            </a:r>
            <a:endParaRPr sz="1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8" name="Google Shape;278;p42"/>
          <p:cNvSpPr txBox="1"/>
          <p:nvPr/>
        </p:nvSpPr>
        <p:spPr>
          <a:xfrm>
            <a:off x="5055850" y="577275"/>
            <a:ext cx="267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Why it’s so </a:t>
            </a:r>
            <a:r>
              <a:rPr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important</a:t>
            </a:r>
            <a:r>
              <a:rPr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?</a:t>
            </a:r>
            <a:endParaRPr sz="1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9" name="Google Shape;279;p42"/>
          <p:cNvSpPr txBox="1"/>
          <p:nvPr/>
        </p:nvSpPr>
        <p:spPr>
          <a:xfrm>
            <a:off x="5055850" y="1070300"/>
            <a:ext cx="238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1. </a:t>
            </a: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It’s a core app service</a:t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0" name="Google Shape;280;p42"/>
          <p:cNvSpPr txBox="1"/>
          <p:nvPr/>
        </p:nvSpPr>
        <p:spPr>
          <a:xfrm>
            <a:off x="5055850" y="1390075"/>
            <a:ext cx="371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2. </a:t>
            </a: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It </a:t>
            </a: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increases</a:t>
            </a: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users usability and satisfaction</a:t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1" name="Google Shape;281;p42"/>
          <p:cNvSpPr txBox="1"/>
          <p:nvPr/>
        </p:nvSpPr>
        <p:spPr>
          <a:xfrm>
            <a:off x="5055850" y="1709875"/>
            <a:ext cx="371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3. It enhances product funnels and rise revenue</a:t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2" name="Google Shape;282;p42"/>
          <p:cNvSpPr txBox="1"/>
          <p:nvPr/>
        </p:nvSpPr>
        <p:spPr>
          <a:xfrm>
            <a:off x="5055850" y="2010600"/>
            <a:ext cx="371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This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could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improve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user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loyalty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3" name="Google Shape;283;p42"/>
          <p:cNvSpPr txBox="1"/>
          <p:nvPr/>
        </p:nvSpPr>
        <p:spPr>
          <a:xfrm>
            <a:off x="226525" y="3351525"/>
            <a:ext cx="452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How many favorite addresses does an average user have?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284" name="Google Shape;284;p42"/>
          <p:cNvSpPr txBox="1"/>
          <p:nvPr/>
        </p:nvSpPr>
        <p:spPr>
          <a:xfrm>
            <a:off x="226525" y="3705375"/>
            <a:ext cx="43827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2"/>
                </a:solidFill>
              </a:rPr>
              <a:t>It’s </a:t>
            </a:r>
            <a:r>
              <a:rPr b="1" i="1" lang="en" sz="900">
                <a:solidFill>
                  <a:schemeClr val="dk2"/>
                </a:solidFill>
              </a:rPr>
              <a:t>not just about home and work</a:t>
            </a:r>
            <a:r>
              <a:rPr i="1" lang="en" sz="900">
                <a:solidFill>
                  <a:schemeClr val="dk2"/>
                </a:solidFill>
              </a:rPr>
              <a:t>—think about hobbies, the gym, your kid's school, parents’ house, or your favorite bar. How many places do you visit regularly?</a:t>
            </a:r>
            <a:endParaRPr i="1"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900">
                <a:solidFill>
                  <a:schemeClr val="dk2"/>
                </a:solidFill>
              </a:rPr>
              <a:t>Now imagine having all those addresses saved and ready to use when ordering a taxi. </a:t>
            </a:r>
            <a:r>
              <a:rPr b="1" i="1" lang="en" sz="900">
                <a:solidFill>
                  <a:schemeClr val="dk2"/>
                </a:solidFill>
              </a:rPr>
              <a:t>Wouldn't that make your experience faster and more convenient?</a:t>
            </a:r>
            <a:endParaRPr b="1" i="1" sz="900">
              <a:solidFill>
                <a:schemeClr val="dk2"/>
              </a:solidFill>
            </a:endParaRPr>
          </a:p>
        </p:txBody>
      </p:sp>
      <p:pic>
        <p:nvPicPr>
          <p:cNvPr id="285" name="Google Shape;28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62700"/>
            <a:ext cx="1280801" cy="128080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2"/>
          <p:cNvSpPr txBox="1"/>
          <p:nvPr/>
        </p:nvSpPr>
        <p:spPr>
          <a:xfrm>
            <a:off x="5055850" y="2302325"/>
            <a:ext cx="356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5. This is a kind of industry standard. Our main competitors have similar functionality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7" name="Google Shape;287;p42"/>
          <p:cNvSpPr txBox="1"/>
          <p:nvPr/>
        </p:nvSpPr>
        <p:spPr>
          <a:xfrm>
            <a:off x="5157025" y="3351525"/>
            <a:ext cx="312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Which metrics could this affect?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288" name="Google Shape;288;p42"/>
          <p:cNvSpPr txBox="1"/>
          <p:nvPr/>
        </p:nvSpPr>
        <p:spPr>
          <a:xfrm>
            <a:off x="5120675" y="3719150"/>
            <a:ext cx="298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" sz="1000">
                <a:solidFill>
                  <a:schemeClr val="dk2"/>
                </a:solidFill>
              </a:rPr>
              <a:t>NPS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" sz="1000">
                <a:solidFill>
                  <a:schemeClr val="dk2"/>
                </a:solidFill>
              </a:rPr>
              <a:t>Orders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" sz="1000">
                <a:solidFill>
                  <a:schemeClr val="dk2"/>
                </a:solidFill>
              </a:rPr>
              <a:t>Rides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" sz="1000">
                <a:solidFill>
                  <a:schemeClr val="dk2"/>
                </a:solidFill>
              </a:rPr>
              <a:t>Retention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" sz="1000">
                <a:solidFill>
                  <a:schemeClr val="dk2"/>
                </a:solidFill>
              </a:rPr>
              <a:t>Conversion from the order opening form to order creation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89" name="Google Shape;289;p42"/>
          <p:cNvSpPr txBox="1"/>
          <p:nvPr/>
        </p:nvSpPr>
        <p:spPr>
          <a:xfrm>
            <a:off x="8204475" y="4756175"/>
            <a:ext cx="67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sz="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3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226525" y="164375"/>
            <a:ext cx="23640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ADDITIONAL POSSIBLE FEATURES</a:t>
            </a:r>
            <a:endParaRPr b="1" sz="1000"/>
          </a:p>
        </p:txBody>
      </p:sp>
      <p:pic>
        <p:nvPicPr>
          <p:cNvPr id="295" name="Google Shape;295;p43"/>
          <p:cNvPicPr preferRelativeResize="0"/>
          <p:nvPr/>
        </p:nvPicPr>
        <p:blipFill rotWithShape="1">
          <a:blip r:embed="rId3">
            <a:alphaModFix/>
          </a:blip>
          <a:srcRect b="3639" l="0" r="0" t="-3640"/>
          <a:stretch/>
        </p:blipFill>
        <p:spPr>
          <a:xfrm>
            <a:off x="2090526" y="402580"/>
            <a:ext cx="2253504" cy="17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0150" y="2415876"/>
            <a:ext cx="2180250" cy="19298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43"/>
          <p:cNvGrpSpPr/>
          <p:nvPr/>
        </p:nvGrpSpPr>
        <p:grpSpPr>
          <a:xfrm>
            <a:off x="67975" y="1660013"/>
            <a:ext cx="3002419" cy="446100"/>
            <a:chOff x="4274" y="1660013"/>
            <a:chExt cx="6106200" cy="446100"/>
          </a:xfrm>
        </p:grpSpPr>
        <p:cxnSp>
          <p:nvCxnSpPr>
            <p:cNvPr id="298" name="Google Shape;298;p43"/>
            <p:cNvCxnSpPr>
              <a:stCxn id="299" idx="3"/>
            </p:cNvCxnSpPr>
            <p:nvPr/>
          </p:nvCxnSpPr>
          <p:spPr>
            <a:xfrm>
              <a:off x="3676874" y="1883063"/>
              <a:ext cx="2433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299" name="Google Shape;299;p43"/>
            <p:cNvSpPr txBox="1"/>
            <p:nvPr/>
          </p:nvSpPr>
          <p:spPr>
            <a:xfrm>
              <a:off x="4274" y="1660013"/>
              <a:ext cx="36726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1. Add the most recent address here (not just rides)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grpSp>
        <p:nvGrpSpPr>
          <p:cNvPr id="300" name="Google Shape;300;p43"/>
          <p:cNvGrpSpPr/>
          <p:nvPr/>
        </p:nvGrpSpPr>
        <p:grpSpPr>
          <a:xfrm>
            <a:off x="67975" y="3510350"/>
            <a:ext cx="2118756" cy="241200"/>
            <a:chOff x="268938" y="1512425"/>
            <a:chExt cx="6915000" cy="241200"/>
          </a:xfrm>
        </p:grpSpPr>
        <p:cxnSp>
          <p:nvCxnSpPr>
            <p:cNvPr id="301" name="Google Shape;301;p43"/>
            <p:cNvCxnSpPr>
              <a:stCxn id="302" idx="3"/>
            </p:cNvCxnSpPr>
            <p:nvPr/>
          </p:nvCxnSpPr>
          <p:spPr>
            <a:xfrm>
              <a:off x="4182438" y="1633025"/>
              <a:ext cx="3001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302" name="Google Shape;302;p43"/>
            <p:cNvSpPr txBox="1"/>
            <p:nvPr/>
          </p:nvSpPr>
          <p:spPr>
            <a:xfrm>
              <a:off x="268938" y="1512425"/>
              <a:ext cx="3913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2. Add more favorite addresses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pic>
        <p:nvPicPr>
          <p:cNvPr id="303" name="Google Shape;30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3475" y="402575"/>
            <a:ext cx="1897825" cy="4110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4" name="Google Shape;304;p43"/>
          <p:cNvGrpSpPr/>
          <p:nvPr/>
        </p:nvGrpSpPr>
        <p:grpSpPr>
          <a:xfrm rot="-5400000">
            <a:off x="7365180" y="953427"/>
            <a:ext cx="691721" cy="2544940"/>
            <a:chOff x="1318398" y="-161575"/>
            <a:chExt cx="683654" cy="2554134"/>
          </a:xfrm>
        </p:grpSpPr>
        <p:cxnSp>
          <p:nvCxnSpPr>
            <p:cNvPr id="305" name="Google Shape;305;p43"/>
            <p:cNvCxnSpPr/>
            <p:nvPr/>
          </p:nvCxnSpPr>
          <p:spPr>
            <a:xfrm rot="10800000">
              <a:off x="1318398" y="-161575"/>
              <a:ext cx="0" cy="179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306" name="Google Shape;306;p43"/>
            <p:cNvSpPr txBox="1"/>
            <p:nvPr/>
          </p:nvSpPr>
          <p:spPr>
            <a:xfrm rot="5400000">
              <a:off x="674702" y="1065209"/>
              <a:ext cx="2213700" cy="44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3</a:t>
              </a: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. </a:t>
              </a: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Add several points during the trip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4. Add a taxi ride for another user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5. Share the ride with another user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sp>
        <p:nvSpPr>
          <p:cNvPr id="307" name="Google Shape;307;p43"/>
          <p:cNvSpPr txBox="1"/>
          <p:nvPr>
            <p:ph idx="4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FREENOW</a:t>
            </a:r>
            <a:endParaRPr b="1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idx="4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FREENOW</a:t>
            </a:r>
            <a:endParaRPr b="1" sz="1000"/>
          </a:p>
        </p:txBody>
      </p:sp>
      <p:grpSp>
        <p:nvGrpSpPr>
          <p:cNvPr id="313" name="Google Shape;313;p44"/>
          <p:cNvGrpSpPr/>
          <p:nvPr/>
        </p:nvGrpSpPr>
        <p:grpSpPr>
          <a:xfrm>
            <a:off x="7057045" y="2501380"/>
            <a:ext cx="1061830" cy="1693611"/>
            <a:chOff x="268952" y="-161575"/>
            <a:chExt cx="1049446" cy="1915200"/>
          </a:xfrm>
        </p:grpSpPr>
        <p:cxnSp>
          <p:nvCxnSpPr>
            <p:cNvPr id="314" name="Google Shape;314;p44"/>
            <p:cNvCxnSpPr/>
            <p:nvPr/>
          </p:nvCxnSpPr>
          <p:spPr>
            <a:xfrm rot="10800000">
              <a:off x="1318398" y="-161575"/>
              <a:ext cx="0" cy="179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315" name="Google Shape;315;p44"/>
            <p:cNvSpPr txBox="1"/>
            <p:nvPr/>
          </p:nvSpPr>
          <p:spPr>
            <a:xfrm>
              <a:off x="268952" y="1512425"/>
              <a:ext cx="10470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LOREM IPSUM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pic>
        <p:nvPicPr>
          <p:cNvPr id="316" name="Google Shape;31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150" y="554675"/>
            <a:ext cx="1951975" cy="4227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7" name="Google Shape;317;p44"/>
          <p:cNvGrpSpPr/>
          <p:nvPr/>
        </p:nvGrpSpPr>
        <p:grpSpPr>
          <a:xfrm>
            <a:off x="4731151" y="4370125"/>
            <a:ext cx="2688340" cy="241200"/>
            <a:chOff x="13872140" y="2372200"/>
            <a:chExt cx="7842300" cy="241200"/>
          </a:xfrm>
        </p:grpSpPr>
        <p:cxnSp>
          <p:nvCxnSpPr>
            <p:cNvPr id="318" name="Google Shape;318;p44"/>
            <p:cNvCxnSpPr>
              <a:stCxn id="319" idx="3"/>
            </p:cNvCxnSpPr>
            <p:nvPr/>
          </p:nvCxnSpPr>
          <p:spPr>
            <a:xfrm>
              <a:off x="18677540" y="2492800"/>
              <a:ext cx="3036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319" name="Google Shape;319;p44"/>
            <p:cNvSpPr txBox="1"/>
            <p:nvPr/>
          </p:nvSpPr>
          <p:spPr>
            <a:xfrm>
              <a:off x="13872140" y="2372200"/>
              <a:ext cx="48054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9.Prioritize the 'Wait for driver' button using color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pic>
        <p:nvPicPr>
          <p:cNvPr id="320" name="Google Shape;32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1726" y="334450"/>
            <a:ext cx="1846575" cy="4006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44"/>
          <p:cNvGrpSpPr/>
          <p:nvPr/>
        </p:nvGrpSpPr>
        <p:grpSpPr>
          <a:xfrm>
            <a:off x="74150" y="1031150"/>
            <a:ext cx="3073368" cy="446100"/>
            <a:chOff x="12302" y="1031150"/>
            <a:chExt cx="3994500" cy="446100"/>
          </a:xfrm>
        </p:grpSpPr>
        <p:cxnSp>
          <p:nvCxnSpPr>
            <p:cNvPr id="322" name="Google Shape;322;p44"/>
            <p:cNvCxnSpPr>
              <a:stCxn id="323" idx="3"/>
            </p:cNvCxnSpPr>
            <p:nvPr/>
          </p:nvCxnSpPr>
          <p:spPr>
            <a:xfrm>
              <a:off x="2549402" y="1254200"/>
              <a:ext cx="1457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323" name="Google Shape;323;p44"/>
            <p:cNvSpPr txBox="1"/>
            <p:nvPr/>
          </p:nvSpPr>
          <p:spPr>
            <a:xfrm>
              <a:off x="12302" y="1031150"/>
              <a:ext cx="25371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6. Google </a:t>
              </a: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authorization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sp>
        <p:nvSpPr>
          <p:cNvPr id="324" name="Google Shape;324;p44"/>
          <p:cNvSpPr txBox="1"/>
          <p:nvPr/>
        </p:nvSpPr>
        <p:spPr>
          <a:xfrm>
            <a:off x="274725" y="3872425"/>
            <a:ext cx="200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8. </a:t>
            </a:r>
            <a:r>
              <a:rPr lang="en"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The ability to specify the pickup point after creating an order</a:t>
            </a:r>
            <a:endParaRPr sz="10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325" name="Google Shape;325;p44"/>
          <p:cNvSpPr txBox="1"/>
          <p:nvPr>
            <p:ph type="title"/>
          </p:nvPr>
        </p:nvSpPr>
        <p:spPr>
          <a:xfrm>
            <a:off x="226525" y="164375"/>
            <a:ext cx="23640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ADDITIONAL POSSIBLE FEATURES</a:t>
            </a:r>
            <a:endParaRPr b="1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/>
          <p:nvPr>
            <p:ph idx="4" type="title"/>
          </p:nvPr>
        </p:nvSpPr>
        <p:spPr>
          <a:xfrm>
            <a:off x="741371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FREENOW</a:t>
            </a:r>
            <a:endParaRPr b="1" sz="1000"/>
          </a:p>
        </p:txBody>
      </p:sp>
      <p:pic>
        <p:nvPicPr>
          <p:cNvPr id="331" name="Google Shape;331;p45" title="IMG_197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0675" y="1072025"/>
            <a:ext cx="1836150" cy="39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5" title="IMG_2078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48475" y="582600"/>
            <a:ext cx="1647300" cy="3569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" name="Google Shape;333;p45"/>
          <p:cNvGrpSpPr/>
          <p:nvPr/>
        </p:nvGrpSpPr>
        <p:grpSpPr>
          <a:xfrm>
            <a:off x="3634038" y="3265100"/>
            <a:ext cx="3249974" cy="241200"/>
            <a:chOff x="7026008" y="2368375"/>
            <a:chExt cx="6414000" cy="241200"/>
          </a:xfrm>
        </p:grpSpPr>
        <p:cxnSp>
          <p:nvCxnSpPr>
            <p:cNvPr id="334" name="Google Shape;334;p45"/>
            <p:cNvCxnSpPr>
              <a:stCxn id="335" idx="3"/>
            </p:cNvCxnSpPr>
            <p:nvPr/>
          </p:nvCxnSpPr>
          <p:spPr>
            <a:xfrm>
              <a:off x="10438508" y="2488975"/>
              <a:ext cx="3001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335" name="Google Shape;335;p45"/>
            <p:cNvSpPr txBox="1"/>
            <p:nvPr/>
          </p:nvSpPr>
          <p:spPr>
            <a:xfrm>
              <a:off x="7026008" y="2368375"/>
              <a:ext cx="3412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11. Receiving the authorization code via WhatsApp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grpSp>
        <p:nvGrpSpPr>
          <p:cNvPr id="336" name="Google Shape;336;p45"/>
          <p:cNvGrpSpPr/>
          <p:nvPr/>
        </p:nvGrpSpPr>
        <p:grpSpPr>
          <a:xfrm>
            <a:off x="79674" y="2791975"/>
            <a:ext cx="2635027" cy="241200"/>
            <a:chOff x="-3841" y="3844225"/>
            <a:chExt cx="4896000" cy="241200"/>
          </a:xfrm>
        </p:grpSpPr>
        <p:cxnSp>
          <p:nvCxnSpPr>
            <p:cNvPr id="337" name="Google Shape;337;p45"/>
            <p:cNvCxnSpPr>
              <a:stCxn id="338" idx="3"/>
            </p:cNvCxnSpPr>
            <p:nvPr/>
          </p:nvCxnSpPr>
          <p:spPr>
            <a:xfrm>
              <a:off x="2458559" y="3964825"/>
              <a:ext cx="2433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338" name="Google Shape;338;p45"/>
            <p:cNvSpPr txBox="1"/>
            <p:nvPr/>
          </p:nvSpPr>
          <p:spPr>
            <a:xfrm>
              <a:off x="-3841" y="3844225"/>
              <a:ext cx="24624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10. Bug in map scrolling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sp>
        <p:nvSpPr>
          <p:cNvPr id="339" name="Google Shape;339;p45"/>
          <p:cNvSpPr txBox="1"/>
          <p:nvPr>
            <p:ph type="title"/>
          </p:nvPr>
        </p:nvSpPr>
        <p:spPr>
          <a:xfrm>
            <a:off x="226525" y="164375"/>
            <a:ext cx="23640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ADDITIONAL POSSIBLE FEATURES</a:t>
            </a:r>
            <a:endParaRPr b="1"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roduct / Service Offering Overview #2">
  <a:themeElements>
    <a:clrScheme name="Simple Light">
      <a:dk1>
        <a:srgbClr val="000000"/>
      </a:dk1>
      <a:lt1>
        <a:srgbClr val="E2DFD2"/>
      </a:lt1>
      <a:dk2>
        <a:srgbClr val="FFFCE9"/>
      </a:dk2>
      <a:lt2>
        <a:srgbClr val="C9C3A7"/>
      </a:lt2>
      <a:accent1>
        <a:srgbClr val="FFEDCF"/>
      </a:accent1>
      <a:accent2>
        <a:srgbClr val="595959"/>
      </a:accent2>
      <a:accent3>
        <a:srgbClr val="D56F3E"/>
      </a:accent3>
      <a:accent4>
        <a:srgbClr val="FF7D00"/>
      </a:accent4>
      <a:accent5>
        <a:srgbClr val="78290F"/>
      </a:accent5>
      <a:accent6>
        <a:srgbClr val="D05353"/>
      </a:accent6>
      <a:hlink>
        <a:srgbClr val="DF29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