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86"/>
  </p:normalViewPr>
  <p:slideViewPr>
    <p:cSldViewPr snapToGrid="0">
      <p:cViewPr varScale="1">
        <p:scale>
          <a:sx n="118" d="100"/>
          <a:sy n="118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8088D-5913-034A-95A1-D74964C3F0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746ECBD-5A74-C348-8FA6-DCDC20706B90}">
      <dgm:prSet/>
      <dgm:spPr/>
      <dgm:t>
        <a:bodyPr/>
        <a:lstStyle/>
        <a:p>
          <a:r>
            <a:rPr lang="en-GB" b="1" dirty="0"/>
            <a:t>Entities and Roles:</a:t>
          </a:r>
          <a:endParaRPr lang="en-SE" dirty="0"/>
        </a:p>
      </dgm:t>
    </dgm:pt>
    <dgm:pt modelId="{F522C1DA-2144-C449-A30A-FF9C5070BFC8}" type="parTrans" cxnId="{B60DC1F0-0022-8642-AF2B-A0EF0A4EB352}">
      <dgm:prSet/>
      <dgm:spPr/>
      <dgm:t>
        <a:bodyPr/>
        <a:lstStyle/>
        <a:p>
          <a:endParaRPr lang="en-GB"/>
        </a:p>
      </dgm:t>
    </dgm:pt>
    <dgm:pt modelId="{75E88B4C-74FB-8648-83CE-5B4E143EE1BA}" type="sibTrans" cxnId="{B60DC1F0-0022-8642-AF2B-A0EF0A4EB352}">
      <dgm:prSet/>
      <dgm:spPr/>
      <dgm:t>
        <a:bodyPr/>
        <a:lstStyle/>
        <a:p>
          <a:endParaRPr lang="en-GB"/>
        </a:p>
      </dgm:t>
    </dgm:pt>
    <dgm:pt modelId="{FBAA91BD-1681-9745-A60A-5EAD99F57863}">
      <dgm:prSet/>
      <dgm:spPr/>
      <dgm:t>
        <a:bodyPr/>
        <a:lstStyle/>
        <a:p>
          <a:r>
            <a:rPr lang="en-GB" dirty="0"/>
            <a:t>User Accounts (Admin, Brand Admin, User)</a:t>
          </a:r>
          <a:endParaRPr lang="en-SE" dirty="0"/>
        </a:p>
      </dgm:t>
    </dgm:pt>
    <dgm:pt modelId="{40825930-209D-C54C-A9DB-4418522D74E2}" type="parTrans" cxnId="{E58BDEF8-4F12-DD48-A763-90AB351094C3}">
      <dgm:prSet/>
      <dgm:spPr/>
      <dgm:t>
        <a:bodyPr/>
        <a:lstStyle/>
        <a:p>
          <a:endParaRPr lang="en-GB"/>
        </a:p>
      </dgm:t>
    </dgm:pt>
    <dgm:pt modelId="{AE4D9165-398A-EF40-8751-5F99D57B7E8F}" type="sibTrans" cxnId="{E58BDEF8-4F12-DD48-A763-90AB351094C3}">
      <dgm:prSet/>
      <dgm:spPr/>
      <dgm:t>
        <a:bodyPr/>
        <a:lstStyle/>
        <a:p>
          <a:endParaRPr lang="en-GB"/>
        </a:p>
      </dgm:t>
    </dgm:pt>
    <dgm:pt modelId="{E6C386B2-FEB2-6D42-9188-A8A59857792C}">
      <dgm:prSet/>
      <dgm:spPr/>
      <dgm:t>
        <a:bodyPr/>
        <a:lstStyle/>
        <a:p>
          <a:r>
            <a:rPr lang="en-GB" b="1" dirty="0"/>
            <a:t>Access Permissions:</a:t>
          </a:r>
          <a:endParaRPr lang="en-GB" dirty="0"/>
        </a:p>
      </dgm:t>
    </dgm:pt>
    <dgm:pt modelId="{14386F71-AE44-FD49-AC48-AFD89EFFB00F}" type="parTrans" cxnId="{A87C325B-5D68-5F4F-8D3A-2366FE6F8B31}">
      <dgm:prSet/>
      <dgm:spPr/>
      <dgm:t>
        <a:bodyPr/>
        <a:lstStyle/>
        <a:p>
          <a:endParaRPr lang="en-GB"/>
        </a:p>
      </dgm:t>
    </dgm:pt>
    <dgm:pt modelId="{0D8EDF39-EB45-0F45-97BC-8556651BCDDE}" type="sibTrans" cxnId="{A87C325B-5D68-5F4F-8D3A-2366FE6F8B31}">
      <dgm:prSet/>
      <dgm:spPr/>
      <dgm:t>
        <a:bodyPr/>
        <a:lstStyle/>
        <a:p>
          <a:endParaRPr lang="en-GB"/>
        </a:p>
      </dgm:t>
    </dgm:pt>
    <dgm:pt modelId="{919CFD32-1C70-7949-A6CA-63998509E137}">
      <dgm:prSet/>
      <dgm:spPr/>
      <dgm:t>
        <a:bodyPr/>
        <a:lstStyle/>
        <a:p>
          <a:r>
            <a:rPr lang="en-GB" dirty="0"/>
            <a:t>Admin:</a:t>
          </a:r>
        </a:p>
      </dgm:t>
    </dgm:pt>
    <dgm:pt modelId="{180B4E77-798A-0642-B6B1-B71F78F89CF6}" type="parTrans" cxnId="{B7D9C4DA-3604-0A47-87CF-2E56FDD1FF6C}">
      <dgm:prSet/>
      <dgm:spPr/>
      <dgm:t>
        <a:bodyPr/>
        <a:lstStyle/>
        <a:p>
          <a:endParaRPr lang="en-GB"/>
        </a:p>
      </dgm:t>
    </dgm:pt>
    <dgm:pt modelId="{EDB1B73A-E100-2F43-85C6-90D8735C645A}" type="sibTrans" cxnId="{B7D9C4DA-3604-0A47-87CF-2E56FDD1FF6C}">
      <dgm:prSet/>
      <dgm:spPr/>
      <dgm:t>
        <a:bodyPr/>
        <a:lstStyle/>
        <a:p>
          <a:endParaRPr lang="en-GB"/>
        </a:p>
      </dgm:t>
    </dgm:pt>
    <dgm:pt modelId="{96029A79-F51E-6E41-9B13-9C129518D28C}">
      <dgm:prSet/>
      <dgm:spPr/>
      <dgm:t>
        <a:bodyPr/>
        <a:lstStyle/>
        <a:p>
          <a:r>
            <a:rPr lang="en-GB" b="1" dirty="0"/>
            <a:t>Brand Admin:</a:t>
          </a:r>
          <a:endParaRPr lang="en-GB" dirty="0"/>
        </a:p>
      </dgm:t>
    </dgm:pt>
    <dgm:pt modelId="{175122EE-080E-2B43-8027-1DA7BFD262A8}" type="parTrans" cxnId="{942DC03C-1758-B14B-82BD-EF1B950AB8BF}">
      <dgm:prSet/>
      <dgm:spPr/>
      <dgm:t>
        <a:bodyPr/>
        <a:lstStyle/>
        <a:p>
          <a:endParaRPr lang="en-GB"/>
        </a:p>
      </dgm:t>
    </dgm:pt>
    <dgm:pt modelId="{B61227A6-7A20-DF49-B340-04448695324B}" type="sibTrans" cxnId="{942DC03C-1758-B14B-82BD-EF1B950AB8BF}">
      <dgm:prSet/>
      <dgm:spPr/>
      <dgm:t>
        <a:bodyPr/>
        <a:lstStyle/>
        <a:p>
          <a:endParaRPr lang="en-GB"/>
        </a:p>
      </dgm:t>
    </dgm:pt>
    <dgm:pt modelId="{FBCCC236-B1F5-F74F-9D25-991804AE17F9}">
      <dgm:prSet/>
      <dgm:spPr/>
      <dgm:t>
        <a:bodyPr/>
        <a:lstStyle/>
        <a:p>
          <a:r>
            <a:rPr lang="en-GB" dirty="0"/>
            <a:t>Full access to all entities.</a:t>
          </a:r>
        </a:p>
      </dgm:t>
    </dgm:pt>
    <dgm:pt modelId="{AE69CAC2-374E-1346-B920-6105FEBDCD12}" type="parTrans" cxnId="{487D02E4-173B-EB4E-AC91-8553D49138D7}">
      <dgm:prSet/>
      <dgm:spPr/>
      <dgm:t>
        <a:bodyPr/>
        <a:lstStyle/>
        <a:p>
          <a:endParaRPr lang="en-GB"/>
        </a:p>
      </dgm:t>
    </dgm:pt>
    <dgm:pt modelId="{41ABA387-3074-CF4D-ACD7-3A2066CE83AA}" type="sibTrans" cxnId="{487D02E4-173B-EB4E-AC91-8553D49138D7}">
      <dgm:prSet/>
      <dgm:spPr/>
      <dgm:t>
        <a:bodyPr/>
        <a:lstStyle/>
        <a:p>
          <a:endParaRPr lang="en-GB"/>
        </a:p>
      </dgm:t>
    </dgm:pt>
    <dgm:pt modelId="{6CE3C63E-C689-A74B-8B80-92EEC4806FF5}">
      <dgm:prSet/>
      <dgm:spPr/>
      <dgm:t>
        <a:bodyPr/>
        <a:lstStyle/>
        <a:p>
          <a:r>
            <a:rPr lang="en-GB" dirty="0"/>
            <a:t>Create and manage Brands, Product Lists.</a:t>
          </a:r>
        </a:p>
      </dgm:t>
    </dgm:pt>
    <dgm:pt modelId="{ACC26135-507A-E545-B5DC-73E693F7E25D}" type="parTrans" cxnId="{23153B1F-31A0-7F42-9BFB-0E2A161A249C}">
      <dgm:prSet/>
      <dgm:spPr/>
      <dgm:t>
        <a:bodyPr/>
        <a:lstStyle/>
        <a:p>
          <a:endParaRPr lang="en-GB"/>
        </a:p>
      </dgm:t>
    </dgm:pt>
    <dgm:pt modelId="{4201ED59-9393-4B4E-B531-E2CEC0064EEF}" type="sibTrans" cxnId="{23153B1F-31A0-7F42-9BFB-0E2A161A249C}">
      <dgm:prSet/>
      <dgm:spPr/>
      <dgm:t>
        <a:bodyPr/>
        <a:lstStyle/>
        <a:p>
          <a:endParaRPr lang="en-GB"/>
        </a:p>
      </dgm:t>
    </dgm:pt>
    <dgm:pt modelId="{29700788-CF77-2241-868A-256E20CC852B}">
      <dgm:prSet/>
      <dgm:spPr/>
      <dgm:t>
        <a:bodyPr/>
        <a:lstStyle/>
        <a:p>
          <a:r>
            <a:rPr lang="en-GB" dirty="0"/>
            <a:t>Create and manage (grant permissions) to User Accounts.</a:t>
          </a:r>
        </a:p>
      </dgm:t>
    </dgm:pt>
    <dgm:pt modelId="{14C71E93-D450-7E46-8F4E-95E1DB84FD77}" type="parTrans" cxnId="{0CA764E5-2841-914E-8814-BD74733726C3}">
      <dgm:prSet/>
      <dgm:spPr/>
      <dgm:t>
        <a:bodyPr/>
        <a:lstStyle/>
        <a:p>
          <a:endParaRPr lang="en-GB"/>
        </a:p>
      </dgm:t>
    </dgm:pt>
    <dgm:pt modelId="{3E673A71-DB6E-554A-BF6F-91DADBA807A8}" type="sibTrans" cxnId="{0CA764E5-2841-914E-8814-BD74733726C3}">
      <dgm:prSet/>
      <dgm:spPr/>
      <dgm:t>
        <a:bodyPr/>
        <a:lstStyle/>
        <a:p>
          <a:endParaRPr lang="en-GB"/>
        </a:p>
      </dgm:t>
    </dgm:pt>
    <dgm:pt modelId="{8AD85624-FCD7-B844-89F4-26EDE77CEE19}">
      <dgm:prSet/>
      <dgm:spPr/>
      <dgm:t>
        <a:bodyPr/>
        <a:lstStyle/>
        <a:p>
          <a:r>
            <a:rPr lang="en-GB"/>
            <a:t>Admin privileges limited to their Brand.</a:t>
          </a:r>
        </a:p>
      </dgm:t>
    </dgm:pt>
    <dgm:pt modelId="{3A96E02D-3931-1248-86E2-1D59CD7710B8}" type="parTrans" cxnId="{1B700F4B-8DAC-B04D-B593-B1C93B463BED}">
      <dgm:prSet/>
      <dgm:spPr/>
      <dgm:t>
        <a:bodyPr/>
        <a:lstStyle/>
        <a:p>
          <a:endParaRPr lang="en-GB"/>
        </a:p>
      </dgm:t>
    </dgm:pt>
    <dgm:pt modelId="{018C3D6B-788A-1544-AC7E-2BA5910EDD43}" type="sibTrans" cxnId="{1B700F4B-8DAC-B04D-B593-B1C93B463BED}">
      <dgm:prSet/>
      <dgm:spPr/>
      <dgm:t>
        <a:bodyPr/>
        <a:lstStyle/>
        <a:p>
          <a:endParaRPr lang="en-GB"/>
        </a:p>
      </dgm:t>
    </dgm:pt>
    <dgm:pt modelId="{BB2E964D-A4D6-9847-94EC-C21F751B5CB5}">
      <dgm:prSet/>
      <dgm:spPr/>
      <dgm:t>
        <a:bodyPr/>
        <a:lstStyle/>
        <a:p>
          <a:r>
            <a:rPr lang="en-GB" dirty="0"/>
            <a:t>Create and manage Product Lists within their Brand.</a:t>
          </a:r>
        </a:p>
      </dgm:t>
    </dgm:pt>
    <dgm:pt modelId="{935CB44C-2FDF-3E46-8FF4-5E02B7A17614}" type="parTrans" cxnId="{ED7A7607-3475-D143-AC8B-86924983467C}">
      <dgm:prSet/>
      <dgm:spPr/>
      <dgm:t>
        <a:bodyPr/>
        <a:lstStyle/>
        <a:p>
          <a:endParaRPr lang="en-GB"/>
        </a:p>
      </dgm:t>
    </dgm:pt>
    <dgm:pt modelId="{3FEDFF0C-B3C3-8247-8C15-0F71BCCFBD41}" type="sibTrans" cxnId="{ED7A7607-3475-D143-AC8B-86924983467C}">
      <dgm:prSet/>
      <dgm:spPr/>
      <dgm:t>
        <a:bodyPr/>
        <a:lstStyle/>
        <a:p>
          <a:endParaRPr lang="en-GB"/>
        </a:p>
      </dgm:t>
    </dgm:pt>
    <dgm:pt modelId="{24BA7235-67DB-0144-A55C-65C0AE159F62}">
      <dgm:prSet/>
      <dgm:spPr/>
      <dgm:t>
        <a:bodyPr/>
        <a:lstStyle/>
        <a:p>
          <a:r>
            <a:rPr lang="en-GB" dirty="0"/>
            <a:t>Manage the Brand itself.</a:t>
          </a:r>
        </a:p>
      </dgm:t>
    </dgm:pt>
    <dgm:pt modelId="{19379331-1F80-484A-BC48-93FCF32FE9F7}" type="parTrans" cxnId="{D834F910-41AF-D540-B454-0EABC9242AB4}">
      <dgm:prSet/>
      <dgm:spPr/>
      <dgm:t>
        <a:bodyPr/>
        <a:lstStyle/>
        <a:p>
          <a:endParaRPr lang="en-GB"/>
        </a:p>
      </dgm:t>
    </dgm:pt>
    <dgm:pt modelId="{2D6231A9-DE82-5C47-8557-098FFF085F48}" type="sibTrans" cxnId="{D834F910-41AF-D540-B454-0EABC9242AB4}">
      <dgm:prSet/>
      <dgm:spPr/>
      <dgm:t>
        <a:bodyPr/>
        <a:lstStyle/>
        <a:p>
          <a:endParaRPr lang="en-GB"/>
        </a:p>
      </dgm:t>
    </dgm:pt>
    <dgm:pt modelId="{315CA2F3-D7CC-D546-9268-003B6C425A43}">
      <dgm:prSet/>
      <dgm:spPr/>
      <dgm:t>
        <a:bodyPr/>
        <a:lstStyle/>
        <a:p>
          <a:r>
            <a:rPr lang="en-GB" b="1" dirty="0"/>
            <a:t>User</a:t>
          </a:r>
          <a:r>
            <a:rPr lang="en-GB" dirty="0"/>
            <a:t>:</a:t>
          </a:r>
        </a:p>
      </dgm:t>
    </dgm:pt>
    <dgm:pt modelId="{2062431B-D1D5-C446-B47B-58E691AD6D9B}" type="parTrans" cxnId="{1477B675-9D01-6A4F-9122-2F2EE8D55E83}">
      <dgm:prSet/>
      <dgm:spPr/>
      <dgm:t>
        <a:bodyPr/>
        <a:lstStyle/>
        <a:p>
          <a:endParaRPr lang="en-GB"/>
        </a:p>
      </dgm:t>
    </dgm:pt>
    <dgm:pt modelId="{6863CB6D-35CF-B148-B8B8-B7F21BC76D6F}" type="sibTrans" cxnId="{1477B675-9D01-6A4F-9122-2F2EE8D55E83}">
      <dgm:prSet/>
      <dgm:spPr/>
      <dgm:t>
        <a:bodyPr/>
        <a:lstStyle/>
        <a:p>
          <a:endParaRPr lang="en-GB"/>
        </a:p>
      </dgm:t>
    </dgm:pt>
    <dgm:pt modelId="{EAE98D03-E428-5648-8AFC-2ABCFBC86233}">
      <dgm:prSet/>
      <dgm:spPr/>
      <dgm:t>
        <a:bodyPr/>
        <a:lstStyle/>
        <a:p>
          <a:r>
            <a:rPr lang="en-GB" dirty="0"/>
            <a:t>Read-only permissions on all entities.</a:t>
          </a:r>
        </a:p>
      </dgm:t>
    </dgm:pt>
    <dgm:pt modelId="{AA22B742-CC89-0343-8F8A-823964D48405}" type="parTrans" cxnId="{B2753D91-4541-5740-BA4F-5DA6378D6CAC}">
      <dgm:prSet/>
      <dgm:spPr/>
      <dgm:t>
        <a:bodyPr/>
        <a:lstStyle/>
        <a:p>
          <a:endParaRPr lang="en-GB"/>
        </a:p>
      </dgm:t>
    </dgm:pt>
    <dgm:pt modelId="{C4C4EFF3-8CFD-684F-B04A-76363661FA43}" type="sibTrans" cxnId="{B2753D91-4541-5740-BA4F-5DA6378D6CAC}">
      <dgm:prSet/>
      <dgm:spPr/>
      <dgm:t>
        <a:bodyPr/>
        <a:lstStyle/>
        <a:p>
          <a:endParaRPr lang="en-GB"/>
        </a:p>
      </dgm:t>
    </dgm:pt>
    <dgm:pt modelId="{077276D2-972F-4A46-BB22-F16547CCF21E}">
      <dgm:prSet/>
      <dgm:spPr/>
      <dgm:t>
        <a:bodyPr/>
        <a:lstStyle/>
        <a:p>
          <a:r>
            <a:rPr lang="en-GB" b="1" i="0"/>
            <a:t>Invalid User Account:</a:t>
          </a:r>
          <a:endParaRPr lang="en-GB" dirty="0"/>
        </a:p>
      </dgm:t>
    </dgm:pt>
    <dgm:pt modelId="{31A4404F-4A99-A34C-8C62-94A80A5ABF46}" type="parTrans" cxnId="{FBDB9C45-A2F7-3E43-B0C3-BCB6B0357550}">
      <dgm:prSet/>
      <dgm:spPr/>
      <dgm:t>
        <a:bodyPr/>
        <a:lstStyle/>
        <a:p>
          <a:endParaRPr lang="en-GB"/>
        </a:p>
      </dgm:t>
    </dgm:pt>
    <dgm:pt modelId="{5A2809EB-2605-7545-9516-FCA7712EE08E}" type="sibTrans" cxnId="{FBDB9C45-A2F7-3E43-B0C3-BCB6B0357550}">
      <dgm:prSet/>
      <dgm:spPr/>
      <dgm:t>
        <a:bodyPr/>
        <a:lstStyle/>
        <a:p>
          <a:endParaRPr lang="en-GB"/>
        </a:p>
      </dgm:t>
    </dgm:pt>
    <dgm:pt modelId="{EAFE4F93-EF59-9142-BBE6-3B49C391DF02}">
      <dgm:prSet/>
      <dgm:spPr/>
      <dgm:t>
        <a:bodyPr/>
        <a:lstStyle/>
        <a:p>
          <a:r>
            <a:rPr lang="en-GB" b="0" i="0" dirty="0"/>
            <a:t>Role: Invalid (non-existent role)</a:t>
          </a:r>
          <a:endParaRPr lang="en-SE" b="0" i="0" dirty="0"/>
        </a:p>
      </dgm:t>
    </dgm:pt>
    <dgm:pt modelId="{3E2BDB6C-1075-F54C-B95C-057CAA036C6E}" type="parTrans" cxnId="{78E6EDB9-1475-3F41-98DE-96B968D3A904}">
      <dgm:prSet/>
      <dgm:spPr/>
      <dgm:t>
        <a:bodyPr/>
        <a:lstStyle/>
        <a:p>
          <a:endParaRPr lang="en-GB"/>
        </a:p>
      </dgm:t>
    </dgm:pt>
    <dgm:pt modelId="{CDEC7A78-D937-5F4B-9A09-615890829243}" type="sibTrans" cxnId="{78E6EDB9-1475-3F41-98DE-96B968D3A904}">
      <dgm:prSet/>
      <dgm:spPr/>
      <dgm:t>
        <a:bodyPr/>
        <a:lstStyle/>
        <a:p>
          <a:endParaRPr lang="en-GB"/>
        </a:p>
      </dgm:t>
    </dgm:pt>
    <dgm:pt modelId="{2AAAD0EF-CF9D-004B-9BDF-0CC69C9F5C4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b="0" i="0" dirty="0"/>
            <a:t>Permissions: None</a:t>
          </a:r>
        </a:p>
      </dgm:t>
    </dgm:pt>
    <dgm:pt modelId="{38923827-CF16-E544-A973-A9EDF579E4EA}" type="parTrans" cxnId="{6812A4BC-20D6-C94E-AC47-4CFEE7F77307}">
      <dgm:prSet/>
      <dgm:spPr/>
      <dgm:t>
        <a:bodyPr/>
        <a:lstStyle/>
        <a:p>
          <a:endParaRPr lang="en-GB"/>
        </a:p>
      </dgm:t>
    </dgm:pt>
    <dgm:pt modelId="{0BF2CB1F-8079-6D47-A62C-6C634D02D63F}" type="sibTrans" cxnId="{6812A4BC-20D6-C94E-AC47-4CFEE7F77307}">
      <dgm:prSet/>
      <dgm:spPr/>
      <dgm:t>
        <a:bodyPr/>
        <a:lstStyle/>
        <a:p>
          <a:endParaRPr lang="en-GB"/>
        </a:p>
      </dgm:t>
    </dgm:pt>
    <dgm:pt modelId="{DB964BA2-EC84-8243-AF84-A11F3D5A0056}" type="pres">
      <dgm:prSet presAssocID="{1808088D-5913-034A-95A1-D74964C3F0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DF2715-380A-F745-9A66-C50569CF330C}" type="pres">
      <dgm:prSet presAssocID="{D746ECBD-5A74-C348-8FA6-DCDC20706B90}" presName="hierRoot1" presStyleCnt="0">
        <dgm:presLayoutVars>
          <dgm:hierBranch val="init"/>
        </dgm:presLayoutVars>
      </dgm:prSet>
      <dgm:spPr/>
    </dgm:pt>
    <dgm:pt modelId="{321861B4-9DCA-E54D-85AA-FB71A36920F5}" type="pres">
      <dgm:prSet presAssocID="{D746ECBD-5A74-C348-8FA6-DCDC20706B90}" presName="rootComposite1" presStyleCnt="0"/>
      <dgm:spPr/>
    </dgm:pt>
    <dgm:pt modelId="{8550121C-34CF-EF44-A161-61BD4D138996}" type="pres">
      <dgm:prSet presAssocID="{D746ECBD-5A74-C348-8FA6-DCDC20706B90}" presName="rootText1" presStyleLbl="node0" presStyleIdx="0" presStyleCnt="1">
        <dgm:presLayoutVars>
          <dgm:chPref val="3"/>
        </dgm:presLayoutVars>
      </dgm:prSet>
      <dgm:spPr/>
    </dgm:pt>
    <dgm:pt modelId="{381ACAFA-4A89-F54B-BD3E-D6CBBBDB4901}" type="pres">
      <dgm:prSet presAssocID="{D746ECBD-5A74-C348-8FA6-DCDC20706B90}" presName="rootConnector1" presStyleLbl="node1" presStyleIdx="0" presStyleCnt="0"/>
      <dgm:spPr/>
    </dgm:pt>
    <dgm:pt modelId="{5793259D-85FE-5B4C-A0B6-2D34AF4B6F17}" type="pres">
      <dgm:prSet presAssocID="{D746ECBD-5A74-C348-8FA6-DCDC20706B90}" presName="hierChild2" presStyleCnt="0"/>
      <dgm:spPr/>
    </dgm:pt>
    <dgm:pt modelId="{5E662BFF-69C6-BB40-B08E-4E58A01EE8BB}" type="pres">
      <dgm:prSet presAssocID="{40825930-209D-C54C-A9DB-4418522D74E2}" presName="Name37" presStyleLbl="parChTrans1D2" presStyleIdx="0" presStyleCnt="1"/>
      <dgm:spPr/>
    </dgm:pt>
    <dgm:pt modelId="{1EEB4C06-2FF7-084C-AD0C-A525E5289B3B}" type="pres">
      <dgm:prSet presAssocID="{FBAA91BD-1681-9745-A60A-5EAD99F57863}" presName="hierRoot2" presStyleCnt="0">
        <dgm:presLayoutVars>
          <dgm:hierBranch val="init"/>
        </dgm:presLayoutVars>
      </dgm:prSet>
      <dgm:spPr/>
    </dgm:pt>
    <dgm:pt modelId="{75A12A82-1D9D-B947-8696-820A45F612FA}" type="pres">
      <dgm:prSet presAssocID="{FBAA91BD-1681-9745-A60A-5EAD99F57863}" presName="rootComposite" presStyleCnt="0"/>
      <dgm:spPr/>
    </dgm:pt>
    <dgm:pt modelId="{3AF4902F-9F8B-7348-A359-5851351F1305}" type="pres">
      <dgm:prSet presAssocID="{FBAA91BD-1681-9745-A60A-5EAD99F57863}" presName="rootText" presStyleLbl="node2" presStyleIdx="0" presStyleCnt="1">
        <dgm:presLayoutVars>
          <dgm:chPref val="3"/>
        </dgm:presLayoutVars>
      </dgm:prSet>
      <dgm:spPr/>
    </dgm:pt>
    <dgm:pt modelId="{F9407D87-E083-C247-95D3-9C4345643C14}" type="pres">
      <dgm:prSet presAssocID="{FBAA91BD-1681-9745-A60A-5EAD99F57863}" presName="rootConnector" presStyleLbl="node2" presStyleIdx="0" presStyleCnt="1"/>
      <dgm:spPr/>
    </dgm:pt>
    <dgm:pt modelId="{E1421723-0C1C-0640-B8B6-C1BC544C1482}" type="pres">
      <dgm:prSet presAssocID="{FBAA91BD-1681-9745-A60A-5EAD99F57863}" presName="hierChild4" presStyleCnt="0"/>
      <dgm:spPr/>
    </dgm:pt>
    <dgm:pt modelId="{538EDC25-F184-734A-A81F-772329277607}" type="pres">
      <dgm:prSet presAssocID="{14386F71-AE44-FD49-AC48-AFD89EFFB00F}" presName="Name37" presStyleLbl="parChTrans1D3" presStyleIdx="0" presStyleCnt="1"/>
      <dgm:spPr/>
    </dgm:pt>
    <dgm:pt modelId="{4CA285B9-722D-2A40-B289-CB114EEF21EB}" type="pres">
      <dgm:prSet presAssocID="{E6C386B2-FEB2-6D42-9188-A8A59857792C}" presName="hierRoot2" presStyleCnt="0">
        <dgm:presLayoutVars>
          <dgm:hierBranch val="init"/>
        </dgm:presLayoutVars>
      </dgm:prSet>
      <dgm:spPr/>
    </dgm:pt>
    <dgm:pt modelId="{7F0FF0AB-FA75-5545-83BC-72E6C17E6AFB}" type="pres">
      <dgm:prSet presAssocID="{E6C386B2-FEB2-6D42-9188-A8A59857792C}" presName="rootComposite" presStyleCnt="0"/>
      <dgm:spPr/>
    </dgm:pt>
    <dgm:pt modelId="{B1B086E6-5A3A-844C-BC27-5EA48BDD3097}" type="pres">
      <dgm:prSet presAssocID="{E6C386B2-FEB2-6D42-9188-A8A59857792C}" presName="rootText" presStyleLbl="node3" presStyleIdx="0" presStyleCnt="1">
        <dgm:presLayoutVars>
          <dgm:chPref val="3"/>
        </dgm:presLayoutVars>
      </dgm:prSet>
      <dgm:spPr/>
    </dgm:pt>
    <dgm:pt modelId="{CF34468A-A288-9946-84E4-54087C2C2E5D}" type="pres">
      <dgm:prSet presAssocID="{E6C386B2-FEB2-6D42-9188-A8A59857792C}" presName="rootConnector" presStyleLbl="node3" presStyleIdx="0" presStyleCnt="1"/>
      <dgm:spPr/>
    </dgm:pt>
    <dgm:pt modelId="{206C3A9C-1771-8D47-93C9-61614CCFB16A}" type="pres">
      <dgm:prSet presAssocID="{E6C386B2-FEB2-6D42-9188-A8A59857792C}" presName="hierChild4" presStyleCnt="0"/>
      <dgm:spPr/>
    </dgm:pt>
    <dgm:pt modelId="{E149B91F-514E-2249-8C90-0CCDAEAB6211}" type="pres">
      <dgm:prSet presAssocID="{180B4E77-798A-0642-B6B1-B71F78F89CF6}" presName="Name37" presStyleLbl="parChTrans1D4" presStyleIdx="0" presStyleCnt="13"/>
      <dgm:spPr/>
    </dgm:pt>
    <dgm:pt modelId="{AA75E9CA-EB2B-DA45-A494-4D51A75CF10F}" type="pres">
      <dgm:prSet presAssocID="{919CFD32-1C70-7949-A6CA-63998509E137}" presName="hierRoot2" presStyleCnt="0">
        <dgm:presLayoutVars>
          <dgm:hierBranch val="init"/>
        </dgm:presLayoutVars>
      </dgm:prSet>
      <dgm:spPr/>
    </dgm:pt>
    <dgm:pt modelId="{2A6F6FDD-BF1E-9F44-B024-C2EB859D6F00}" type="pres">
      <dgm:prSet presAssocID="{919CFD32-1C70-7949-A6CA-63998509E137}" presName="rootComposite" presStyleCnt="0"/>
      <dgm:spPr/>
    </dgm:pt>
    <dgm:pt modelId="{D5251F83-5E4B-F84F-A690-A50502653579}" type="pres">
      <dgm:prSet presAssocID="{919CFD32-1C70-7949-A6CA-63998509E137}" presName="rootText" presStyleLbl="node4" presStyleIdx="0" presStyleCnt="13">
        <dgm:presLayoutVars>
          <dgm:chPref val="3"/>
        </dgm:presLayoutVars>
      </dgm:prSet>
      <dgm:spPr/>
    </dgm:pt>
    <dgm:pt modelId="{F5EB2A3A-98AC-894D-82BB-C9D4586B3545}" type="pres">
      <dgm:prSet presAssocID="{919CFD32-1C70-7949-A6CA-63998509E137}" presName="rootConnector" presStyleLbl="node4" presStyleIdx="0" presStyleCnt="13"/>
      <dgm:spPr/>
    </dgm:pt>
    <dgm:pt modelId="{7B83C24B-C58A-5E47-A016-794F8FABE665}" type="pres">
      <dgm:prSet presAssocID="{919CFD32-1C70-7949-A6CA-63998509E137}" presName="hierChild4" presStyleCnt="0"/>
      <dgm:spPr/>
    </dgm:pt>
    <dgm:pt modelId="{75C47B6D-F728-BF4C-AAF1-1B33A2F257F4}" type="pres">
      <dgm:prSet presAssocID="{AE69CAC2-374E-1346-B920-6105FEBDCD12}" presName="Name37" presStyleLbl="parChTrans1D4" presStyleIdx="1" presStyleCnt="13"/>
      <dgm:spPr/>
    </dgm:pt>
    <dgm:pt modelId="{35386391-20D3-D743-9807-4883D37D4A8E}" type="pres">
      <dgm:prSet presAssocID="{FBCCC236-B1F5-F74F-9D25-991804AE17F9}" presName="hierRoot2" presStyleCnt="0">
        <dgm:presLayoutVars>
          <dgm:hierBranch val="init"/>
        </dgm:presLayoutVars>
      </dgm:prSet>
      <dgm:spPr/>
    </dgm:pt>
    <dgm:pt modelId="{6BB03518-298C-F947-9B1B-25AC596FAEA9}" type="pres">
      <dgm:prSet presAssocID="{FBCCC236-B1F5-F74F-9D25-991804AE17F9}" presName="rootComposite" presStyleCnt="0"/>
      <dgm:spPr/>
    </dgm:pt>
    <dgm:pt modelId="{6244AF6A-38C4-4C4A-9F1E-28F4F1D23B0A}" type="pres">
      <dgm:prSet presAssocID="{FBCCC236-B1F5-F74F-9D25-991804AE17F9}" presName="rootText" presStyleLbl="node4" presStyleIdx="1" presStyleCnt="13">
        <dgm:presLayoutVars>
          <dgm:chPref val="3"/>
        </dgm:presLayoutVars>
      </dgm:prSet>
      <dgm:spPr/>
    </dgm:pt>
    <dgm:pt modelId="{45CC1474-F173-9D44-A613-30A8B5420EA6}" type="pres">
      <dgm:prSet presAssocID="{FBCCC236-B1F5-F74F-9D25-991804AE17F9}" presName="rootConnector" presStyleLbl="node4" presStyleIdx="1" presStyleCnt="13"/>
      <dgm:spPr/>
    </dgm:pt>
    <dgm:pt modelId="{345032C9-F9E7-1A43-BA99-95C2CF08289C}" type="pres">
      <dgm:prSet presAssocID="{FBCCC236-B1F5-F74F-9D25-991804AE17F9}" presName="hierChild4" presStyleCnt="0"/>
      <dgm:spPr/>
    </dgm:pt>
    <dgm:pt modelId="{9116CF3F-22A7-8844-BDBA-DF9CA1A3DEB8}" type="pres">
      <dgm:prSet presAssocID="{FBCCC236-B1F5-F74F-9D25-991804AE17F9}" presName="hierChild5" presStyleCnt="0"/>
      <dgm:spPr/>
    </dgm:pt>
    <dgm:pt modelId="{F750D299-A289-6A44-9772-86CBFDEA1074}" type="pres">
      <dgm:prSet presAssocID="{ACC26135-507A-E545-B5DC-73E693F7E25D}" presName="Name37" presStyleLbl="parChTrans1D4" presStyleIdx="2" presStyleCnt="13"/>
      <dgm:spPr/>
    </dgm:pt>
    <dgm:pt modelId="{11D1403F-D753-2D42-AE41-6529487864A6}" type="pres">
      <dgm:prSet presAssocID="{6CE3C63E-C689-A74B-8B80-92EEC4806FF5}" presName="hierRoot2" presStyleCnt="0">
        <dgm:presLayoutVars>
          <dgm:hierBranch val="init"/>
        </dgm:presLayoutVars>
      </dgm:prSet>
      <dgm:spPr/>
    </dgm:pt>
    <dgm:pt modelId="{06368A7D-7113-E64D-84A8-5F12D8EF4D18}" type="pres">
      <dgm:prSet presAssocID="{6CE3C63E-C689-A74B-8B80-92EEC4806FF5}" presName="rootComposite" presStyleCnt="0"/>
      <dgm:spPr/>
    </dgm:pt>
    <dgm:pt modelId="{4DCEA07B-FD31-884F-B448-8712167B0A0E}" type="pres">
      <dgm:prSet presAssocID="{6CE3C63E-C689-A74B-8B80-92EEC4806FF5}" presName="rootText" presStyleLbl="node4" presStyleIdx="2" presStyleCnt="13">
        <dgm:presLayoutVars>
          <dgm:chPref val="3"/>
        </dgm:presLayoutVars>
      </dgm:prSet>
      <dgm:spPr/>
    </dgm:pt>
    <dgm:pt modelId="{175A2583-63EE-F948-B8BA-AAED58E8940D}" type="pres">
      <dgm:prSet presAssocID="{6CE3C63E-C689-A74B-8B80-92EEC4806FF5}" presName="rootConnector" presStyleLbl="node4" presStyleIdx="2" presStyleCnt="13"/>
      <dgm:spPr/>
    </dgm:pt>
    <dgm:pt modelId="{3F5E6E84-FAF9-154E-8ABF-153EB1910D1D}" type="pres">
      <dgm:prSet presAssocID="{6CE3C63E-C689-A74B-8B80-92EEC4806FF5}" presName="hierChild4" presStyleCnt="0"/>
      <dgm:spPr/>
    </dgm:pt>
    <dgm:pt modelId="{20C404FB-2EC2-4C4D-AB2B-1A9E750E452E}" type="pres">
      <dgm:prSet presAssocID="{6CE3C63E-C689-A74B-8B80-92EEC4806FF5}" presName="hierChild5" presStyleCnt="0"/>
      <dgm:spPr/>
    </dgm:pt>
    <dgm:pt modelId="{78F15336-E63E-CC4F-B502-2AE28FB72DBC}" type="pres">
      <dgm:prSet presAssocID="{14C71E93-D450-7E46-8F4E-95E1DB84FD77}" presName="Name37" presStyleLbl="parChTrans1D4" presStyleIdx="3" presStyleCnt="13"/>
      <dgm:spPr/>
    </dgm:pt>
    <dgm:pt modelId="{F1EDA319-84A3-7E4F-8A30-51C81D38D64E}" type="pres">
      <dgm:prSet presAssocID="{29700788-CF77-2241-868A-256E20CC852B}" presName="hierRoot2" presStyleCnt="0">
        <dgm:presLayoutVars>
          <dgm:hierBranch val="init"/>
        </dgm:presLayoutVars>
      </dgm:prSet>
      <dgm:spPr/>
    </dgm:pt>
    <dgm:pt modelId="{1E057133-D6A3-1C42-8F3C-D2C2C6ADD713}" type="pres">
      <dgm:prSet presAssocID="{29700788-CF77-2241-868A-256E20CC852B}" presName="rootComposite" presStyleCnt="0"/>
      <dgm:spPr/>
    </dgm:pt>
    <dgm:pt modelId="{CF3616C1-CE77-1748-8C45-E6CA0331BCC7}" type="pres">
      <dgm:prSet presAssocID="{29700788-CF77-2241-868A-256E20CC852B}" presName="rootText" presStyleLbl="node4" presStyleIdx="3" presStyleCnt="13">
        <dgm:presLayoutVars>
          <dgm:chPref val="3"/>
        </dgm:presLayoutVars>
      </dgm:prSet>
      <dgm:spPr/>
    </dgm:pt>
    <dgm:pt modelId="{705013E6-BC11-344B-9F04-C32FE6CBB622}" type="pres">
      <dgm:prSet presAssocID="{29700788-CF77-2241-868A-256E20CC852B}" presName="rootConnector" presStyleLbl="node4" presStyleIdx="3" presStyleCnt="13"/>
      <dgm:spPr/>
    </dgm:pt>
    <dgm:pt modelId="{9D39DFC2-F804-2142-B6A5-B65437478829}" type="pres">
      <dgm:prSet presAssocID="{29700788-CF77-2241-868A-256E20CC852B}" presName="hierChild4" presStyleCnt="0"/>
      <dgm:spPr/>
    </dgm:pt>
    <dgm:pt modelId="{E45A2D69-62F5-DE4C-8049-7B406D6026C3}" type="pres">
      <dgm:prSet presAssocID="{29700788-CF77-2241-868A-256E20CC852B}" presName="hierChild5" presStyleCnt="0"/>
      <dgm:spPr/>
    </dgm:pt>
    <dgm:pt modelId="{CA79696D-AD13-624B-BF2E-4DAF5E35880D}" type="pres">
      <dgm:prSet presAssocID="{919CFD32-1C70-7949-A6CA-63998509E137}" presName="hierChild5" presStyleCnt="0"/>
      <dgm:spPr/>
    </dgm:pt>
    <dgm:pt modelId="{3D054F7D-1480-2C4D-9833-9B9F797EA24B}" type="pres">
      <dgm:prSet presAssocID="{175122EE-080E-2B43-8027-1DA7BFD262A8}" presName="Name37" presStyleLbl="parChTrans1D4" presStyleIdx="4" presStyleCnt="13"/>
      <dgm:spPr/>
    </dgm:pt>
    <dgm:pt modelId="{8B7A7AB0-6FE3-0F4D-B52B-3A17B7E13237}" type="pres">
      <dgm:prSet presAssocID="{96029A79-F51E-6E41-9B13-9C129518D28C}" presName="hierRoot2" presStyleCnt="0">
        <dgm:presLayoutVars>
          <dgm:hierBranch val="init"/>
        </dgm:presLayoutVars>
      </dgm:prSet>
      <dgm:spPr/>
    </dgm:pt>
    <dgm:pt modelId="{6153DCCD-E987-4442-96AE-7D2097A94460}" type="pres">
      <dgm:prSet presAssocID="{96029A79-F51E-6E41-9B13-9C129518D28C}" presName="rootComposite" presStyleCnt="0"/>
      <dgm:spPr/>
    </dgm:pt>
    <dgm:pt modelId="{6D31375F-82DA-F14F-B7C9-157D2EBD99B0}" type="pres">
      <dgm:prSet presAssocID="{96029A79-F51E-6E41-9B13-9C129518D28C}" presName="rootText" presStyleLbl="node4" presStyleIdx="4" presStyleCnt="13">
        <dgm:presLayoutVars>
          <dgm:chPref val="3"/>
        </dgm:presLayoutVars>
      </dgm:prSet>
      <dgm:spPr/>
    </dgm:pt>
    <dgm:pt modelId="{19E93AE4-CC7B-E148-98D9-12E493E19A34}" type="pres">
      <dgm:prSet presAssocID="{96029A79-F51E-6E41-9B13-9C129518D28C}" presName="rootConnector" presStyleLbl="node4" presStyleIdx="4" presStyleCnt="13"/>
      <dgm:spPr/>
    </dgm:pt>
    <dgm:pt modelId="{7829EFB9-BADA-224D-9469-B13C906E123A}" type="pres">
      <dgm:prSet presAssocID="{96029A79-F51E-6E41-9B13-9C129518D28C}" presName="hierChild4" presStyleCnt="0"/>
      <dgm:spPr/>
    </dgm:pt>
    <dgm:pt modelId="{0D9CAA9C-267B-5743-8F46-A62A31A04CD7}" type="pres">
      <dgm:prSet presAssocID="{3A96E02D-3931-1248-86E2-1D59CD7710B8}" presName="Name37" presStyleLbl="parChTrans1D4" presStyleIdx="5" presStyleCnt="13"/>
      <dgm:spPr/>
    </dgm:pt>
    <dgm:pt modelId="{9D2DB4D5-493D-ED40-BC47-5EF6DD9F2847}" type="pres">
      <dgm:prSet presAssocID="{8AD85624-FCD7-B844-89F4-26EDE77CEE19}" presName="hierRoot2" presStyleCnt="0">
        <dgm:presLayoutVars>
          <dgm:hierBranch val="init"/>
        </dgm:presLayoutVars>
      </dgm:prSet>
      <dgm:spPr/>
    </dgm:pt>
    <dgm:pt modelId="{F62725F4-EBFE-ED4D-8969-63ED5F3C1EA8}" type="pres">
      <dgm:prSet presAssocID="{8AD85624-FCD7-B844-89F4-26EDE77CEE19}" presName="rootComposite" presStyleCnt="0"/>
      <dgm:spPr/>
    </dgm:pt>
    <dgm:pt modelId="{1B63EE6C-8C06-5949-AD36-85F0E333A537}" type="pres">
      <dgm:prSet presAssocID="{8AD85624-FCD7-B844-89F4-26EDE77CEE19}" presName="rootText" presStyleLbl="node4" presStyleIdx="5" presStyleCnt="13">
        <dgm:presLayoutVars>
          <dgm:chPref val="3"/>
        </dgm:presLayoutVars>
      </dgm:prSet>
      <dgm:spPr/>
    </dgm:pt>
    <dgm:pt modelId="{34F59BDD-6480-C047-9B67-09D65709B3DE}" type="pres">
      <dgm:prSet presAssocID="{8AD85624-FCD7-B844-89F4-26EDE77CEE19}" presName="rootConnector" presStyleLbl="node4" presStyleIdx="5" presStyleCnt="13"/>
      <dgm:spPr/>
    </dgm:pt>
    <dgm:pt modelId="{ECE4F8F1-22C7-8741-8295-F58E9CAB8750}" type="pres">
      <dgm:prSet presAssocID="{8AD85624-FCD7-B844-89F4-26EDE77CEE19}" presName="hierChild4" presStyleCnt="0"/>
      <dgm:spPr/>
    </dgm:pt>
    <dgm:pt modelId="{29F21B8E-C074-3B49-8189-D1BC7B197A02}" type="pres">
      <dgm:prSet presAssocID="{8AD85624-FCD7-B844-89F4-26EDE77CEE19}" presName="hierChild5" presStyleCnt="0"/>
      <dgm:spPr/>
    </dgm:pt>
    <dgm:pt modelId="{6C821E76-7230-A642-93F0-9CC9CEAADE4D}" type="pres">
      <dgm:prSet presAssocID="{935CB44C-2FDF-3E46-8FF4-5E02B7A17614}" presName="Name37" presStyleLbl="parChTrans1D4" presStyleIdx="6" presStyleCnt="13"/>
      <dgm:spPr/>
    </dgm:pt>
    <dgm:pt modelId="{85FE0963-A83C-574C-9097-15F0CBDF848A}" type="pres">
      <dgm:prSet presAssocID="{BB2E964D-A4D6-9847-94EC-C21F751B5CB5}" presName="hierRoot2" presStyleCnt="0">
        <dgm:presLayoutVars>
          <dgm:hierBranch val="init"/>
        </dgm:presLayoutVars>
      </dgm:prSet>
      <dgm:spPr/>
    </dgm:pt>
    <dgm:pt modelId="{DEF60F86-E947-E346-91DD-F827E93F75F2}" type="pres">
      <dgm:prSet presAssocID="{BB2E964D-A4D6-9847-94EC-C21F751B5CB5}" presName="rootComposite" presStyleCnt="0"/>
      <dgm:spPr/>
    </dgm:pt>
    <dgm:pt modelId="{BB0540BE-5B1D-9740-9D6A-84F732889952}" type="pres">
      <dgm:prSet presAssocID="{BB2E964D-A4D6-9847-94EC-C21F751B5CB5}" presName="rootText" presStyleLbl="node4" presStyleIdx="6" presStyleCnt="13">
        <dgm:presLayoutVars>
          <dgm:chPref val="3"/>
        </dgm:presLayoutVars>
      </dgm:prSet>
      <dgm:spPr/>
    </dgm:pt>
    <dgm:pt modelId="{12F8A43B-2374-D34A-8574-7B0D45A3EBDD}" type="pres">
      <dgm:prSet presAssocID="{BB2E964D-A4D6-9847-94EC-C21F751B5CB5}" presName="rootConnector" presStyleLbl="node4" presStyleIdx="6" presStyleCnt="13"/>
      <dgm:spPr/>
    </dgm:pt>
    <dgm:pt modelId="{57DFE0B3-B575-034F-8DAB-DB75D9845AC4}" type="pres">
      <dgm:prSet presAssocID="{BB2E964D-A4D6-9847-94EC-C21F751B5CB5}" presName="hierChild4" presStyleCnt="0"/>
      <dgm:spPr/>
    </dgm:pt>
    <dgm:pt modelId="{BDAD34DF-B5D4-FE49-B8BF-A15AED70E1E9}" type="pres">
      <dgm:prSet presAssocID="{BB2E964D-A4D6-9847-94EC-C21F751B5CB5}" presName="hierChild5" presStyleCnt="0"/>
      <dgm:spPr/>
    </dgm:pt>
    <dgm:pt modelId="{52E84049-C0D5-F44B-8D50-309F86AE312D}" type="pres">
      <dgm:prSet presAssocID="{19379331-1F80-484A-BC48-93FCF32FE9F7}" presName="Name37" presStyleLbl="parChTrans1D4" presStyleIdx="7" presStyleCnt="13"/>
      <dgm:spPr/>
    </dgm:pt>
    <dgm:pt modelId="{E8554CFB-3433-304B-9C62-1ECE34A9E2E4}" type="pres">
      <dgm:prSet presAssocID="{24BA7235-67DB-0144-A55C-65C0AE159F62}" presName="hierRoot2" presStyleCnt="0">
        <dgm:presLayoutVars>
          <dgm:hierBranch val="init"/>
        </dgm:presLayoutVars>
      </dgm:prSet>
      <dgm:spPr/>
    </dgm:pt>
    <dgm:pt modelId="{01CAE1B0-CF20-834D-9BE7-E13538944053}" type="pres">
      <dgm:prSet presAssocID="{24BA7235-67DB-0144-A55C-65C0AE159F62}" presName="rootComposite" presStyleCnt="0"/>
      <dgm:spPr/>
    </dgm:pt>
    <dgm:pt modelId="{04094494-57A4-D34E-BD1F-984EBA1D888A}" type="pres">
      <dgm:prSet presAssocID="{24BA7235-67DB-0144-A55C-65C0AE159F62}" presName="rootText" presStyleLbl="node4" presStyleIdx="7" presStyleCnt="13">
        <dgm:presLayoutVars>
          <dgm:chPref val="3"/>
        </dgm:presLayoutVars>
      </dgm:prSet>
      <dgm:spPr/>
    </dgm:pt>
    <dgm:pt modelId="{3CF1E33A-2BBF-1640-9C8B-54F616F203C0}" type="pres">
      <dgm:prSet presAssocID="{24BA7235-67DB-0144-A55C-65C0AE159F62}" presName="rootConnector" presStyleLbl="node4" presStyleIdx="7" presStyleCnt="13"/>
      <dgm:spPr/>
    </dgm:pt>
    <dgm:pt modelId="{E8CA0FA4-8812-2C4B-A88B-40BED3F0EF4F}" type="pres">
      <dgm:prSet presAssocID="{24BA7235-67DB-0144-A55C-65C0AE159F62}" presName="hierChild4" presStyleCnt="0"/>
      <dgm:spPr/>
    </dgm:pt>
    <dgm:pt modelId="{0E2D64B4-3EB5-EB4C-9B6B-FD566CFDCF17}" type="pres">
      <dgm:prSet presAssocID="{24BA7235-67DB-0144-A55C-65C0AE159F62}" presName="hierChild5" presStyleCnt="0"/>
      <dgm:spPr/>
    </dgm:pt>
    <dgm:pt modelId="{00BDBB79-464E-CA45-B424-85628F17FDD0}" type="pres">
      <dgm:prSet presAssocID="{96029A79-F51E-6E41-9B13-9C129518D28C}" presName="hierChild5" presStyleCnt="0"/>
      <dgm:spPr/>
    </dgm:pt>
    <dgm:pt modelId="{48AC0BC4-31C8-A44D-8818-ADB3961EBC75}" type="pres">
      <dgm:prSet presAssocID="{2062431B-D1D5-C446-B47B-58E691AD6D9B}" presName="Name37" presStyleLbl="parChTrans1D4" presStyleIdx="8" presStyleCnt="13"/>
      <dgm:spPr/>
    </dgm:pt>
    <dgm:pt modelId="{3261ED57-892B-2F44-B522-8A320B3855F3}" type="pres">
      <dgm:prSet presAssocID="{315CA2F3-D7CC-D546-9268-003B6C425A43}" presName="hierRoot2" presStyleCnt="0">
        <dgm:presLayoutVars>
          <dgm:hierBranch val="init"/>
        </dgm:presLayoutVars>
      </dgm:prSet>
      <dgm:spPr/>
    </dgm:pt>
    <dgm:pt modelId="{F89F59A8-35C0-4E4F-A03D-A599B5AB1466}" type="pres">
      <dgm:prSet presAssocID="{315CA2F3-D7CC-D546-9268-003B6C425A43}" presName="rootComposite" presStyleCnt="0"/>
      <dgm:spPr/>
    </dgm:pt>
    <dgm:pt modelId="{B8804A7C-70FC-4A4E-8005-A7AADF91D933}" type="pres">
      <dgm:prSet presAssocID="{315CA2F3-D7CC-D546-9268-003B6C425A43}" presName="rootText" presStyleLbl="node4" presStyleIdx="8" presStyleCnt="13">
        <dgm:presLayoutVars>
          <dgm:chPref val="3"/>
        </dgm:presLayoutVars>
      </dgm:prSet>
      <dgm:spPr/>
    </dgm:pt>
    <dgm:pt modelId="{0213CB85-079E-2D45-8A1B-C1EC0C8A4284}" type="pres">
      <dgm:prSet presAssocID="{315CA2F3-D7CC-D546-9268-003B6C425A43}" presName="rootConnector" presStyleLbl="node4" presStyleIdx="8" presStyleCnt="13"/>
      <dgm:spPr/>
    </dgm:pt>
    <dgm:pt modelId="{1B739F9B-5D59-8243-86E3-16B460E1C037}" type="pres">
      <dgm:prSet presAssocID="{315CA2F3-D7CC-D546-9268-003B6C425A43}" presName="hierChild4" presStyleCnt="0"/>
      <dgm:spPr/>
    </dgm:pt>
    <dgm:pt modelId="{3CA3AA72-0825-BC47-8ACA-BCF100199189}" type="pres">
      <dgm:prSet presAssocID="{AA22B742-CC89-0343-8F8A-823964D48405}" presName="Name37" presStyleLbl="parChTrans1D4" presStyleIdx="9" presStyleCnt="13"/>
      <dgm:spPr/>
    </dgm:pt>
    <dgm:pt modelId="{AD15A4A8-D2A5-524C-947A-3CE0D0E66DF9}" type="pres">
      <dgm:prSet presAssocID="{EAE98D03-E428-5648-8AFC-2ABCFBC86233}" presName="hierRoot2" presStyleCnt="0">
        <dgm:presLayoutVars>
          <dgm:hierBranch val="init"/>
        </dgm:presLayoutVars>
      </dgm:prSet>
      <dgm:spPr/>
    </dgm:pt>
    <dgm:pt modelId="{12F547F9-CA93-C544-ACEA-88AF1232562C}" type="pres">
      <dgm:prSet presAssocID="{EAE98D03-E428-5648-8AFC-2ABCFBC86233}" presName="rootComposite" presStyleCnt="0"/>
      <dgm:spPr/>
    </dgm:pt>
    <dgm:pt modelId="{B29C5715-81CD-124F-A54D-45B7AA5D5A2C}" type="pres">
      <dgm:prSet presAssocID="{EAE98D03-E428-5648-8AFC-2ABCFBC86233}" presName="rootText" presStyleLbl="node4" presStyleIdx="9" presStyleCnt="13">
        <dgm:presLayoutVars>
          <dgm:chPref val="3"/>
        </dgm:presLayoutVars>
      </dgm:prSet>
      <dgm:spPr/>
    </dgm:pt>
    <dgm:pt modelId="{DA3907E8-2E95-1845-99E3-65149E03A37B}" type="pres">
      <dgm:prSet presAssocID="{EAE98D03-E428-5648-8AFC-2ABCFBC86233}" presName="rootConnector" presStyleLbl="node4" presStyleIdx="9" presStyleCnt="13"/>
      <dgm:spPr/>
    </dgm:pt>
    <dgm:pt modelId="{E9EA0011-4063-1643-BE59-54149974D415}" type="pres">
      <dgm:prSet presAssocID="{EAE98D03-E428-5648-8AFC-2ABCFBC86233}" presName="hierChild4" presStyleCnt="0"/>
      <dgm:spPr/>
    </dgm:pt>
    <dgm:pt modelId="{0EE7E0FE-5F16-4443-87E4-5F1492AA8FE0}" type="pres">
      <dgm:prSet presAssocID="{EAE98D03-E428-5648-8AFC-2ABCFBC86233}" presName="hierChild5" presStyleCnt="0"/>
      <dgm:spPr/>
    </dgm:pt>
    <dgm:pt modelId="{5813D7B7-F77E-E047-9436-E4DD1F1AFEA2}" type="pres">
      <dgm:prSet presAssocID="{315CA2F3-D7CC-D546-9268-003B6C425A43}" presName="hierChild5" presStyleCnt="0"/>
      <dgm:spPr/>
    </dgm:pt>
    <dgm:pt modelId="{50AC7B89-5E85-2545-B4AB-DCD7180269BF}" type="pres">
      <dgm:prSet presAssocID="{31A4404F-4A99-A34C-8C62-94A80A5ABF46}" presName="Name37" presStyleLbl="parChTrans1D4" presStyleIdx="10" presStyleCnt="13"/>
      <dgm:spPr/>
    </dgm:pt>
    <dgm:pt modelId="{1B412B3A-0376-6646-A124-535EAFEDE2F5}" type="pres">
      <dgm:prSet presAssocID="{077276D2-972F-4A46-BB22-F16547CCF21E}" presName="hierRoot2" presStyleCnt="0">
        <dgm:presLayoutVars>
          <dgm:hierBranch val="init"/>
        </dgm:presLayoutVars>
      </dgm:prSet>
      <dgm:spPr/>
    </dgm:pt>
    <dgm:pt modelId="{1F46C9ED-9F04-4541-B906-40E92BC49ABC}" type="pres">
      <dgm:prSet presAssocID="{077276D2-972F-4A46-BB22-F16547CCF21E}" presName="rootComposite" presStyleCnt="0"/>
      <dgm:spPr/>
    </dgm:pt>
    <dgm:pt modelId="{DDDC00C9-CE45-5447-82DC-005CFB54A85A}" type="pres">
      <dgm:prSet presAssocID="{077276D2-972F-4A46-BB22-F16547CCF21E}" presName="rootText" presStyleLbl="node4" presStyleIdx="10" presStyleCnt="13">
        <dgm:presLayoutVars>
          <dgm:chPref val="3"/>
        </dgm:presLayoutVars>
      </dgm:prSet>
      <dgm:spPr/>
    </dgm:pt>
    <dgm:pt modelId="{B796E298-9A96-904B-BF5E-C11AA6E38426}" type="pres">
      <dgm:prSet presAssocID="{077276D2-972F-4A46-BB22-F16547CCF21E}" presName="rootConnector" presStyleLbl="node4" presStyleIdx="10" presStyleCnt="13"/>
      <dgm:spPr/>
    </dgm:pt>
    <dgm:pt modelId="{4647192B-9DA1-834B-A35A-3F35A68E1926}" type="pres">
      <dgm:prSet presAssocID="{077276D2-972F-4A46-BB22-F16547CCF21E}" presName="hierChild4" presStyleCnt="0"/>
      <dgm:spPr/>
    </dgm:pt>
    <dgm:pt modelId="{7ED867B1-D0FD-FA46-94F8-F621F9978CD7}" type="pres">
      <dgm:prSet presAssocID="{3E2BDB6C-1075-F54C-B95C-057CAA036C6E}" presName="Name37" presStyleLbl="parChTrans1D4" presStyleIdx="11" presStyleCnt="13"/>
      <dgm:spPr/>
    </dgm:pt>
    <dgm:pt modelId="{4BF3D458-70E3-FF43-9067-66B2FE9777E3}" type="pres">
      <dgm:prSet presAssocID="{EAFE4F93-EF59-9142-BBE6-3B49C391DF02}" presName="hierRoot2" presStyleCnt="0">
        <dgm:presLayoutVars>
          <dgm:hierBranch val="init"/>
        </dgm:presLayoutVars>
      </dgm:prSet>
      <dgm:spPr/>
    </dgm:pt>
    <dgm:pt modelId="{2D3ADE8F-9634-7C48-8E3B-F97D2519F65B}" type="pres">
      <dgm:prSet presAssocID="{EAFE4F93-EF59-9142-BBE6-3B49C391DF02}" presName="rootComposite" presStyleCnt="0"/>
      <dgm:spPr/>
    </dgm:pt>
    <dgm:pt modelId="{5E9CE155-756A-A14B-9781-ED32F78C9826}" type="pres">
      <dgm:prSet presAssocID="{EAFE4F93-EF59-9142-BBE6-3B49C391DF02}" presName="rootText" presStyleLbl="node4" presStyleIdx="11" presStyleCnt="13">
        <dgm:presLayoutVars>
          <dgm:chPref val="3"/>
        </dgm:presLayoutVars>
      </dgm:prSet>
      <dgm:spPr/>
    </dgm:pt>
    <dgm:pt modelId="{4AECC975-CE05-6347-820D-AE0B54994735}" type="pres">
      <dgm:prSet presAssocID="{EAFE4F93-EF59-9142-BBE6-3B49C391DF02}" presName="rootConnector" presStyleLbl="node4" presStyleIdx="11" presStyleCnt="13"/>
      <dgm:spPr/>
    </dgm:pt>
    <dgm:pt modelId="{1902B2ED-0479-EA44-B0AC-0CF1E94863CE}" type="pres">
      <dgm:prSet presAssocID="{EAFE4F93-EF59-9142-BBE6-3B49C391DF02}" presName="hierChild4" presStyleCnt="0"/>
      <dgm:spPr/>
    </dgm:pt>
    <dgm:pt modelId="{14E785F3-8A1E-604F-BEE7-92D561F25A37}" type="pres">
      <dgm:prSet presAssocID="{EAFE4F93-EF59-9142-BBE6-3B49C391DF02}" presName="hierChild5" presStyleCnt="0"/>
      <dgm:spPr/>
    </dgm:pt>
    <dgm:pt modelId="{A200B2BA-43F6-A541-9905-24B1B7C292C6}" type="pres">
      <dgm:prSet presAssocID="{38923827-CF16-E544-A973-A9EDF579E4EA}" presName="Name37" presStyleLbl="parChTrans1D4" presStyleIdx="12" presStyleCnt="13"/>
      <dgm:spPr/>
    </dgm:pt>
    <dgm:pt modelId="{0DC15627-A1D3-F44D-B705-8AF9D6865829}" type="pres">
      <dgm:prSet presAssocID="{2AAAD0EF-CF9D-004B-9BDF-0CC69C9F5C43}" presName="hierRoot2" presStyleCnt="0">
        <dgm:presLayoutVars>
          <dgm:hierBranch val="init"/>
        </dgm:presLayoutVars>
      </dgm:prSet>
      <dgm:spPr/>
    </dgm:pt>
    <dgm:pt modelId="{C7426BEF-FA4B-F441-93DB-698CB850C7BB}" type="pres">
      <dgm:prSet presAssocID="{2AAAD0EF-CF9D-004B-9BDF-0CC69C9F5C43}" presName="rootComposite" presStyleCnt="0"/>
      <dgm:spPr/>
    </dgm:pt>
    <dgm:pt modelId="{9B31B1E9-CBD4-A545-9CAC-0415F7B4D0F1}" type="pres">
      <dgm:prSet presAssocID="{2AAAD0EF-CF9D-004B-9BDF-0CC69C9F5C43}" presName="rootText" presStyleLbl="node4" presStyleIdx="12" presStyleCnt="13">
        <dgm:presLayoutVars>
          <dgm:chPref val="3"/>
        </dgm:presLayoutVars>
      </dgm:prSet>
      <dgm:spPr/>
    </dgm:pt>
    <dgm:pt modelId="{2597DAE8-0221-B145-A2AA-266408CF15E9}" type="pres">
      <dgm:prSet presAssocID="{2AAAD0EF-CF9D-004B-9BDF-0CC69C9F5C43}" presName="rootConnector" presStyleLbl="node4" presStyleIdx="12" presStyleCnt="13"/>
      <dgm:spPr/>
    </dgm:pt>
    <dgm:pt modelId="{F75F8351-2B00-AB43-A558-2E336907007E}" type="pres">
      <dgm:prSet presAssocID="{2AAAD0EF-CF9D-004B-9BDF-0CC69C9F5C43}" presName="hierChild4" presStyleCnt="0"/>
      <dgm:spPr/>
    </dgm:pt>
    <dgm:pt modelId="{2A2F3D75-9512-704D-AD66-083F837E6FCA}" type="pres">
      <dgm:prSet presAssocID="{2AAAD0EF-CF9D-004B-9BDF-0CC69C9F5C43}" presName="hierChild5" presStyleCnt="0"/>
      <dgm:spPr/>
    </dgm:pt>
    <dgm:pt modelId="{36B03FEB-1517-1146-9601-ABEB36954711}" type="pres">
      <dgm:prSet presAssocID="{077276D2-972F-4A46-BB22-F16547CCF21E}" presName="hierChild5" presStyleCnt="0"/>
      <dgm:spPr/>
    </dgm:pt>
    <dgm:pt modelId="{A6A39EAD-A092-EC45-848E-DF541C1E1400}" type="pres">
      <dgm:prSet presAssocID="{E6C386B2-FEB2-6D42-9188-A8A59857792C}" presName="hierChild5" presStyleCnt="0"/>
      <dgm:spPr/>
    </dgm:pt>
    <dgm:pt modelId="{1742017D-D82A-D945-B495-158C5B8544D2}" type="pres">
      <dgm:prSet presAssocID="{FBAA91BD-1681-9745-A60A-5EAD99F57863}" presName="hierChild5" presStyleCnt="0"/>
      <dgm:spPr/>
    </dgm:pt>
    <dgm:pt modelId="{DB60EEE1-C7BB-D543-98F4-56E1F90C70C3}" type="pres">
      <dgm:prSet presAssocID="{D746ECBD-5A74-C348-8FA6-DCDC20706B90}" presName="hierChild3" presStyleCnt="0"/>
      <dgm:spPr/>
    </dgm:pt>
  </dgm:ptLst>
  <dgm:cxnLst>
    <dgm:cxn modelId="{B4062600-B0F8-C347-A768-448939878833}" type="presOf" srcId="{077276D2-972F-4A46-BB22-F16547CCF21E}" destId="{B796E298-9A96-904B-BF5E-C11AA6E38426}" srcOrd="1" destOrd="0" presId="urn:microsoft.com/office/officeart/2005/8/layout/orgChart1"/>
    <dgm:cxn modelId="{A8A57E03-56B3-9743-8028-77E7937B663D}" type="presOf" srcId="{2AAAD0EF-CF9D-004B-9BDF-0CC69C9F5C43}" destId="{9B31B1E9-CBD4-A545-9CAC-0415F7B4D0F1}" srcOrd="0" destOrd="0" presId="urn:microsoft.com/office/officeart/2005/8/layout/orgChart1"/>
    <dgm:cxn modelId="{4BC74205-654D-264D-98D0-AC651781A6FE}" type="presOf" srcId="{FBCCC236-B1F5-F74F-9D25-991804AE17F9}" destId="{45CC1474-F173-9D44-A613-30A8B5420EA6}" srcOrd="1" destOrd="0" presId="urn:microsoft.com/office/officeart/2005/8/layout/orgChart1"/>
    <dgm:cxn modelId="{ED7A7607-3475-D143-AC8B-86924983467C}" srcId="{96029A79-F51E-6E41-9B13-9C129518D28C}" destId="{BB2E964D-A4D6-9847-94EC-C21F751B5CB5}" srcOrd="1" destOrd="0" parTransId="{935CB44C-2FDF-3E46-8FF4-5E02B7A17614}" sibTransId="{3FEDFF0C-B3C3-8247-8C15-0F71BCCFBD41}"/>
    <dgm:cxn modelId="{D834F910-41AF-D540-B454-0EABC9242AB4}" srcId="{96029A79-F51E-6E41-9B13-9C129518D28C}" destId="{24BA7235-67DB-0144-A55C-65C0AE159F62}" srcOrd="2" destOrd="0" parTransId="{19379331-1F80-484A-BC48-93FCF32FE9F7}" sibTransId="{2D6231A9-DE82-5C47-8557-098FFF085F48}"/>
    <dgm:cxn modelId="{A5D8A018-20BC-6946-8A22-93AE6BEA97B9}" type="presOf" srcId="{ACC26135-507A-E545-B5DC-73E693F7E25D}" destId="{F750D299-A289-6A44-9772-86CBFDEA1074}" srcOrd="0" destOrd="0" presId="urn:microsoft.com/office/officeart/2005/8/layout/orgChart1"/>
    <dgm:cxn modelId="{6BCB571A-083C-6847-906C-F11CC88D3343}" type="presOf" srcId="{919CFD32-1C70-7949-A6CA-63998509E137}" destId="{D5251F83-5E4B-F84F-A690-A50502653579}" srcOrd="0" destOrd="0" presId="urn:microsoft.com/office/officeart/2005/8/layout/orgChart1"/>
    <dgm:cxn modelId="{23153B1F-31A0-7F42-9BFB-0E2A161A249C}" srcId="{919CFD32-1C70-7949-A6CA-63998509E137}" destId="{6CE3C63E-C689-A74B-8B80-92EEC4806FF5}" srcOrd="1" destOrd="0" parTransId="{ACC26135-507A-E545-B5DC-73E693F7E25D}" sibTransId="{4201ED59-9393-4B4E-B531-E2CEC0064EEF}"/>
    <dgm:cxn modelId="{6D3E3F26-C889-DB4A-BE85-C51B1DA56737}" type="presOf" srcId="{2062431B-D1D5-C446-B47B-58E691AD6D9B}" destId="{48AC0BC4-31C8-A44D-8818-ADB3961EBC75}" srcOrd="0" destOrd="0" presId="urn:microsoft.com/office/officeart/2005/8/layout/orgChart1"/>
    <dgm:cxn modelId="{7529022C-FDBA-D249-80E1-6F6E83F7E99B}" type="presOf" srcId="{24BA7235-67DB-0144-A55C-65C0AE159F62}" destId="{04094494-57A4-D34E-BD1F-984EBA1D888A}" srcOrd="0" destOrd="0" presId="urn:microsoft.com/office/officeart/2005/8/layout/orgChart1"/>
    <dgm:cxn modelId="{63863C2E-930D-A644-BA55-B18CCF4DFD1E}" type="presOf" srcId="{31A4404F-4A99-A34C-8C62-94A80A5ABF46}" destId="{50AC7B89-5E85-2545-B4AB-DCD7180269BF}" srcOrd="0" destOrd="0" presId="urn:microsoft.com/office/officeart/2005/8/layout/orgChart1"/>
    <dgm:cxn modelId="{78BB3832-6E6A-9840-8AC0-3A7AE65D3771}" type="presOf" srcId="{29700788-CF77-2241-868A-256E20CC852B}" destId="{705013E6-BC11-344B-9F04-C32FE6CBB622}" srcOrd="1" destOrd="0" presId="urn:microsoft.com/office/officeart/2005/8/layout/orgChart1"/>
    <dgm:cxn modelId="{A05D5F36-9E38-8648-AEEF-FDD95CE3F28D}" type="presOf" srcId="{D746ECBD-5A74-C348-8FA6-DCDC20706B90}" destId="{8550121C-34CF-EF44-A161-61BD4D138996}" srcOrd="0" destOrd="0" presId="urn:microsoft.com/office/officeart/2005/8/layout/orgChart1"/>
    <dgm:cxn modelId="{A3ED7636-CF36-2A4E-B816-99527515BA9F}" type="presOf" srcId="{14386F71-AE44-FD49-AC48-AFD89EFFB00F}" destId="{538EDC25-F184-734A-A81F-772329277607}" srcOrd="0" destOrd="0" presId="urn:microsoft.com/office/officeart/2005/8/layout/orgChart1"/>
    <dgm:cxn modelId="{942DC03C-1758-B14B-82BD-EF1B950AB8BF}" srcId="{E6C386B2-FEB2-6D42-9188-A8A59857792C}" destId="{96029A79-F51E-6E41-9B13-9C129518D28C}" srcOrd="1" destOrd="0" parTransId="{175122EE-080E-2B43-8027-1DA7BFD262A8}" sibTransId="{B61227A6-7A20-DF49-B340-04448695324B}"/>
    <dgm:cxn modelId="{448F4F3D-999A-B542-B0CC-6E01D27B7E3B}" type="presOf" srcId="{EAE98D03-E428-5648-8AFC-2ABCFBC86233}" destId="{B29C5715-81CD-124F-A54D-45B7AA5D5A2C}" srcOrd="0" destOrd="0" presId="urn:microsoft.com/office/officeart/2005/8/layout/orgChart1"/>
    <dgm:cxn modelId="{FBDB9C45-A2F7-3E43-B0C3-BCB6B0357550}" srcId="{E6C386B2-FEB2-6D42-9188-A8A59857792C}" destId="{077276D2-972F-4A46-BB22-F16547CCF21E}" srcOrd="3" destOrd="0" parTransId="{31A4404F-4A99-A34C-8C62-94A80A5ABF46}" sibTransId="{5A2809EB-2605-7545-9516-FCA7712EE08E}"/>
    <dgm:cxn modelId="{DD18E146-E33B-2D45-922C-847386B4935A}" type="presOf" srcId="{315CA2F3-D7CC-D546-9268-003B6C425A43}" destId="{B8804A7C-70FC-4A4E-8005-A7AADF91D933}" srcOrd="0" destOrd="0" presId="urn:microsoft.com/office/officeart/2005/8/layout/orgChart1"/>
    <dgm:cxn modelId="{16E14D47-FC27-FE42-9C71-D1BA7F2BC5F6}" type="presOf" srcId="{19379331-1F80-484A-BC48-93FCF32FE9F7}" destId="{52E84049-C0D5-F44B-8D50-309F86AE312D}" srcOrd="0" destOrd="0" presId="urn:microsoft.com/office/officeart/2005/8/layout/orgChart1"/>
    <dgm:cxn modelId="{1B700F4B-8DAC-B04D-B593-B1C93B463BED}" srcId="{96029A79-F51E-6E41-9B13-9C129518D28C}" destId="{8AD85624-FCD7-B844-89F4-26EDE77CEE19}" srcOrd="0" destOrd="0" parTransId="{3A96E02D-3931-1248-86E2-1D59CD7710B8}" sibTransId="{018C3D6B-788A-1544-AC7E-2BA5910EDD43}"/>
    <dgm:cxn modelId="{CFFCDA53-D84F-634D-B853-36EDB41B3E4E}" type="presOf" srcId="{1808088D-5913-034A-95A1-D74964C3F01C}" destId="{DB964BA2-EC84-8243-AF84-A11F3D5A0056}" srcOrd="0" destOrd="0" presId="urn:microsoft.com/office/officeart/2005/8/layout/orgChart1"/>
    <dgm:cxn modelId="{E2B77B56-105D-944A-9ABD-87C73EA9247E}" type="presOf" srcId="{FBAA91BD-1681-9745-A60A-5EAD99F57863}" destId="{F9407D87-E083-C247-95D3-9C4345643C14}" srcOrd="1" destOrd="0" presId="urn:microsoft.com/office/officeart/2005/8/layout/orgChart1"/>
    <dgm:cxn modelId="{A87C325B-5D68-5F4F-8D3A-2366FE6F8B31}" srcId="{FBAA91BD-1681-9745-A60A-5EAD99F57863}" destId="{E6C386B2-FEB2-6D42-9188-A8A59857792C}" srcOrd="0" destOrd="0" parTransId="{14386F71-AE44-FD49-AC48-AFD89EFFB00F}" sibTransId="{0D8EDF39-EB45-0F45-97BC-8556651BCDDE}"/>
    <dgm:cxn modelId="{F971695F-63F7-0247-9976-9E86B4340F0C}" type="presOf" srcId="{180B4E77-798A-0642-B6B1-B71F78F89CF6}" destId="{E149B91F-514E-2249-8C90-0CCDAEAB6211}" srcOrd="0" destOrd="0" presId="urn:microsoft.com/office/officeart/2005/8/layout/orgChart1"/>
    <dgm:cxn modelId="{9FFD7061-DA3A-164A-84D4-D2DD895D5C1B}" type="presOf" srcId="{AE69CAC2-374E-1346-B920-6105FEBDCD12}" destId="{75C47B6D-F728-BF4C-AAF1-1B33A2F257F4}" srcOrd="0" destOrd="0" presId="urn:microsoft.com/office/officeart/2005/8/layout/orgChart1"/>
    <dgm:cxn modelId="{D1B7D96B-0998-0D42-8AAA-1E08CFF3AB63}" type="presOf" srcId="{935CB44C-2FDF-3E46-8FF4-5E02B7A17614}" destId="{6C821E76-7230-A642-93F0-9CC9CEAADE4D}" srcOrd="0" destOrd="0" presId="urn:microsoft.com/office/officeart/2005/8/layout/orgChart1"/>
    <dgm:cxn modelId="{7787FD6C-DF80-4A48-A485-ECFE3C785A99}" type="presOf" srcId="{E6C386B2-FEB2-6D42-9188-A8A59857792C}" destId="{B1B086E6-5A3A-844C-BC27-5EA48BDD3097}" srcOrd="0" destOrd="0" presId="urn:microsoft.com/office/officeart/2005/8/layout/orgChart1"/>
    <dgm:cxn modelId="{1258826D-3C24-9B4C-BE99-612A507F360F}" type="presOf" srcId="{96029A79-F51E-6E41-9B13-9C129518D28C}" destId="{19E93AE4-CC7B-E148-98D9-12E493E19A34}" srcOrd="1" destOrd="0" presId="urn:microsoft.com/office/officeart/2005/8/layout/orgChart1"/>
    <dgm:cxn modelId="{DF14536E-19B7-2F4D-A448-02770F7CEA10}" type="presOf" srcId="{40825930-209D-C54C-A9DB-4418522D74E2}" destId="{5E662BFF-69C6-BB40-B08E-4E58A01EE8BB}" srcOrd="0" destOrd="0" presId="urn:microsoft.com/office/officeart/2005/8/layout/orgChart1"/>
    <dgm:cxn modelId="{BF69956F-A125-F040-A8B7-FD141CA605C0}" type="presOf" srcId="{175122EE-080E-2B43-8027-1DA7BFD262A8}" destId="{3D054F7D-1480-2C4D-9833-9B9F797EA24B}" srcOrd="0" destOrd="0" presId="urn:microsoft.com/office/officeart/2005/8/layout/orgChart1"/>
    <dgm:cxn modelId="{1477B675-9D01-6A4F-9122-2F2EE8D55E83}" srcId="{E6C386B2-FEB2-6D42-9188-A8A59857792C}" destId="{315CA2F3-D7CC-D546-9268-003B6C425A43}" srcOrd="2" destOrd="0" parTransId="{2062431B-D1D5-C446-B47B-58E691AD6D9B}" sibTransId="{6863CB6D-35CF-B148-B8B8-B7F21BC76D6F}"/>
    <dgm:cxn modelId="{4E6CCD77-18D7-514E-A5BE-6492EBCCDB8E}" type="presOf" srcId="{919CFD32-1C70-7949-A6CA-63998509E137}" destId="{F5EB2A3A-98AC-894D-82BB-C9D4586B3545}" srcOrd="1" destOrd="0" presId="urn:microsoft.com/office/officeart/2005/8/layout/orgChart1"/>
    <dgm:cxn modelId="{29D20E7F-E65F-494A-BF4D-A6E7E4F7C6CD}" type="presOf" srcId="{E6C386B2-FEB2-6D42-9188-A8A59857792C}" destId="{CF34468A-A288-9946-84E4-54087C2C2E5D}" srcOrd="1" destOrd="0" presId="urn:microsoft.com/office/officeart/2005/8/layout/orgChart1"/>
    <dgm:cxn modelId="{0D57DC81-5DC9-EB47-ABF8-454AAD213CAF}" type="presOf" srcId="{BB2E964D-A4D6-9847-94EC-C21F751B5CB5}" destId="{12F8A43B-2374-D34A-8574-7B0D45A3EBDD}" srcOrd="1" destOrd="0" presId="urn:microsoft.com/office/officeart/2005/8/layout/orgChart1"/>
    <dgm:cxn modelId="{399D3F87-45F8-2A4D-9C0C-ED03F03C53E5}" type="presOf" srcId="{FBAA91BD-1681-9745-A60A-5EAD99F57863}" destId="{3AF4902F-9F8B-7348-A359-5851351F1305}" srcOrd="0" destOrd="0" presId="urn:microsoft.com/office/officeart/2005/8/layout/orgChart1"/>
    <dgm:cxn modelId="{6946A388-DD35-AF46-9435-05C206567B46}" type="presOf" srcId="{3E2BDB6C-1075-F54C-B95C-057CAA036C6E}" destId="{7ED867B1-D0FD-FA46-94F8-F621F9978CD7}" srcOrd="0" destOrd="0" presId="urn:microsoft.com/office/officeart/2005/8/layout/orgChart1"/>
    <dgm:cxn modelId="{CFC5658A-EBFF-7E49-887E-67012EF405F9}" type="presOf" srcId="{8AD85624-FCD7-B844-89F4-26EDE77CEE19}" destId="{1B63EE6C-8C06-5949-AD36-85F0E333A537}" srcOrd="0" destOrd="0" presId="urn:microsoft.com/office/officeart/2005/8/layout/orgChart1"/>
    <dgm:cxn modelId="{8F922C8B-D496-214D-88C6-4CAE5044E596}" type="presOf" srcId="{96029A79-F51E-6E41-9B13-9C129518D28C}" destId="{6D31375F-82DA-F14F-B7C9-157D2EBD99B0}" srcOrd="0" destOrd="0" presId="urn:microsoft.com/office/officeart/2005/8/layout/orgChart1"/>
    <dgm:cxn modelId="{DD4A8590-213D-0E4E-9FC5-153D8D8F05FA}" type="presOf" srcId="{BB2E964D-A4D6-9847-94EC-C21F751B5CB5}" destId="{BB0540BE-5B1D-9740-9D6A-84F732889952}" srcOrd="0" destOrd="0" presId="urn:microsoft.com/office/officeart/2005/8/layout/orgChart1"/>
    <dgm:cxn modelId="{80870291-32AB-B549-8DAD-B6CDD7245A84}" type="presOf" srcId="{2AAAD0EF-CF9D-004B-9BDF-0CC69C9F5C43}" destId="{2597DAE8-0221-B145-A2AA-266408CF15E9}" srcOrd="1" destOrd="0" presId="urn:microsoft.com/office/officeart/2005/8/layout/orgChart1"/>
    <dgm:cxn modelId="{B2753D91-4541-5740-BA4F-5DA6378D6CAC}" srcId="{315CA2F3-D7CC-D546-9268-003B6C425A43}" destId="{EAE98D03-E428-5648-8AFC-2ABCFBC86233}" srcOrd="0" destOrd="0" parTransId="{AA22B742-CC89-0343-8F8A-823964D48405}" sibTransId="{C4C4EFF3-8CFD-684F-B04A-76363661FA43}"/>
    <dgm:cxn modelId="{F9FD5A97-1EB4-E24C-A9DD-16CAB0A872F6}" type="presOf" srcId="{24BA7235-67DB-0144-A55C-65C0AE159F62}" destId="{3CF1E33A-2BBF-1640-9C8B-54F616F203C0}" srcOrd="1" destOrd="0" presId="urn:microsoft.com/office/officeart/2005/8/layout/orgChart1"/>
    <dgm:cxn modelId="{E295B7A7-A33B-6149-B009-8728E0EE1277}" type="presOf" srcId="{14C71E93-D450-7E46-8F4E-95E1DB84FD77}" destId="{78F15336-E63E-CC4F-B502-2AE28FB72DBC}" srcOrd="0" destOrd="0" presId="urn:microsoft.com/office/officeart/2005/8/layout/orgChart1"/>
    <dgm:cxn modelId="{AAC2DDAB-86D3-BB4E-BB61-13649471C0CE}" type="presOf" srcId="{D746ECBD-5A74-C348-8FA6-DCDC20706B90}" destId="{381ACAFA-4A89-F54B-BD3E-D6CBBBDB4901}" srcOrd="1" destOrd="0" presId="urn:microsoft.com/office/officeart/2005/8/layout/orgChart1"/>
    <dgm:cxn modelId="{279B91AF-E06F-6149-8FC6-0F61B03AABF3}" type="presOf" srcId="{EAFE4F93-EF59-9142-BBE6-3B49C391DF02}" destId="{4AECC975-CE05-6347-820D-AE0B54994735}" srcOrd="1" destOrd="0" presId="urn:microsoft.com/office/officeart/2005/8/layout/orgChart1"/>
    <dgm:cxn modelId="{78E6EDB9-1475-3F41-98DE-96B968D3A904}" srcId="{077276D2-972F-4A46-BB22-F16547CCF21E}" destId="{EAFE4F93-EF59-9142-BBE6-3B49C391DF02}" srcOrd="0" destOrd="0" parTransId="{3E2BDB6C-1075-F54C-B95C-057CAA036C6E}" sibTransId="{CDEC7A78-D937-5F4B-9A09-615890829243}"/>
    <dgm:cxn modelId="{6812A4BC-20D6-C94E-AC47-4CFEE7F77307}" srcId="{077276D2-972F-4A46-BB22-F16547CCF21E}" destId="{2AAAD0EF-CF9D-004B-9BDF-0CC69C9F5C43}" srcOrd="1" destOrd="0" parTransId="{38923827-CF16-E544-A973-A9EDF579E4EA}" sibTransId="{0BF2CB1F-8079-6D47-A62C-6C634D02D63F}"/>
    <dgm:cxn modelId="{5C778AC8-4EE7-0840-B27D-9056E30113CC}" type="presOf" srcId="{6CE3C63E-C689-A74B-8B80-92EEC4806FF5}" destId="{4DCEA07B-FD31-884F-B448-8712167B0A0E}" srcOrd="0" destOrd="0" presId="urn:microsoft.com/office/officeart/2005/8/layout/orgChart1"/>
    <dgm:cxn modelId="{01BE62C9-BAAB-FC48-9B31-65D3372F5355}" type="presOf" srcId="{6CE3C63E-C689-A74B-8B80-92EEC4806FF5}" destId="{175A2583-63EE-F948-B8BA-AAED58E8940D}" srcOrd="1" destOrd="0" presId="urn:microsoft.com/office/officeart/2005/8/layout/orgChart1"/>
    <dgm:cxn modelId="{46B12FCD-7D33-E340-8140-23272C472F17}" type="presOf" srcId="{EAFE4F93-EF59-9142-BBE6-3B49C391DF02}" destId="{5E9CE155-756A-A14B-9781-ED32F78C9826}" srcOrd="0" destOrd="0" presId="urn:microsoft.com/office/officeart/2005/8/layout/orgChart1"/>
    <dgm:cxn modelId="{AF4812D4-5020-8A45-80CE-9AC57DD6C7F1}" type="presOf" srcId="{315CA2F3-D7CC-D546-9268-003B6C425A43}" destId="{0213CB85-079E-2D45-8A1B-C1EC0C8A4284}" srcOrd="1" destOrd="0" presId="urn:microsoft.com/office/officeart/2005/8/layout/orgChart1"/>
    <dgm:cxn modelId="{203DCDD6-9D06-B442-9D23-686926E20FC6}" type="presOf" srcId="{8AD85624-FCD7-B844-89F4-26EDE77CEE19}" destId="{34F59BDD-6480-C047-9B67-09D65709B3DE}" srcOrd="1" destOrd="0" presId="urn:microsoft.com/office/officeart/2005/8/layout/orgChart1"/>
    <dgm:cxn modelId="{B7D9C4DA-3604-0A47-87CF-2E56FDD1FF6C}" srcId="{E6C386B2-FEB2-6D42-9188-A8A59857792C}" destId="{919CFD32-1C70-7949-A6CA-63998509E137}" srcOrd="0" destOrd="0" parTransId="{180B4E77-798A-0642-B6B1-B71F78F89CF6}" sibTransId="{EDB1B73A-E100-2F43-85C6-90D8735C645A}"/>
    <dgm:cxn modelId="{487D02E4-173B-EB4E-AC91-8553D49138D7}" srcId="{919CFD32-1C70-7949-A6CA-63998509E137}" destId="{FBCCC236-B1F5-F74F-9D25-991804AE17F9}" srcOrd="0" destOrd="0" parTransId="{AE69CAC2-374E-1346-B920-6105FEBDCD12}" sibTransId="{41ABA387-3074-CF4D-ACD7-3A2066CE83AA}"/>
    <dgm:cxn modelId="{0CA764E5-2841-914E-8814-BD74733726C3}" srcId="{919CFD32-1C70-7949-A6CA-63998509E137}" destId="{29700788-CF77-2241-868A-256E20CC852B}" srcOrd="2" destOrd="0" parTransId="{14C71E93-D450-7E46-8F4E-95E1DB84FD77}" sibTransId="{3E673A71-DB6E-554A-BF6F-91DADBA807A8}"/>
    <dgm:cxn modelId="{3D970BE6-8E91-DF4C-8C2E-E34EED7DCE5F}" type="presOf" srcId="{29700788-CF77-2241-868A-256E20CC852B}" destId="{CF3616C1-CE77-1748-8C45-E6CA0331BCC7}" srcOrd="0" destOrd="0" presId="urn:microsoft.com/office/officeart/2005/8/layout/orgChart1"/>
    <dgm:cxn modelId="{B0031DEF-9D45-354E-AEBD-C9B8945E22C4}" type="presOf" srcId="{FBCCC236-B1F5-F74F-9D25-991804AE17F9}" destId="{6244AF6A-38C4-4C4A-9F1E-28F4F1D23B0A}" srcOrd="0" destOrd="0" presId="urn:microsoft.com/office/officeart/2005/8/layout/orgChart1"/>
    <dgm:cxn modelId="{54A128EF-B529-F04B-903C-0215B408B98F}" type="presOf" srcId="{38923827-CF16-E544-A973-A9EDF579E4EA}" destId="{A200B2BA-43F6-A541-9905-24B1B7C292C6}" srcOrd="0" destOrd="0" presId="urn:microsoft.com/office/officeart/2005/8/layout/orgChart1"/>
    <dgm:cxn modelId="{B60DC1F0-0022-8642-AF2B-A0EF0A4EB352}" srcId="{1808088D-5913-034A-95A1-D74964C3F01C}" destId="{D746ECBD-5A74-C348-8FA6-DCDC20706B90}" srcOrd="0" destOrd="0" parTransId="{F522C1DA-2144-C449-A30A-FF9C5070BFC8}" sibTransId="{75E88B4C-74FB-8648-83CE-5B4E143EE1BA}"/>
    <dgm:cxn modelId="{6914EDF2-01FE-2D4F-AC74-080B9278F72B}" type="presOf" srcId="{AA22B742-CC89-0343-8F8A-823964D48405}" destId="{3CA3AA72-0825-BC47-8ACA-BCF100199189}" srcOrd="0" destOrd="0" presId="urn:microsoft.com/office/officeart/2005/8/layout/orgChart1"/>
    <dgm:cxn modelId="{B65013F5-E6B8-BA4B-840B-ABCE6F9F7ED3}" type="presOf" srcId="{077276D2-972F-4A46-BB22-F16547CCF21E}" destId="{DDDC00C9-CE45-5447-82DC-005CFB54A85A}" srcOrd="0" destOrd="0" presId="urn:microsoft.com/office/officeart/2005/8/layout/orgChart1"/>
    <dgm:cxn modelId="{E58BDEF8-4F12-DD48-A763-90AB351094C3}" srcId="{D746ECBD-5A74-C348-8FA6-DCDC20706B90}" destId="{FBAA91BD-1681-9745-A60A-5EAD99F57863}" srcOrd="0" destOrd="0" parTransId="{40825930-209D-C54C-A9DB-4418522D74E2}" sibTransId="{AE4D9165-398A-EF40-8751-5F99D57B7E8F}"/>
    <dgm:cxn modelId="{89668FFB-613B-754F-962C-F2BB1EC33A9B}" type="presOf" srcId="{3A96E02D-3931-1248-86E2-1D59CD7710B8}" destId="{0D9CAA9C-267B-5743-8F46-A62A31A04CD7}" srcOrd="0" destOrd="0" presId="urn:microsoft.com/office/officeart/2005/8/layout/orgChart1"/>
    <dgm:cxn modelId="{B061ECFE-7F0E-A045-A920-0C070AE665BC}" type="presOf" srcId="{EAE98D03-E428-5648-8AFC-2ABCFBC86233}" destId="{DA3907E8-2E95-1845-99E3-65149E03A37B}" srcOrd="1" destOrd="0" presId="urn:microsoft.com/office/officeart/2005/8/layout/orgChart1"/>
    <dgm:cxn modelId="{BA252981-3D23-9E43-AA06-E8FAC179977F}" type="presParOf" srcId="{DB964BA2-EC84-8243-AF84-A11F3D5A0056}" destId="{67DF2715-380A-F745-9A66-C50569CF330C}" srcOrd="0" destOrd="0" presId="urn:microsoft.com/office/officeart/2005/8/layout/orgChart1"/>
    <dgm:cxn modelId="{A3086D03-7FE6-A246-AE20-7776FAF00594}" type="presParOf" srcId="{67DF2715-380A-F745-9A66-C50569CF330C}" destId="{321861B4-9DCA-E54D-85AA-FB71A36920F5}" srcOrd="0" destOrd="0" presId="urn:microsoft.com/office/officeart/2005/8/layout/orgChart1"/>
    <dgm:cxn modelId="{9832A928-077B-4447-A84C-FAB7116BD957}" type="presParOf" srcId="{321861B4-9DCA-E54D-85AA-FB71A36920F5}" destId="{8550121C-34CF-EF44-A161-61BD4D138996}" srcOrd="0" destOrd="0" presId="urn:microsoft.com/office/officeart/2005/8/layout/orgChart1"/>
    <dgm:cxn modelId="{FF2456FB-A1C0-894A-9785-907DF9F9C2D5}" type="presParOf" srcId="{321861B4-9DCA-E54D-85AA-FB71A36920F5}" destId="{381ACAFA-4A89-F54B-BD3E-D6CBBBDB4901}" srcOrd="1" destOrd="0" presId="urn:microsoft.com/office/officeart/2005/8/layout/orgChart1"/>
    <dgm:cxn modelId="{4EC25C61-5EDA-A24E-893D-827D7E79A4FB}" type="presParOf" srcId="{67DF2715-380A-F745-9A66-C50569CF330C}" destId="{5793259D-85FE-5B4C-A0B6-2D34AF4B6F17}" srcOrd="1" destOrd="0" presId="urn:microsoft.com/office/officeart/2005/8/layout/orgChart1"/>
    <dgm:cxn modelId="{4E7B6C1C-3A5F-AF47-A201-C4CB98FEBA22}" type="presParOf" srcId="{5793259D-85FE-5B4C-A0B6-2D34AF4B6F17}" destId="{5E662BFF-69C6-BB40-B08E-4E58A01EE8BB}" srcOrd="0" destOrd="0" presId="urn:microsoft.com/office/officeart/2005/8/layout/orgChart1"/>
    <dgm:cxn modelId="{8E2D0184-5FE5-C94C-B40B-D32B0013FB2B}" type="presParOf" srcId="{5793259D-85FE-5B4C-A0B6-2D34AF4B6F17}" destId="{1EEB4C06-2FF7-084C-AD0C-A525E5289B3B}" srcOrd="1" destOrd="0" presId="urn:microsoft.com/office/officeart/2005/8/layout/orgChart1"/>
    <dgm:cxn modelId="{6717BFD1-971E-2146-B58E-77F483B0A037}" type="presParOf" srcId="{1EEB4C06-2FF7-084C-AD0C-A525E5289B3B}" destId="{75A12A82-1D9D-B947-8696-820A45F612FA}" srcOrd="0" destOrd="0" presId="urn:microsoft.com/office/officeart/2005/8/layout/orgChart1"/>
    <dgm:cxn modelId="{21BF3A82-1187-2F40-B03F-DE545262A6BF}" type="presParOf" srcId="{75A12A82-1D9D-B947-8696-820A45F612FA}" destId="{3AF4902F-9F8B-7348-A359-5851351F1305}" srcOrd="0" destOrd="0" presId="urn:microsoft.com/office/officeart/2005/8/layout/orgChart1"/>
    <dgm:cxn modelId="{6DD6900C-2383-084C-8708-B61A80F21442}" type="presParOf" srcId="{75A12A82-1D9D-B947-8696-820A45F612FA}" destId="{F9407D87-E083-C247-95D3-9C4345643C14}" srcOrd="1" destOrd="0" presId="urn:microsoft.com/office/officeart/2005/8/layout/orgChart1"/>
    <dgm:cxn modelId="{26765CA2-AAA3-0D44-94CE-7C04C06470D5}" type="presParOf" srcId="{1EEB4C06-2FF7-084C-AD0C-A525E5289B3B}" destId="{E1421723-0C1C-0640-B8B6-C1BC544C1482}" srcOrd="1" destOrd="0" presId="urn:microsoft.com/office/officeart/2005/8/layout/orgChart1"/>
    <dgm:cxn modelId="{EFD603E1-213F-CC42-8F2E-E8DC3DAFCCF9}" type="presParOf" srcId="{E1421723-0C1C-0640-B8B6-C1BC544C1482}" destId="{538EDC25-F184-734A-A81F-772329277607}" srcOrd="0" destOrd="0" presId="urn:microsoft.com/office/officeart/2005/8/layout/orgChart1"/>
    <dgm:cxn modelId="{5F9486A8-BA61-E349-95A3-B15027514BFB}" type="presParOf" srcId="{E1421723-0C1C-0640-B8B6-C1BC544C1482}" destId="{4CA285B9-722D-2A40-B289-CB114EEF21EB}" srcOrd="1" destOrd="0" presId="urn:microsoft.com/office/officeart/2005/8/layout/orgChart1"/>
    <dgm:cxn modelId="{B5221C63-DD4A-A145-91CC-42E2CE56A4A4}" type="presParOf" srcId="{4CA285B9-722D-2A40-B289-CB114EEF21EB}" destId="{7F0FF0AB-FA75-5545-83BC-72E6C17E6AFB}" srcOrd="0" destOrd="0" presId="urn:microsoft.com/office/officeart/2005/8/layout/orgChart1"/>
    <dgm:cxn modelId="{966DE70E-36B3-CF45-9812-0445DC457CF9}" type="presParOf" srcId="{7F0FF0AB-FA75-5545-83BC-72E6C17E6AFB}" destId="{B1B086E6-5A3A-844C-BC27-5EA48BDD3097}" srcOrd="0" destOrd="0" presId="urn:microsoft.com/office/officeart/2005/8/layout/orgChart1"/>
    <dgm:cxn modelId="{D5D91A41-3F7C-5449-823D-BCA7D3A9D6FC}" type="presParOf" srcId="{7F0FF0AB-FA75-5545-83BC-72E6C17E6AFB}" destId="{CF34468A-A288-9946-84E4-54087C2C2E5D}" srcOrd="1" destOrd="0" presId="urn:microsoft.com/office/officeart/2005/8/layout/orgChart1"/>
    <dgm:cxn modelId="{0E54C5A0-FE36-B442-8883-617FAF36FB4A}" type="presParOf" srcId="{4CA285B9-722D-2A40-B289-CB114EEF21EB}" destId="{206C3A9C-1771-8D47-93C9-61614CCFB16A}" srcOrd="1" destOrd="0" presId="urn:microsoft.com/office/officeart/2005/8/layout/orgChart1"/>
    <dgm:cxn modelId="{CB933DEB-D128-264A-8A1E-A9683A9E061D}" type="presParOf" srcId="{206C3A9C-1771-8D47-93C9-61614CCFB16A}" destId="{E149B91F-514E-2249-8C90-0CCDAEAB6211}" srcOrd="0" destOrd="0" presId="urn:microsoft.com/office/officeart/2005/8/layout/orgChart1"/>
    <dgm:cxn modelId="{DC682DA3-F989-F448-BC50-B1C5524CDFCB}" type="presParOf" srcId="{206C3A9C-1771-8D47-93C9-61614CCFB16A}" destId="{AA75E9CA-EB2B-DA45-A494-4D51A75CF10F}" srcOrd="1" destOrd="0" presId="urn:microsoft.com/office/officeart/2005/8/layout/orgChart1"/>
    <dgm:cxn modelId="{5DB978C3-97CB-E644-BD87-E060AE285184}" type="presParOf" srcId="{AA75E9CA-EB2B-DA45-A494-4D51A75CF10F}" destId="{2A6F6FDD-BF1E-9F44-B024-C2EB859D6F00}" srcOrd="0" destOrd="0" presId="urn:microsoft.com/office/officeart/2005/8/layout/orgChart1"/>
    <dgm:cxn modelId="{FA1F5E3C-5B8A-104C-8955-B1EBB242B015}" type="presParOf" srcId="{2A6F6FDD-BF1E-9F44-B024-C2EB859D6F00}" destId="{D5251F83-5E4B-F84F-A690-A50502653579}" srcOrd="0" destOrd="0" presId="urn:microsoft.com/office/officeart/2005/8/layout/orgChart1"/>
    <dgm:cxn modelId="{4035B55A-7909-1343-9F07-C87701138A8C}" type="presParOf" srcId="{2A6F6FDD-BF1E-9F44-B024-C2EB859D6F00}" destId="{F5EB2A3A-98AC-894D-82BB-C9D4586B3545}" srcOrd="1" destOrd="0" presId="urn:microsoft.com/office/officeart/2005/8/layout/orgChart1"/>
    <dgm:cxn modelId="{E6B1792A-CA5A-CE4E-AAF9-89C0EE40311B}" type="presParOf" srcId="{AA75E9CA-EB2B-DA45-A494-4D51A75CF10F}" destId="{7B83C24B-C58A-5E47-A016-794F8FABE665}" srcOrd="1" destOrd="0" presId="urn:microsoft.com/office/officeart/2005/8/layout/orgChart1"/>
    <dgm:cxn modelId="{A500A76B-4E03-DF49-981E-914296F30CE1}" type="presParOf" srcId="{7B83C24B-C58A-5E47-A016-794F8FABE665}" destId="{75C47B6D-F728-BF4C-AAF1-1B33A2F257F4}" srcOrd="0" destOrd="0" presId="urn:microsoft.com/office/officeart/2005/8/layout/orgChart1"/>
    <dgm:cxn modelId="{E26C391C-A6E5-A743-BA89-6A6C9C735A27}" type="presParOf" srcId="{7B83C24B-C58A-5E47-A016-794F8FABE665}" destId="{35386391-20D3-D743-9807-4883D37D4A8E}" srcOrd="1" destOrd="0" presId="urn:microsoft.com/office/officeart/2005/8/layout/orgChart1"/>
    <dgm:cxn modelId="{405227CE-FCDF-0649-96A6-9823ABDEC786}" type="presParOf" srcId="{35386391-20D3-D743-9807-4883D37D4A8E}" destId="{6BB03518-298C-F947-9B1B-25AC596FAEA9}" srcOrd="0" destOrd="0" presId="urn:microsoft.com/office/officeart/2005/8/layout/orgChart1"/>
    <dgm:cxn modelId="{7CB85CF8-C41C-CB48-8C5D-4C146B3CFD0E}" type="presParOf" srcId="{6BB03518-298C-F947-9B1B-25AC596FAEA9}" destId="{6244AF6A-38C4-4C4A-9F1E-28F4F1D23B0A}" srcOrd="0" destOrd="0" presId="urn:microsoft.com/office/officeart/2005/8/layout/orgChart1"/>
    <dgm:cxn modelId="{30C01C08-E5A1-6345-A517-8ABC27BB88E9}" type="presParOf" srcId="{6BB03518-298C-F947-9B1B-25AC596FAEA9}" destId="{45CC1474-F173-9D44-A613-30A8B5420EA6}" srcOrd="1" destOrd="0" presId="urn:microsoft.com/office/officeart/2005/8/layout/orgChart1"/>
    <dgm:cxn modelId="{325F2D94-67EA-FF4D-9FEA-BD713DC13DD1}" type="presParOf" srcId="{35386391-20D3-D743-9807-4883D37D4A8E}" destId="{345032C9-F9E7-1A43-BA99-95C2CF08289C}" srcOrd="1" destOrd="0" presId="urn:microsoft.com/office/officeart/2005/8/layout/orgChart1"/>
    <dgm:cxn modelId="{EE361506-72A6-FE4A-8190-28DA3892753E}" type="presParOf" srcId="{35386391-20D3-D743-9807-4883D37D4A8E}" destId="{9116CF3F-22A7-8844-BDBA-DF9CA1A3DEB8}" srcOrd="2" destOrd="0" presId="urn:microsoft.com/office/officeart/2005/8/layout/orgChart1"/>
    <dgm:cxn modelId="{3B0E9ECE-567E-574B-9873-67BF3BAADDFE}" type="presParOf" srcId="{7B83C24B-C58A-5E47-A016-794F8FABE665}" destId="{F750D299-A289-6A44-9772-86CBFDEA1074}" srcOrd="2" destOrd="0" presId="urn:microsoft.com/office/officeart/2005/8/layout/orgChart1"/>
    <dgm:cxn modelId="{5FF1C156-705D-4949-A0CE-B7C70EF9F796}" type="presParOf" srcId="{7B83C24B-C58A-5E47-A016-794F8FABE665}" destId="{11D1403F-D753-2D42-AE41-6529487864A6}" srcOrd="3" destOrd="0" presId="urn:microsoft.com/office/officeart/2005/8/layout/orgChart1"/>
    <dgm:cxn modelId="{7194E398-6F03-294E-BB95-6E16CEB8B9F0}" type="presParOf" srcId="{11D1403F-D753-2D42-AE41-6529487864A6}" destId="{06368A7D-7113-E64D-84A8-5F12D8EF4D18}" srcOrd="0" destOrd="0" presId="urn:microsoft.com/office/officeart/2005/8/layout/orgChart1"/>
    <dgm:cxn modelId="{B7A76DEA-3AE3-9140-A575-3410A48FF1FE}" type="presParOf" srcId="{06368A7D-7113-E64D-84A8-5F12D8EF4D18}" destId="{4DCEA07B-FD31-884F-B448-8712167B0A0E}" srcOrd="0" destOrd="0" presId="urn:microsoft.com/office/officeart/2005/8/layout/orgChart1"/>
    <dgm:cxn modelId="{ABEC5223-5ADB-EE42-AD3B-17DBD462C404}" type="presParOf" srcId="{06368A7D-7113-E64D-84A8-5F12D8EF4D18}" destId="{175A2583-63EE-F948-B8BA-AAED58E8940D}" srcOrd="1" destOrd="0" presId="urn:microsoft.com/office/officeart/2005/8/layout/orgChart1"/>
    <dgm:cxn modelId="{B590FDC0-900A-7F49-8353-0EAFB80B1024}" type="presParOf" srcId="{11D1403F-D753-2D42-AE41-6529487864A6}" destId="{3F5E6E84-FAF9-154E-8ABF-153EB1910D1D}" srcOrd="1" destOrd="0" presId="urn:microsoft.com/office/officeart/2005/8/layout/orgChart1"/>
    <dgm:cxn modelId="{413CFC67-A764-3049-9612-039EFB53D8B1}" type="presParOf" srcId="{11D1403F-D753-2D42-AE41-6529487864A6}" destId="{20C404FB-2EC2-4C4D-AB2B-1A9E750E452E}" srcOrd="2" destOrd="0" presId="urn:microsoft.com/office/officeart/2005/8/layout/orgChart1"/>
    <dgm:cxn modelId="{278B0352-8C87-3441-8188-0F13CEAE9508}" type="presParOf" srcId="{7B83C24B-C58A-5E47-A016-794F8FABE665}" destId="{78F15336-E63E-CC4F-B502-2AE28FB72DBC}" srcOrd="4" destOrd="0" presId="urn:microsoft.com/office/officeart/2005/8/layout/orgChart1"/>
    <dgm:cxn modelId="{165FD6DA-54DB-574C-93C2-28FBB6211488}" type="presParOf" srcId="{7B83C24B-C58A-5E47-A016-794F8FABE665}" destId="{F1EDA319-84A3-7E4F-8A30-51C81D38D64E}" srcOrd="5" destOrd="0" presId="urn:microsoft.com/office/officeart/2005/8/layout/orgChart1"/>
    <dgm:cxn modelId="{27FE74BC-5328-714B-BF55-E6CFCE1C8B57}" type="presParOf" srcId="{F1EDA319-84A3-7E4F-8A30-51C81D38D64E}" destId="{1E057133-D6A3-1C42-8F3C-D2C2C6ADD713}" srcOrd="0" destOrd="0" presId="urn:microsoft.com/office/officeart/2005/8/layout/orgChart1"/>
    <dgm:cxn modelId="{8122D407-1C66-AD4E-A521-E3B047D0CBFA}" type="presParOf" srcId="{1E057133-D6A3-1C42-8F3C-D2C2C6ADD713}" destId="{CF3616C1-CE77-1748-8C45-E6CA0331BCC7}" srcOrd="0" destOrd="0" presId="urn:microsoft.com/office/officeart/2005/8/layout/orgChart1"/>
    <dgm:cxn modelId="{88E18E5E-E472-9344-8289-38B634BBA8AE}" type="presParOf" srcId="{1E057133-D6A3-1C42-8F3C-D2C2C6ADD713}" destId="{705013E6-BC11-344B-9F04-C32FE6CBB622}" srcOrd="1" destOrd="0" presId="urn:microsoft.com/office/officeart/2005/8/layout/orgChart1"/>
    <dgm:cxn modelId="{A951BCC9-2137-BB42-B37C-3BB7774AE221}" type="presParOf" srcId="{F1EDA319-84A3-7E4F-8A30-51C81D38D64E}" destId="{9D39DFC2-F804-2142-B6A5-B65437478829}" srcOrd="1" destOrd="0" presId="urn:microsoft.com/office/officeart/2005/8/layout/orgChart1"/>
    <dgm:cxn modelId="{14AF2988-C6B5-AB4C-8A88-BCAE47971F36}" type="presParOf" srcId="{F1EDA319-84A3-7E4F-8A30-51C81D38D64E}" destId="{E45A2D69-62F5-DE4C-8049-7B406D6026C3}" srcOrd="2" destOrd="0" presId="urn:microsoft.com/office/officeart/2005/8/layout/orgChart1"/>
    <dgm:cxn modelId="{7BB3F050-7379-944C-82E1-3A85D659D370}" type="presParOf" srcId="{AA75E9CA-EB2B-DA45-A494-4D51A75CF10F}" destId="{CA79696D-AD13-624B-BF2E-4DAF5E35880D}" srcOrd="2" destOrd="0" presId="urn:microsoft.com/office/officeart/2005/8/layout/orgChart1"/>
    <dgm:cxn modelId="{6E0C180C-2272-3D4B-BC0A-33CB71F748DB}" type="presParOf" srcId="{206C3A9C-1771-8D47-93C9-61614CCFB16A}" destId="{3D054F7D-1480-2C4D-9833-9B9F797EA24B}" srcOrd="2" destOrd="0" presId="urn:microsoft.com/office/officeart/2005/8/layout/orgChart1"/>
    <dgm:cxn modelId="{54866B43-1D3B-0B42-AF57-4412F4FBFCF7}" type="presParOf" srcId="{206C3A9C-1771-8D47-93C9-61614CCFB16A}" destId="{8B7A7AB0-6FE3-0F4D-B52B-3A17B7E13237}" srcOrd="3" destOrd="0" presId="urn:microsoft.com/office/officeart/2005/8/layout/orgChart1"/>
    <dgm:cxn modelId="{7242D3BD-FEE4-DA48-A9E1-F7951326E078}" type="presParOf" srcId="{8B7A7AB0-6FE3-0F4D-B52B-3A17B7E13237}" destId="{6153DCCD-E987-4442-96AE-7D2097A94460}" srcOrd="0" destOrd="0" presId="urn:microsoft.com/office/officeart/2005/8/layout/orgChart1"/>
    <dgm:cxn modelId="{1246933E-E1E4-5049-A81B-6B483FECCE91}" type="presParOf" srcId="{6153DCCD-E987-4442-96AE-7D2097A94460}" destId="{6D31375F-82DA-F14F-B7C9-157D2EBD99B0}" srcOrd="0" destOrd="0" presId="urn:microsoft.com/office/officeart/2005/8/layout/orgChart1"/>
    <dgm:cxn modelId="{969A1A5F-324D-8348-B1B4-C3118AB858B3}" type="presParOf" srcId="{6153DCCD-E987-4442-96AE-7D2097A94460}" destId="{19E93AE4-CC7B-E148-98D9-12E493E19A34}" srcOrd="1" destOrd="0" presId="urn:microsoft.com/office/officeart/2005/8/layout/orgChart1"/>
    <dgm:cxn modelId="{73528513-82BE-AD48-ABDD-9FA0DA510856}" type="presParOf" srcId="{8B7A7AB0-6FE3-0F4D-B52B-3A17B7E13237}" destId="{7829EFB9-BADA-224D-9469-B13C906E123A}" srcOrd="1" destOrd="0" presId="urn:microsoft.com/office/officeart/2005/8/layout/orgChart1"/>
    <dgm:cxn modelId="{BCF52916-546B-1542-82AE-D14756984096}" type="presParOf" srcId="{7829EFB9-BADA-224D-9469-B13C906E123A}" destId="{0D9CAA9C-267B-5743-8F46-A62A31A04CD7}" srcOrd="0" destOrd="0" presId="urn:microsoft.com/office/officeart/2005/8/layout/orgChart1"/>
    <dgm:cxn modelId="{85328C38-01C7-2446-AC0D-8DCFDA614C5A}" type="presParOf" srcId="{7829EFB9-BADA-224D-9469-B13C906E123A}" destId="{9D2DB4D5-493D-ED40-BC47-5EF6DD9F2847}" srcOrd="1" destOrd="0" presId="urn:microsoft.com/office/officeart/2005/8/layout/orgChart1"/>
    <dgm:cxn modelId="{5AC9FD49-2A28-8B41-8B8D-CA40055EA7A3}" type="presParOf" srcId="{9D2DB4D5-493D-ED40-BC47-5EF6DD9F2847}" destId="{F62725F4-EBFE-ED4D-8969-63ED5F3C1EA8}" srcOrd="0" destOrd="0" presId="urn:microsoft.com/office/officeart/2005/8/layout/orgChart1"/>
    <dgm:cxn modelId="{7030BEB1-8F10-3F46-8593-55693843FEC4}" type="presParOf" srcId="{F62725F4-EBFE-ED4D-8969-63ED5F3C1EA8}" destId="{1B63EE6C-8C06-5949-AD36-85F0E333A537}" srcOrd="0" destOrd="0" presId="urn:microsoft.com/office/officeart/2005/8/layout/orgChart1"/>
    <dgm:cxn modelId="{F9B91B57-D55C-584B-805A-D34DB74D21A4}" type="presParOf" srcId="{F62725F4-EBFE-ED4D-8969-63ED5F3C1EA8}" destId="{34F59BDD-6480-C047-9B67-09D65709B3DE}" srcOrd="1" destOrd="0" presId="urn:microsoft.com/office/officeart/2005/8/layout/orgChart1"/>
    <dgm:cxn modelId="{EA92C1E0-DF7A-FD42-942F-E59033C51383}" type="presParOf" srcId="{9D2DB4D5-493D-ED40-BC47-5EF6DD9F2847}" destId="{ECE4F8F1-22C7-8741-8295-F58E9CAB8750}" srcOrd="1" destOrd="0" presId="urn:microsoft.com/office/officeart/2005/8/layout/orgChart1"/>
    <dgm:cxn modelId="{57E4668E-A8DB-5C4B-9721-678BBEC9572B}" type="presParOf" srcId="{9D2DB4D5-493D-ED40-BC47-5EF6DD9F2847}" destId="{29F21B8E-C074-3B49-8189-D1BC7B197A02}" srcOrd="2" destOrd="0" presId="urn:microsoft.com/office/officeart/2005/8/layout/orgChart1"/>
    <dgm:cxn modelId="{2EEF8EAE-5CE7-F149-B322-F2032CB4F090}" type="presParOf" srcId="{7829EFB9-BADA-224D-9469-B13C906E123A}" destId="{6C821E76-7230-A642-93F0-9CC9CEAADE4D}" srcOrd="2" destOrd="0" presId="urn:microsoft.com/office/officeart/2005/8/layout/orgChart1"/>
    <dgm:cxn modelId="{0CCFF4C7-4BA4-1345-A384-20F82891D063}" type="presParOf" srcId="{7829EFB9-BADA-224D-9469-B13C906E123A}" destId="{85FE0963-A83C-574C-9097-15F0CBDF848A}" srcOrd="3" destOrd="0" presId="urn:microsoft.com/office/officeart/2005/8/layout/orgChart1"/>
    <dgm:cxn modelId="{CD362D4A-2B82-2A47-BA9B-AA46F9A5AA2C}" type="presParOf" srcId="{85FE0963-A83C-574C-9097-15F0CBDF848A}" destId="{DEF60F86-E947-E346-91DD-F827E93F75F2}" srcOrd="0" destOrd="0" presId="urn:microsoft.com/office/officeart/2005/8/layout/orgChart1"/>
    <dgm:cxn modelId="{92663937-43E7-304C-B647-F60AAD1B2E95}" type="presParOf" srcId="{DEF60F86-E947-E346-91DD-F827E93F75F2}" destId="{BB0540BE-5B1D-9740-9D6A-84F732889952}" srcOrd="0" destOrd="0" presId="urn:microsoft.com/office/officeart/2005/8/layout/orgChart1"/>
    <dgm:cxn modelId="{AEB78AE0-1075-B64F-B2FD-7D452DC2B24A}" type="presParOf" srcId="{DEF60F86-E947-E346-91DD-F827E93F75F2}" destId="{12F8A43B-2374-D34A-8574-7B0D45A3EBDD}" srcOrd="1" destOrd="0" presId="urn:microsoft.com/office/officeart/2005/8/layout/orgChart1"/>
    <dgm:cxn modelId="{48B16F87-4235-8D43-9376-450D00D583D8}" type="presParOf" srcId="{85FE0963-A83C-574C-9097-15F0CBDF848A}" destId="{57DFE0B3-B575-034F-8DAB-DB75D9845AC4}" srcOrd="1" destOrd="0" presId="urn:microsoft.com/office/officeart/2005/8/layout/orgChart1"/>
    <dgm:cxn modelId="{A681D678-A6AF-E74D-93A3-78591BE41D95}" type="presParOf" srcId="{85FE0963-A83C-574C-9097-15F0CBDF848A}" destId="{BDAD34DF-B5D4-FE49-B8BF-A15AED70E1E9}" srcOrd="2" destOrd="0" presId="urn:microsoft.com/office/officeart/2005/8/layout/orgChart1"/>
    <dgm:cxn modelId="{566BE152-EA90-7240-B911-281534162A49}" type="presParOf" srcId="{7829EFB9-BADA-224D-9469-B13C906E123A}" destId="{52E84049-C0D5-F44B-8D50-309F86AE312D}" srcOrd="4" destOrd="0" presId="urn:microsoft.com/office/officeart/2005/8/layout/orgChart1"/>
    <dgm:cxn modelId="{0A43886B-25C8-1040-B4F7-B83578DA8D7F}" type="presParOf" srcId="{7829EFB9-BADA-224D-9469-B13C906E123A}" destId="{E8554CFB-3433-304B-9C62-1ECE34A9E2E4}" srcOrd="5" destOrd="0" presId="urn:microsoft.com/office/officeart/2005/8/layout/orgChart1"/>
    <dgm:cxn modelId="{FAFB0F2C-DAC7-6B4C-878D-4DCBD35C9A93}" type="presParOf" srcId="{E8554CFB-3433-304B-9C62-1ECE34A9E2E4}" destId="{01CAE1B0-CF20-834D-9BE7-E13538944053}" srcOrd="0" destOrd="0" presId="urn:microsoft.com/office/officeart/2005/8/layout/orgChart1"/>
    <dgm:cxn modelId="{98285D78-5B09-C343-86AB-F84CF6CF4763}" type="presParOf" srcId="{01CAE1B0-CF20-834D-9BE7-E13538944053}" destId="{04094494-57A4-D34E-BD1F-984EBA1D888A}" srcOrd="0" destOrd="0" presId="urn:microsoft.com/office/officeart/2005/8/layout/orgChart1"/>
    <dgm:cxn modelId="{2E84FEDC-6FCC-A24B-9383-10B387A6F9D6}" type="presParOf" srcId="{01CAE1B0-CF20-834D-9BE7-E13538944053}" destId="{3CF1E33A-2BBF-1640-9C8B-54F616F203C0}" srcOrd="1" destOrd="0" presId="urn:microsoft.com/office/officeart/2005/8/layout/orgChart1"/>
    <dgm:cxn modelId="{227DD557-5252-B448-B03E-E599AA21F9C6}" type="presParOf" srcId="{E8554CFB-3433-304B-9C62-1ECE34A9E2E4}" destId="{E8CA0FA4-8812-2C4B-A88B-40BED3F0EF4F}" srcOrd="1" destOrd="0" presId="urn:microsoft.com/office/officeart/2005/8/layout/orgChart1"/>
    <dgm:cxn modelId="{4350EB82-CAF6-DF43-AA97-39DC2521348A}" type="presParOf" srcId="{E8554CFB-3433-304B-9C62-1ECE34A9E2E4}" destId="{0E2D64B4-3EB5-EB4C-9B6B-FD566CFDCF17}" srcOrd="2" destOrd="0" presId="urn:microsoft.com/office/officeart/2005/8/layout/orgChart1"/>
    <dgm:cxn modelId="{230DD8A7-7CD1-C04C-B7C5-DCE2030A9CF2}" type="presParOf" srcId="{8B7A7AB0-6FE3-0F4D-B52B-3A17B7E13237}" destId="{00BDBB79-464E-CA45-B424-85628F17FDD0}" srcOrd="2" destOrd="0" presId="urn:microsoft.com/office/officeart/2005/8/layout/orgChart1"/>
    <dgm:cxn modelId="{24F5F270-7FF3-544B-8C83-4BE9FF8F7CBB}" type="presParOf" srcId="{206C3A9C-1771-8D47-93C9-61614CCFB16A}" destId="{48AC0BC4-31C8-A44D-8818-ADB3961EBC75}" srcOrd="4" destOrd="0" presId="urn:microsoft.com/office/officeart/2005/8/layout/orgChart1"/>
    <dgm:cxn modelId="{A3502FBE-0E14-D543-8B70-CE32A25584FC}" type="presParOf" srcId="{206C3A9C-1771-8D47-93C9-61614CCFB16A}" destId="{3261ED57-892B-2F44-B522-8A320B3855F3}" srcOrd="5" destOrd="0" presId="urn:microsoft.com/office/officeart/2005/8/layout/orgChart1"/>
    <dgm:cxn modelId="{7DF8C57E-535E-114B-81C4-AC0A32C9C934}" type="presParOf" srcId="{3261ED57-892B-2F44-B522-8A320B3855F3}" destId="{F89F59A8-35C0-4E4F-A03D-A599B5AB1466}" srcOrd="0" destOrd="0" presId="urn:microsoft.com/office/officeart/2005/8/layout/orgChart1"/>
    <dgm:cxn modelId="{00CEE72A-1F7B-354D-998A-33DD0EC9AC41}" type="presParOf" srcId="{F89F59A8-35C0-4E4F-A03D-A599B5AB1466}" destId="{B8804A7C-70FC-4A4E-8005-A7AADF91D933}" srcOrd="0" destOrd="0" presId="urn:microsoft.com/office/officeart/2005/8/layout/orgChart1"/>
    <dgm:cxn modelId="{D0D5EE8B-B1C0-9147-BDD5-2F9086753A37}" type="presParOf" srcId="{F89F59A8-35C0-4E4F-A03D-A599B5AB1466}" destId="{0213CB85-079E-2D45-8A1B-C1EC0C8A4284}" srcOrd="1" destOrd="0" presId="urn:microsoft.com/office/officeart/2005/8/layout/orgChart1"/>
    <dgm:cxn modelId="{1F399320-6D0B-6C40-BB84-945A6AF4BCA6}" type="presParOf" srcId="{3261ED57-892B-2F44-B522-8A320B3855F3}" destId="{1B739F9B-5D59-8243-86E3-16B460E1C037}" srcOrd="1" destOrd="0" presId="urn:microsoft.com/office/officeart/2005/8/layout/orgChart1"/>
    <dgm:cxn modelId="{A3201BCC-0F52-6E48-B3F7-C91D51CE39AD}" type="presParOf" srcId="{1B739F9B-5D59-8243-86E3-16B460E1C037}" destId="{3CA3AA72-0825-BC47-8ACA-BCF100199189}" srcOrd="0" destOrd="0" presId="urn:microsoft.com/office/officeart/2005/8/layout/orgChart1"/>
    <dgm:cxn modelId="{072F3DD8-8D32-FC4E-A1CA-19C3137EBB80}" type="presParOf" srcId="{1B739F9B-5D59-8243-86E3-16B460E1C037}" destId="{AD15A4A8-D2A5-524C-947A-3CE0D0E66DF9}" srcOrd="1" destOrd="0" presId="urn:microsoft.com/office/officeart/2005/8/layout/orgChart1"/>
    <dgm:cxn modelId="{123178AA-DF74-FF4A-8EAE-900EF450F151}" type="presParOf" srcId="{AD15A4A8-D2A5-524C-947A-3CE0D0E66DF9}" destId="{12F547F9-CA93-C544-ACEA-88AF1232562C}" srcOrd="0" destOrd="0" presId="urn:microsoft.com/office/officeart/2005/8/layout/orgChart1"/>
    <dgm:cxn modelId="{4A554177-7AD6-2B4E-A2E2-9E93CEDD70D5}" type="presParOf" srcId="{12F547F9-CA93-C544-ACEA-88AF1232562C}" destId="{B29C5715-81CD-124F-A54D-45B7AA5D5A2C}" srcOrd="0" destOrd="0" presId="urn:microsoft.com/office/officeart/2005/8/layout/orgChart1"/>
    <dgm:cxn modelId="{8B34A7F8-B5E4-1646-8605-7B927C9EA6EE}" type="presParOf" srcId="{12F547F9-CA93-C544-ACEA-88AF1232562C}" destId="{DA3907E8-2E95-1845-99E3-65149E03A37B}" srcOrd="1" destOrd="0" presId="urn:microsoft.com/office/officeart/2005/8/layout/orgChart1"/>
    <dgm:cxn modelId="{5B7D7ABA-B7D0-8245-8278-3651FB6E49AE}" type="presParOf" srcId="{AD15A4A8-D2A5-524C-947A-3CE0D0E66DF9}" destId="{E9EA0011-4063-1643-BE59-54149974D415}" srcOrd="1" destOrd="0" presId="urn:microsoft.com/office/officeart/2005/8/layout/orgChart1"/>
    <dgm:cxn modelId="{02EA1F12-A83D-C048-BBC4-918E8B30E082}" type="presParOf" srcId="{AD15A4A8-D2A5-524C-947A-3CE0D0E66DF9}" destId="{0EE7E0FE-5F16-4443-87E4-5F1492AA8FE0}" srcOrd="2" destOrd="0" presId="urn:microsoft.com/office/officeart/2005/8/layout/orgChart1"/>
    <dgm:cxn modelId="{AB35794F-0722-0C42-A287-A0D2231D71F8}" type="presParOf" srcId="{3261ED57-892B-2F44-B522-8A320B3855F3}" destId="{5813D7B7-F77E-E047-9436-E4DD1F1AFEA2}" srcOrd="2" destOrd="0" presId="urn:microsoft.com/office/officeart/2005/8/layout/orgChart1"/>
    <dgm:cxn modelId="{4D4EBFDE-E28E-1E4F-A9D8-08BB1CD6F15E}" type="presParOf" srcId="{206C3A9C-1771-8D47-93C9-61614CCFB16A}" destId="{50AC7B89-5E85-2545-B4AB-DCD7180269BF}" srcOrd="6" destOrd="0" presId="urn:microsoft.com/office/officeart/2005/8/layout/orgChart1"/>
    <dgm:cxn modelId="{336FB73D-AAA8-6E45-AC70-656F57D7775A}" type="presParOf" srcId="{206C3A9C-1771-8D47-93C9-61614CCFB16A}" destId="{1B412B3A-0376-6646-A124-535EAFEDE2F5}" srcOrd="7" destOrd="0" presId="urn:microsoft.com/office/officeart/2005/8/layout/orgChart1"/>
    <dgm:cxn modelId="{A67150B1-5196-7A49-9DB2-2D1DB24BCD9D}" type="presParOf" srcId="{1B412B3A-0376-6646-A124-535EAFEDE2F5}" destId="{1F46C9ED-9F04-4541-B906-40E92BC49ABC}" srcOrd="0" destOrd="0" presId="urn:microsoft.com/office/officeart/2005/8/layout/orgChart1"/>
    <dgm:cxn modelId="{80A83FE3-CD12-1B4E-ADE4-6081D03DFDE9}" type="presParOf" srcId="{1F46C9ED-9F04-4541-B906-40E92BC49ABC}" destId="{DDDC00C9-CE45-5447-82DC-005CFB54A85A}" srcOrd="0" destOrd="0" presId="urn:microsoft.com/office/officeart/2005/8/layout/orgChart1"/>
    <dgm:cxn modelId="{C55061A2-B229-254F-BC5E-30ABB1F7CBAE}" type="presParOf" srcId="{1F46C9ED-9F04-4541-B906-40E92BC49ABC}" destId="{B796E298-9A96-904B-BF5E-C11AA6E38426}" srcOrd="1" destOrd="0" presId="urn:microsoft.com/office/officeart/2005/8/layout/orgChart1"/>
    <dgm:cxn modelId="{CDE898C2-AC4B-7546-AE4F-EBF428F73257}" type="presParOf" srcId="{1B412B3A-0376-6646-A124-535EAFEDE2F5}" destId="{4647192B-9DA1-834B-A35A-3F35A68E1926}" srcOrd="1" destOrd="0" presId="urn:microsoft.com/office/officeart/2005/8/layout/orgChart1"/>
    <dgm:cxn modelId="{E5065D67-8524-8F48-A825-173393A2D771}" type="presParOf" srcId="{4647192B-9DA1-834B-A35A-3F35A68E1926}" destId="{7ED867B1-D0FD-FA46-94F8-F621F9978CD7}" srcOrd="0" destOrd="0" presId="urn:microsoft.com/office/officeart/2005/8/layout/orgChart1"/>
    <dgm:cxn modelId="{734A95A3-4706-1D42-ACDB-94A705F5C73E}" type="presParOf" srcId="{4647192B-9DA1-834B-A35A-3F35A68E1926}" destId="{4BF3D458-70E3-FF43-9067-66B2FE9777E3}" srcOrd="1" destOrd="0" presId="urn:microsoft.com/office/officeart/2005/8/layout/orgChart1"/>
    <dgm:cxn modelId="{574DD803-AF85-8644-BD7A-873FF5C287EF}" type="presParOf" srcId="{4BF3D458-70E3-FF43-9067-66B2FE9777E3}" destId="{2D3ADE8F-9634-7C48-8E3B-F97D2519F65B}" srcOrd="0" destOrd="0" presId="urn:microsoft.com/office/officeart/2005/8/layout/orgChart1"/>
    <dgm:cxn modelId="{F38264A7-4E77-7141-81AB-211BDCECB753}" type="presParOf" srcId="{2D3ADE8F-9634-7C48-8E3B-F97D2519F65B}" destId="{5E9CE155-756A-A14B-9781-ED32F78C9826}" srcOrd="0" destOrd="0" presId="urn:microsoft.com/office/officeart/2005/8/layout/orgChart1"/>
    <dgm:cxn modelId="{0F2E37D6-6BA3-8B45-B394-49912E62E879}" type="presParOf" srcId="{2D3ADE8F-9634-7C48-8E3B-F97D2519F65B}" destId="{4AECC975-CE05-6347-820D-AE0B54994735}" srcOrd="1" destOrd="0" presId="urn:microsoft.com/office/officeart/2005/8/layout/orgChart1"/>
    <dgm:cxn modelId="{55CE7937-C31D-0741-B939-E7F839E49D37}" type="presParOf" srcId="{4BF3D458-70E3-FF43-9067-66B2FE9777E3}" destId="{1902B2ED-0479-EA44-B0AC-0CF1E94863CE}" srcOrd="1" destOrd="0" presId="urn:microsoft.com/office/officeart/2005/8/layout/orgChart1"/>
    <dgm:cxn modelId="{D5FAE19F-F7B4-5D40-8DD0-B9DE5CB4E58A}" type="presParOf" srcId="{4BF3D458-70E3-FF43-9067-66B2FE9777E3}" destId="{14E785F3-8A1E-604F-BEE7-92D561F25A37}" srcOrd="2" destOrd="0" presId="urn:microsoft.com/office/officeart/2005/8/layout/orgChart1"/>
    <dgm:cxn modelId="{A6AF7727-B521-4C44-9DE1-D9498EE82889}" type="presParOf" srcId="{4647192B-9DA1-834B-A35A-3F35A68E1926}" destId="{A200B2BA-43F6-A541-9905-24B1B7C292C6}" srcOrd="2" destOrd="0" presId="urn:microsoft.com/office/officeart/2005/8/layout/orgChart1"/>
    <dgm:cxn modelId="{36C8D063-CA6C-604E-B4B2-29AF2FC6EC95}" type="presParOf" srcId="{4647192B-9DA1-834B-A35A-3F35A68E1926}" destId="{0DC15627-A1D3-F44D-B705-8AF9D6865829}" srcOrd="3" destOrd="0" presId="urn:microsoft.com/office/officeart/2005/8/layout/orgChart1"/>
    <dgm:cxn modelId="{FDB4CF4F-AAF8-034F-853C-BE7B3EEE826C}" type="presParOf" srcId="{0DC15627-A1D3-F44D-B705-8AF9D6865829}" destId="{C7426BEF-FA4B-F441-93DB-698CB850C7BB}" srcOrd="0" destOrd="0" presId="urn:microsoft.com/office/officeart/2005/8/layout/orgChart1"/>
    <dgm:cxn modelId="{D5BC457D-94F2-D349-B554-ADB19799765B}" type="presParOf" srcId="{C7426BEF-FA4B-F441-93DB-698CB850C7BB}" destId="{9B31B1E9-CBD4-A545-9CAC-0415F7B4D0F1}" srcOrd="0" destOrd="0" presId="urn:microsoft.com/office/officeart/2005/8/layout/orgChart1"/>
    <dgm:cxn modelId="{5271F095-66F5-E445-B3AC-EB7CFB234651}" type="presParOf" srcId="{C7426BEF-FA4B-F441-93DB-698CB850C7BB}" destId="{2597DAE8-0221-B145-A2AA-266408CF15E9}" srcOrd="1" destOrd="0" presId="urn:microsoft.com/office/officeart/2005/8/layout/orgChart1"/>
    <dgm:cxn modelId="{F8462DEC-BD99-CF43-9BBF-6048F71D2A77}" type="presParOf" srcId="{0DC15627-A1D3-F44D-B705-8AF9D6865829}" destId="{F75F8351-2B00-AB43-A558-2E336907007E}" srcOrd="1" destOrd="0" presId="urn:microsoft.com/office/officeart/2005/8/layout/orgChart1"/>
    <dgm:cxn modelId="{BA96E98E-269A-C84F-BCD9-D456F8A1BDEC}" type="presParOf" srcId="{0DC15627-A1D3-F44D-B705-8AF9D6865829}" destId="{2A2F3D75-9512-704D-AD66-083F837E6FCA}" srcOrd="2" destOrd="0" presId="urn:microsoft.com/office/officeart/2005/8/layout/orgChart1"/>
    <dgm:cxn modelId="{24B81BDB-E236-0644-A87A-69027ECE9071}" type="presParOf" srcId="{1B412B3A-0376-6646-A124-535EAFEDE2F5}" destId="{36B03FEB-1517-1146-9601-ABEB36954711}" srcOrd="2" destOrd="0" presId="urn:microsoft.com/office/officeart/2005/8/layout/orgChart1"/>
    <dgm:cxn modelId="{193924BD-1330-7344-97C4-43102F1437B4}" type="presParOf" srcId="{4CA285B9-722D-2A40-B289-CB114EEF21EB}" destId="{A6A39EAD-A092-EC45-848E-DF541C1E1400}" srcOrd="2" destOrd="0" presId="urn:microsoft.com/office/officeart/2005/8/layout/orgChart1"/>
    <dgm:cxn modelId="{C73DDF9F-FF82-1549-8EB2-0EDE3452D070}" type="presParOf" srcId="{1EEB4C06-2FF7-084C-AD0C-A525E5289B3B}" destId="{1742017D-D82A-D945-B495-158C5B8544D2}" srcOrd="2" destOrd="0" presId="urn:microsoft.com/office/officeart/2005/8/layout/orgChart1"/>
    <dgm:cxn modelId="{1135626B-C8AE-FB44-88B3-624481FBAF07}" type="presParOf" srcId="{67DF2715-380A-F745-9A66-C50569CF330C}" destId="{DB60EEE1-C7BB-D543-98F4-56E1F90C70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0B2BA-43F6-A541-9905-24B1B7C292C6}">
      <dsp:nvSpPr>
        <dsp:cNvPr id="0" name=""/>
        <dsp:cNvSpPr/>
      </dsp:nvSpPr>
      <dsp:spPr>
        <a:xfrm>
          <a:off x="7455514" y="3158247"/>
          <a:ext cx="180081" cy="140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634"/>
              </a:lnTo>
              <a:lnTo>
                <a:pt x="180081" y="14046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67B1-D0FD-FA46-94F8-F621F9978CD7}">
      <dsp:nvSpPr>
        <dsp:cNvPr id="0" name=""/>
        <dsp:cNvSpPr/>
      </dsp:nvSpPr>
      <dsp:spPr>
        <a:xfrm>
          <a:off x="7455514" y="3158247"/>
          <a:ext cx="180081" cy="552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249"/>
              </a:lnTo>
              <a:lnTo>
                <a:pt x="180081" y="5522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C7B89-5E85-2545-B4AB-DCD7180269BF}">
      <dsp:nvSpPr>
        <dsp:cNvPr id="0" name=""/>
        <dsp:cNvSpPr/>
      </dsp:nvSpPr>
      <dsp:spPr>
        <a:xfrm>
          <a:off x="5756746" y="2305861"/>
          <a:ext cx="2178984" cy="252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56"/>
              </a:lnTo>
              <a:lnTo>
                <a:pt x="2178984" y="126056"/>
              </a:lnTo>
              <a:lnTo>
                <a:pt x="2178984" y="2521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3AA72-0825-BC47-8ACA-BCF100199189}">
      <dsp:nvSpPr>
        <dsp:cNvPr id="0" name=""/>
        <dsp:cNvSpPr/>
      </dsp:nvSpPr>
      <dsp:spPr>
        <a:xfrm>
          <a:off x="6002857" y="3158247"/>
          <a:ext cx="180081" cy="552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249"/>
              </a:lnTo>
              <a:lnTo>
                <a:pt x="180081" y="5522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C0BC4-31C8-A44D-8818-ADB3961EBC75}">
      <dsp:nvSpPr>
        <dsp:cNvPr id="0" name=""/>
        <dsp:cNvSpPr/>
      </dsp:nvSpPr>
      <dsp:spPr>
        <a:xfrm>
          <a:off x="5756746" y="2305861"/>
          <a:ext cx="726328" cy="252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56"/>
              </a:lnTo>
              <a:lnTo>
                <a:pt x="726328" y="126056"/>
              </a:lnTo>
              <a:lnTo>
                <a:pt x="726328" y="2521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84049-C0D5-F44B-8D50-309F86AE312D}">
      <dsp:nvSpPr>
        <dsp:cNvPr id="0" name=""/>
        <dsp:cNvSpPr/>
      </dsp:nvSpPr>
      <dsp:spPr>
        <a:xfrm>
          <a:off x="4550200" y="3158247"/>
          <a:ext cx="180081" cy="2257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020"/>
              </a:lnTo>
              <a:lnTo>
                <a:pt x="180081" y="22570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21E76-7230-A642-93F0-9CC9CEAADE4D}">
      <dsp:nvSpPr>
        <dsp:cNvPr id="0" name=""/>
        <dsp:cNvSpPr/>
      </dsp:nvSpPr>
      <dsp:spPr>
        <a:xfrm>
          <a:off x="4550200" y="3158247"/>
          <a:ext cx="180081" cy="140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634"/>
              </a:lnTo>
              <a:lnTo>
                <a:pt x="180081" y="14046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CAA9C-267B-5743-8F46-A62A31A04CD7}">
      <dsp:nvSpPr>
        <dsp:cNvPr id="0" name=""/>
        <dsp:cNvSpPr/>
      </dsp:nvSpPr>
      <dsp:spPr>
        <a:xfrm>
          <a:off x="4550200" y="3158247"/>
          <a:ext cx="180081" cy="552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249"/>
              </a:lnTo>
              <a:lnTo>
                <a:pt x="180081" y="5522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54F7D-1480-2C4D-9833-9B9F797EA24B}">
      <dsp:nvSpPr>
        <dsp:cNvPr id="0" name=""/>
        <dsp:cNvSpPr/>
      </dsp:nvSpPr>
      <dsp:spPr>
        <a:xfrm>
          <a:off x="5030417" y="2305861"/>
          <a:ext cx="726328" cy="252113"/>
        </a:xfrm>
        <a:custGeom>
          <a:avLst/>
          <a:gdLst/>
          <a:ahLst/>
          <a:cxnLst/>
          <a:rect l="0" t="0" r="0" b="0"/>
          <a:pathLst>
            <a:path>
              <a:moveTo>
                <a:pt x="726328" y="0"/>
              </a:moveTo>
              <a:lnTo>
                <a:pt x="726328" y="126056"/>
              </a:lnTo>
              <a:lnTo>
                <a:pt x="0" y="126056"/>
              </a:lnTo>
              <a:lnTo>
                <a:pt x="0" y="2521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15336-E63E-CC4F-B502-2AE28FB72DBC}">
      <dsp:nvSpPr>
        <dsp:cNvPr id="0" name=""/>
        <dsp:cNvSpPr/>
      </dsp:nvSpPr>
      <dsp:spPr>
        <a:xfrm>
          <a:off x="3097544" y="3158247"/>
          <a:ext cx="180081" cy="2257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020"/>
              </a:lnTo>
              <a:lnTo>
                <a:pt x="180081" y="22570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0D299-A289-6A44-9772-86CBFDEA1074}">
      <dsp:nvSpPr>
        <dsp:cNvPr id="0" name=""/>
        <dsp:cNvSpPr/>
      </dsp:nvSpPr>
      <dsp:spPr>
        <a:xfrm>
          <a:off x="3097544" y="3158247"/>
          <a:ext cx="180081" cy="140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634"/>
              </a:lnTo>
              <a:lnTo>
                <a:pt x="180081" y="14046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47B6D-F728-BF4C-AAF1-1B33A2F257F4}">
      <dsp:nvSpPr>
        <dsp:cNvPr id="0" name=""/>
        <dsp:cNvSpPr/>
      </dsp:nvSpPr>
      <dsp:spPr>
        <a:xfrm>
          <a:off x="3097544" y="3158247"/>
          <a:ext cx="180081" cy="552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249"/>
              </a:lnTo>
              <a:lnTo>
                <a:pt x="180081" y="5522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9B91F-514E-2249-8C90-0CCDAEAB6211}">
      <dsp:nvSpPr>
        <dsp:cNvPr id="0" name=""/>
        <dsp:cNvSpPr/>
      </dsp:nvSpPr>
      <dsp:spPr>
        <a:xfrm>
          <a:off x="3577761" y="2305861"/>
          <a:ext cx="2178984" cy="252113"/>
        </a:xfrm>
        <a:custGeom>
          <a:avLst/>
          <a:gdLst/>
          <a:ahLst/>
          <a:cxnLst/>
          <a:rect l="0" t="0" r="0" b="0"/>
          <a:pathLst>
            <a:path>
              <a:moveTo>
                <a:pt x="2178984" y="0"/>
              </a:moveTo>
              <a:lnTo>
                <a:pt x="2178984" y="126056"/>
              </a:lnTo>
              <a:lnTo>
                <a:pt x="0" y="126056"/>
              </a:lnTo>
              <a:lnTo>
                <a:pt x="0" y="2521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EDC25-F184-734A-A81F-772329277607}">
      <dsp:nvSpPr>
        <dsp:cNvPr id="0" name=""/>
        <dsp:cNvSpPr/>
      </dsp:nvSpPr>
      <dsp:spPr>
        <a:xfrm>
          <a:off x="5711026" y="1453476"/>
          <a:ext cx="91440" cy="2521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62BFF-69C6-BB40-B08E-4E58A01EE8BB}">
      <dsp:nvSpPr>
        <dsp:cNvPr id="0" name=""/>
        <dsp:cNvSpPr/>
      </dsp:nvSpPr>
      <dsp:spPr>
        <a:xfrm>
          <a:off x="5711026" y="601091"/>
          <a:ext cx="91440" cy="2521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0121C-34CF-EF44-A161-61BD4D138996}">
      <dsp:nvSpPr>
        <dsp:cNvPr id="0" name=""/>
        <dsp:cNvSpPr/>
      </dsp:nvSpPr>
      <dsp:spPr>
        <a:xfrm>
          <a:off x="5156474" y="820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Entities and Roles:</a:t>
          </a:r>
          <a:endParaRPr lang="en-SE" sz="1100" kern="1200" dirty="0"/>
        </a:p>
      </dsp:txBody>
      <dsp:txXfrm>
        <a:off x="5156474" y="820"/>
        <a:ext cx="1200542" cy="600271"/>
      </dsp:txXfrm>
    </dsp:sp>
    <dsp:sp modelId="{3AF4902F-9F8B-7348-A359-5851351F1305}">
      <dsp:nvSpPr>
        <dsp:cNvPr id="0" name=""/>
        <dsp:cNvSpPr/>
      </dsp:nvSpPr>
      <dsp:spPr>
        <a:xfrm>
          <a:off x="5156474" y="853205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User Accounts (Admin, Brand Admin, User)</a:t>
          </a:r>
          <a:endParaRPr lang="en-SE" sz="1100" kern="1200" dirty="0"/>
        </a:p>
      </dsp:txBody>
      <dsp:txXfrm>
        <a:off x="5156474" y="853205"/>
        <a:ext cx="1200542" cy="600271"/>
      </dsp:txXfrm>
    </dsp:sp>
    <dsp:sp modelId="{B1B086E6-5A3A-844C-BC27-5EA48BDD3097}">
      <dsp:nvSpPr>
        <dsp:cNvPr id="0" name=""/>
        <dsp:cNvSpPr/>
      </dsp:nvSpPr>
      <dsp:spPr>
        <a:xfrm>
          <a:off x="5156474" y="1705590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Access Permissions:</a:t>
          </a:r>
          <a:endParaRPr lang="en-GB" sz="1100" kern="1200" dirty="0"/>
        </a:p>
      </dsp:txBody>
      <dsp:txXfrm>
        <a:off x="5156474" y="1705590"/>
        <a:ext cx="1200542" cy="600271"/>
      </dsp:txXfrm>
    </dsp:sp>
    <dsp:sp modelId="{D5251F83-5E4B-F84F-A690-A50502653579}">
      <dsp:nvSpPr>
        <dsp:cNvPr id="0" name=""/>
        <dsp:cNvSpPr/>
      </dsp:nvSpPr>
      <dsp:spPr>
        <a:xfrm>
          <a:off x="2977489" y="2557975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Admin:</a:t>
          </a:r>
        </a:p>
      </dsp:txBody>
      <dsp:txXfrm>
        <a:off x="2977489" y="2557975"/>
        <a:ext cx="1200542" cy="600271"/>
      </dsp:txXfrm>
    </dsp:sp>
    <dsp:sp modelId="{6244AF6A-38C4-4C4A-9F1E-28F4F1D23B0A}">
      <dsp:nvSpPr>
        <dsp:cNvPr id="0" name=""/>
        <dsp:cNvSpPr/>
      </dsp:nvSpPr>
      <dsp:spPr>
        <a:xfrm>
          <a:off x="3277625" y="3410361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Full access to all entities.</a:t>
          </a:r>
        </a:p>
      </dsp:txBody>
      <dsp:txXfrm>
        <a:off x="3277625" y="3410361"/>
        <a:ext cx="1200542" cy="600271"/>
      </dsp:txXfrm>
    </dsp:sp>
    <dsp:sp modelId="{4DCEA07B-FD31-884F-B448-8712167B0A0E}">
      <dsp:nvSpPr>
        <dsp:cNvPr id="0" name=""/>
        <dsp:cNvSpPr/>
      </dsp:nvSpPr>
      <dsp:spPr>
        <a:xfrm>
          <a:off x="3277625" y="4262746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Create and manage Brands, Product Lists.</a:t>
          </a:r>
        </a:p>
      </dsp:txBody>
      <dsp:txXfrm>
        <a:off x="3277625" y="4262746"/>
        <a:ext cx="1200542" cy="600271"/>
      </dsp:txXfrm>
    </dsp:sp>
    <dsp:sp modelId="{CF3616C1-CE77-1748-8C45-E6CA0331BCC7}">
      <dsp:nvSpPr>
        <dsp:cNvPr id="0" name=""/>
        <dsp:cNvSpPr/>
      </dsp:nvSpPr>
      <dsp:spPr>
        <a:xfrm>
          <a:off x="3277625" y="5115131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Create and manage (grant permissions) to User Accounts.</a:t>
          </a:r>
        </a:p>
      </dsp:txBody>
      <dsp:txXfrm>
        <a:off x="3277625" y="5115131"/>
        <a:ext cx="1200542" cy="600271"/>
      </dsp:txXfrm>
    </dsp:sp>
    <dsp:sp modelId="{6D31375F-82DA-F14F-B7C9-157D2EBD99B0}">
      <dsp:nvSpPr>
        <dsp:cNvPr id="0" name=""/>
        <dsp:cNvSpPr/>
      </dsp:nvSpPr>
      <dsp:spPr>
        <a:xfrm>
          <a:off x="4430146" y="2557975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Brand Admin:</a:t>
          </a:r>
          <a:endParaRPr lang="en-GB" sz="1100" kern="1200" dirty="0"/>
        </a:p>
      </dsp:txBody>
      <dsp:txXfrm>
        <a:off x="4430146" y="2557975"/>
        <a:ext cx="1200542" cy="600271"/>
      </dsp:txXfrm>
    </dsp:sp>
    <dsp:sp modelId="{1B63EE6C-8C06-5949-AD36-85F0E333A537}">
      <dsp:nvSpPr>
        <dsp:cNvPr id="0" name=""/>
        <dsp:cNvSpPr/>
      </dsp:nvSpPr>
      <dsp:spPr>
        <a:xfrm>
          <a:off x="4730282" y="3410361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Admin privileges limited to their Brand.</a:t>
          </a:r>
        </a:p>
      </dsp:txBody>
      <dsp:txXfrm>
        <a:off x="4730282" y="3410361"/>
        <a:ext cx="1200542" cy="600271"/>
      </dsp:txXfrm>
    </dsp:sp>
    <dsp:sp modelId="{BB0540BE-5B1D-9740-9D6A-84F732889952}">
      <dsp:nvSpPr>
        <dsp:cNvPr id="0" name=""/>
        <dsp:cNvSpPr/>
      </dsp:nvSpPr>
      <dsp:spPr>
        <a:xfrm>
          <a:off x="4730282" y="4262746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Create and manage Product Lists within their Brand.</a:t>
          </a:r>
        </a:p>
      </dsp:txBody>
      <dsp:txXfrm>
        <a:off x="4730282" y="4262746"/>
        <a:ext cx="1200542" cy="600271"/>
      </dsp:txXfrm>
    </dsp:sp>
    <dsp:sp modelId="{04094494-57A4-D34E-BD1F-984EBA1D888A}">
      <dsp:nvSpPr>
        <dsp:cNvPr id="0" name=""/>
        <dsp:cNvSpPr/>
      </dsp:nvSpPr>
      <dsp:spPr>
        <a:xfrm>
          <a:off x="4730282" y="5115131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Manage the Brand itself.</a:t>
          </a:r>
        </a:p>
      </dsp:txBody>
      <dsp:txXfrm>
        <a:off x="4730282" y="5115131"/>
        <a:ext cx="1200542" cy="600271"/>
      </dsp:txXfrm>
    </dsp:sp>
    <dsp:sp modelId="{B8804A7C-70FC-4A4E-8005-A7AADF91D933}">
      <dsp:nvSpPr>
        <dsp:cNvPr id="0" name=""/>
        <dsp:cNvSpPr/>
      </dsp:nvSpPr>
      <dsp:spPr>
        <a:xfrm>
          <a:off x="5882803" y="2557975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User</a:t>
          </a:r>
          <a:r>
            <a:rPr lang="en-GB" sz="1100" kern="1200" dirty="0"/>
            <a:t>:</a:t>
          </a:r>
        </a:p>
      </dsp:txBody>
      <dsp:txXfrm>
        <a:off x="5882803" y="2557975"/>
        <a:ext cx="1200542" cy="600271"/>
      </dsp:txXfrm>
    </dsp:sp>
    <dsp:sp modelId="{B29C5715-81CD-124F-A54D-45B7AA5D5A2C}">
      <dsp:nvSpPr>
        <dsp:cNvPr id="0" name=""/>
        <dsp:cNvSpPr/>
      </dsp:nvSpPr>
      <dsp:spPr>
        <a:xfrm>
          <a:off x="6182938" y="3410361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Read-only permissions on all entities.</a:t>
          </a:r>
        </a:p>
      </dsp:txBody>
      <dsp:txXfrm>
        <a:off x="6182938" y="3410361"/>
        <a:ext cx="1200542" cy="600271"/>
      </dsp:txXfrm>
    </dsp:sp>
    <dsp:sp modelId="{DDDC00C9-CE45-5447-82DC-005CFB54A85A}">
      <dsp:nvSpPr>
        <dsp:cNvPr id="0" name=""/>
        <dsp:cNvSpPr/>
      </dsp:nvSpPr>
      <dsp:spPr>
        <a:xfrm>
          <a:off x="7335459" y="2557975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Invalid User Account:</a:t>
          </a:r>
          <a:endParaRPr lang="en-GB" sz="1100" kern="1200" dirty="0"/>
        </a:p>
      </dsp:txBody>
      <dsp:txXfrm>
        <a:off x="7335459" y="2557975"/>
        <a:ext cx="1200542" cy="600271"/>
      </dsp:txXfrm>
    </dsp:sp>
    <dsp:sp modelId="{5E9CE155-756A-A14B-9781-ED32F78C9826}">
      <dsp:nvSpPr>
        <dsp:cNvPr id="0" name=""/>
        <dsp:cNvSpPr/>
      </dsp:nvSpPr>
      <dsp:spPr>
        <a:xfrm>
          <a:off x="7635595" y="3410361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dirty="0"/>
            <a:t>Role: Invalid (non-existent role)</a:t>
          </a:r>
          <a:endParaRPr lang="en-SE" sz="1100" b="0" i="0" kern="1200" dirty="0"/>
        </a:p>
      </dsp:txBody>
      <dsp:txXfrm>
        <a:off x="7635595" y="3410361"/>
        <a:ext cx="1200542" cy="600271"/>
      </dsp:txXfrm>
    </dsp:sp>
    <dsp:sp modelId="{9B31B1E9-CBD4-A545-9CAC-0415F7B4D0F1}">
      <dsp:nvSpPr>
        <dsp:cNvPr id="0" name=""/>
        <dsp:cNvSpPr/>
      </dsp:nvSpPr>
      <dsp:spPr>
        <a:xfrm>
          <a:off x="7635595" y="4262746"/>
          <a:ext cx="1200542" cy="60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100" b="0" i="0" kern="1200" dirty="0"/>
            <a:t>Permissions: None</a:t>
          </a:r>
        </a:p>
      </dsp:txBody>
      <dsp:txXfrm>
        <a:off x="7635595" y="4262746"/>
        <a:ext cx="1200542" cy="60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95FB-49E5-E149-0C7F-E8BB017C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98473-E9C0-C636-076D-5B28E893D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1C2B-6D12-A418-2C15-E227B4FC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3AFC-C82D-F3C4-85D0-6C8E0218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39FE-DB79-F418-359A-7D4D3184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77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05C7-E980-4EA5-EB7D-07BE2FB1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BCA6D-F6AD-C415-EF19-DBC55ECD4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2868-14D7-424E-D5CA-87AEF22D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D31A-056E-7282-9B42-B2B7BA6F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6B68-CACB-03E1-8E9E-28902F8B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3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EE6D8-86A0-2D21-AA9D-9CC81FEC7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A1F2-C64C-25EB-7D97-DA73108E5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BB1C-E1D8-956C-3AFF-33838EF8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85F2-DEAB-1E12-66FD-15086463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E74C-0489-5052-266C-E8DB849A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010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BFDA-6B6F-09A2-F4A6-81EAA090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4F78-14D9-FBA6-B133-C0AF7CEB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C4E7-0B12-4853-CD9F-74D7394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0270B-2396-B309-4DE5-348F35A5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BF608-170B-541C-47BB-528E255C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511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BE34-12F7-3FDA-7497-C59E12C3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2D6E-BC05-D5DA-8FB0-8E38B5E8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C809-BE0B-F1FA-5208-56D77C5F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BE622-3ECD-F2C8-C40D-51127EC5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395C-7149-60CD-C3D2-C33B40F2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378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6EEB-D08A-79D3-04E2-655FF3D7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57F3-1B93-D4C4-B059-4363A66BF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76620-9FD2-6C1E-50F9-874A676F8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205A0-871B-99C1-019F-CCBB07F7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41CEE-33B0-242D-EAC4-11ACACCD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775E-3CAC-169E-B656-296B5C6A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87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3931-2803-079B-8E65-FBC08680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C386-5B92-4D4B-59AE-A0A6AA4E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046C8-48FA-CEB0-BE81-1BF12D7F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2836-D341-516A-B31B-D605B60E2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5BA97-F520-4572-73EF-9CFAB2945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7810-9213-FA15-0851-C3D922D0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866D5-E121-56CA-3AB2-831CF5D3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2DA76-CE83-0AB8-B9E5-A748BE80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6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AC0D-2421-BFCF-36BE-8811DB05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F287C-A4E5-8345-086E-BAB153A1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2F76A-EF03-E6DC-CC4D-1C494A1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51869-7CE6-11CF-7061-BC89B9F7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A0383-B7B4-8298-3D84-3BC19697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286C9-7F0F-055A-7260-5E04A6FB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E2070-3513-7FA6-DDAA-325A1C5F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034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D9F0-786D-A3A5-C63C-A5646292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C510-FDA6-C6C6-E4BA-CF724833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E4629-CFE7-33F8-ACCD-823BAB211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B120A-CCA7-B5E9-90FB-1C8B8A43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A5B9-1B10-1706-F48B-300F7E44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6368-6299-02F8-2EB4-87A500F2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351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7BF4-242E-4C7F-FD64-0898A72D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73A1A-19D9-3A71-7F19-AE35FD8A3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7A69F-EF2E-52B4-0B97-711A450C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0727E-7C30-780F-5496-FFA7145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F74E-79F4-767C-572F-494EDC5C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73D3-A263-9D3F-80FA-671F5C10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74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FC5D0-5F90-F577-4ADA-9CDA0DE8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B239-BDC3-194C-C020-476FAF94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B16A1-4C96-55F4-AA26-329252B07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04289-E2D5-864E-9E85-AB97FF388FCE}" type="datetimeFigureOut">
              <a:rPr lang="en-SE" smtClean="0"/>
              <a:t>2024-03-05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46C1-F1C6-2D7D-30D8-CE9FFD255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0E61-EDA5-090C-D283-28F82822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0A568-95AA-FA49-A123-1CEFC7327B86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BD2D1-CA03-A3E6-F4E2-8CA522663B0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33250" y="6672580"/>
            <a:ext cx="3476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5A5A5A"/>
                </a:solidFill>
                <a:latin typeface="Noto IKEA Latin" panose="020F0502020204030204" pitchFamily="34" charset="0"/>
                <a:cs typeface="Noto IKEA Latin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360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131FB1-4E28-59C9-BB22-1F563E53343C}"/>
              </a:ext>
            </a:extLst>
          </p:cNvPr>
          <p:cNvSpPr txBox="1"/>
          <p:nvPr/>
        </p:nvSpPr>
        <p:spPr>
          <a:xfrm>
            <a:off x="859971" y="1719943"/>
            <a:ext cx="109945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pPr algn="ctr"/>
            <a:r>
              <a:rPr lang="en-GB" sz="2400" b="1" u="sng" dirty="0">
                <a:effectLst/>
                <a:latin typeface="Helvetica Neue" panose="02000503000000020004" pitchFamily="2" charset="0"/>
              </a:rPr>
              <a:t>Objective</a:t>
            </a:r>
          </a:p>
          <a:p>
            <a:pPr algn="ctr"/>
            <a:endParaRPr lang="en-GB" sz="2400" b="1" u="sng" dirty="0">
              <a:effectLst/>
              <a:latin typeface="Helvetica Neue" panose="02000503000000020004" pitchFamily="2" charset="0"/>
            </a:endParaRPr>
          </a:p>
          <a:p>
            <a:pPr algn="ctr"/>
            <a:r>
              <a:rPr lang="en-GB" i="1" dirty="0">
                <a:effectLst/>
                <a:latin typeface="Helvetica Neue" panose="02000503000000020004" pitchFamily="2" charset="0"/>
              </a:rPr>
              <a:t>To make sure that the access control mechanisms in the software system are effective in achieving no to minimum unauthorized access to the entities - User accounts, Brands, and Product Lists.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6F083-8C36-BC35-AB1E-E1F513204A0A}"/>
              </a:ext>
            </a:extLst>
          </p:cNvPr>
          <p:cNvSpPr txBox="1"/>
          <p:nvPr/>
        </p:nvSpPr>
        <p:spPr>
          <a:xfrm>
            <a:off x="0" y="1632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Test Design Proposal: Minimizing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124075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987BBF-9BE0-335F-979B-B84D1357F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108632"/>
              </p:ext>
            </p:extLst>
          </p:nvPr>
        </p:nvGraphicFramePr>
        <p:xfrm>
          <a:off x="174171" y="990600"/>
          <a:ext cx="11813628" cy="57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152664-EF08-659A-C5B4-DFBD6FFCBDE2}"/>
              </a:ext>
            </a:extLst>
          </p:cNvPr>
          <p:cNvSpPr txBox="1"/>
          <p:nvPr/>
        </p:nvSpPr>
        <p:spPr>
          <a:xfrm>
            <a:off x="174172" y="151176"/>
            <a:ext cx="1181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3600" b="1" u="sng" dirty="0"/>
              <a:t>Accounts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25120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F1357-4CED-BC4A-F240-17F17A2BFC7F}"/>
              </a:ext>
            </a:extLst>
          </p:cNvPr>
          <p:cNvSpPr txBox="1"/>
          <p:nvPr/>
        </p:nvSpPr>
        <p:spPr>
          <a:xfrm>
            <a:off x="277586" y="1524001"/>
            <a:ext cx="11811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Helvetica Neue" panose="02000503000000020004" pitchFamily="2" charset="0"/>
              </a:rPr>
              <a:t>Brand with Products: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Name: TestBrand1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Admin: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Products: TestProduct1, TestProduct2, ...</a:t>
            </a: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Helvetica Neue" panose="02000503000000020004" pitchFamily="2" charset="0"/>
              </a:rPr>
              <a:t>Brand without Products: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Name: TestBrand2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Admin: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Products: None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8AE7B-AD8E-58FF-144D-EE8863124395}"/>
              </a:ext>
            </a:extLst>
          </p:cNvPr>
          <p:cNvSpPr txBox="1"/>
          <p:nvPr/>
        </p:nvSpPr>
        <p:spPr>
          <a:xfrm>
            <a:off x="174172" y="151176"/>
            <a:ext cx="1181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effectLst/>
                <a:latin typeface="Helvetica Neue" panose="02000503000000020004" pitchFamily="2" charset="0"/>
              </a:rPr>
              <a:t>Test Data for Brands</a:t>
            </a:r>
            <a:endParaRPr lang="en-GB" sz="3600" u="sng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B4B9E5-24D7-350B-0446-1E0BFF683B91}"/>
              </a:ext>
            </a:extLst>
          </p:cNvPr>
          <p:cNvSpPr txBox="1"/>
          <p:nvPr/>
        </p:nvSpPr>
        <p:spPr>
          <a:xfrm>
            <a:off x="337457" y="1284513"/>
            <a:ext cx="116803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Helvetica Neue" panose="02000503000000020004" pitchFamily="2" charset="0"/>
              </a:rPr>
              <a:t>Product List under Brand Admin's Brand: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Name: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BrandAdminProductList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Brand: TestBrand1 (associated with Brand Admin)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Products: TestProduct1, TestProduct2, 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Helvetica Neue" panose="02000503000000020004" pitchFamily="2" charset="0"/>
              </a:rPr>
              <a:t>Product List under Different Brand Admin's Brand: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Name: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AnotherBrandAdminProductList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Brand: TestBrand2 (associated with another Brand Admin)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Products: TestProduct3, TestProduct4, ...</a:t>
            </a: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Helvetica Neue" panose="02000503000000020004" pitchFamily="2" charset="0"/>
              </a:rPr>
              <a:t>Product List under User's Brand (Read-only Access):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Name: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UserProductList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Brand: TestBrand3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Products: TestProduct5, TestProduct6, ...</a:t>
            </a: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Helvetica Neue" panose="02000503000000020004" pitchFamily="2" charset="0"/>
              </a:rPr>
              <a:t>Invalid Product List (No Brand Association):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Name: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InvalidProductList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Brand: 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Products: None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CDC55-7E7F-FEF5-71F3-98D080B44680}"/>
              </a:ext>
            </a:extLst>
          </p:cNvPr>
          <p:cNvSpPr txBox="1"/>
          <p:nvPr/>
        </p:nvSpPr>
        <p:spPr>
          <a:xfrm>
            <a:off x="174172" y="151176"/>
            <a:ext cx="1181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effectLst/>
                <a:latin typeface="Helvetica Neue" panose="02000503000000020004" pitchFamily="2" charset="0"/>
              </a:rPr>
              <a:t>Test Data for Product Lists</a:t>
            </a:r>
            <a:endParaRPr lang="en-GB" sz="3600" u="sng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0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45A39-8148-79BE-34B5-07BD09387254}"/>
              </a:ext>
            </a:extLst>
          </p:cNvPr>
          <p:cNvSpPr txBox="1"/>
          <p:nvPr/>
        </p:nvSpPr>
        <p:spPr>
          <a:xfrm>
            <a:off x="478971" y="1915886"/>
            <a:ext cx="114844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The test data is designed to cover different scenarios for user roles (Admin, Brand Admin, User) and their corresponding access permissions.</a:t>
            </a: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Various Brands are created with and without associated products to test Brand Admin's capabilities.</a:t>
            </a: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Product Lists are created under different Brands to validate the permissions of Brand Admins and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7539E-C510-901D-102E-AAB4385CBD5A}"/>
              </a:ext>
            </a:extLst>
          </p:cNvPr>
          <p:cNvSpPr txBox="1"/>
          <p:nvPr/>
        </p:nvSpPr>
        <p:spPr>
          <a:xfrm>
            <a:off x="174172" y="151176"/>
            <a:ext cx="1181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effectLst/>
                <a:latin typeface="Helvetica Neue" panose="02000503000000020004" pitchFamily="2" charset="0"/>
              </a:rPr>
              <a:t>Explanation</a:t>
            </a:r>
            <a:endParaRPr lang="en-GB" sz="3600" u="sng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8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DCB15A-037A-1D5E-BBCB-45D04729F49C}"/>
              </a:ext>
            </a:extLst>
          </p:cNvPr>
          <p:cNvSpPr txBox="1"/>
          <p:nvPr/>
        </p:nvSpPr>
        <p:spPr>
          <a:xfrm>
            <a:off x="174171" y="1524000"/>
            <a:ext cx="1158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u="sng" dirty="0">
                <a:effectLst/>
                <a:latin typeface="Helvetica Neue" panose="02000503000000020004" pitchFamily="2" charset="0"/>
              </a:rPr>
              <a:t>1. User Account Creation and Assignment of Roles: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 Test Cases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	1: Verify that only Admin accounts can create new User accounts.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	2: Confirm that only Admin accounts can assign roles to newly created User accounts.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	3: Ensure that Brand Admin accounts can only assign roles within their own Brand context.</a:t>
            </a:r>
          </a:p>
          <a:p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i="1" u="sng" dirty="0">
                <a:effectLst/>
                <a:latin typeface="Helvetica Neue" panose="02000503000000020004" pitchFamily="2" charset="0"/>
              </a:rPr>
              <a:t>2. Brand Creation and Management: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 Test Cases 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	1: Validate that only Admin accounts can create new Brands.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2: Confirm that only Admin accounts can manage (edit, delete) Brands.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3: Ensure Brand Admin accounts cannot create or manage Brands.</a:t>
            </a:r>
          </a:p>
          <a:p>
            <a:endParaRPr lang="en-GB" dirty="0">
              <a:latin typeface="Helvetica Neue" panose="02000503000000020004" pitchFamily="2" charset="0"/>
            </a:endParaRPr>
          </a:p>
          <a:p>
            <a:r>
              <a:rPr lang="en-GB" i="1" u="sng" dirty="0">
                <a:effectLst/>
                <a:latin typeface="Helvetica Neue" panose="02000503000000020004" pitchFamily="2" charset="0"/>
              </a:rPr>
              <a:t>3. Product List Creation and Management: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   Test Cases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1: Verify that only Admin accounts can create new Product Lists.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2: Confirm that only Admin and Brand Admin accounts can manage Product Lists.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3: Ensure Users cannot create or manage Product Lists.</a:t>
            </a:r>
          </a:p>
          <a:p>
            <a:endParaRPr lang="en-GB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8E173-5649-3A2C-0FC1-2767A9256798}"/>
              </a:ext>
            </a:extLst>
          </p:cNvPr>
          <p:cNvSpPr txBox="1"/>
          <p:nvPr/>
        </p:nvSpPr>
        <p:spPr>
          <a:xfrm>
            <a:off x="174172" y="151176"/>
            <a:ext cx="1181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effectLst/>
                <a:latin typeface="Helvetica Neue" panose="02000503000000020004" pitchFamily="2" charset="0"/>
              </a:rPr>
              <a:t>Test Categories</a:t>
            </a:r>
          </a:p>
        </p:txBody>
      </p:sp>
    </p:spTree>
    <p:extLst>
      <p:ext uri="{BB962C8B-B14F-4D97-AF65-F5344CB8AC3E}">
        <p14:creationId xmlns:p14="http://schemas.microsoft.com/office/powerpoint/2010/main" val="279586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2D3DE1-36B3-162B-64C1-5F81CE33F7A6}"/>
              </a:ext>
            </a:extLst>
          </p:cNvPr>
          <p:cNvSpPr txBox="1"/>
          <p:nvPr/>
        </p:nvSpPr>
        <p:spPr>
          <a:xfrm>
            <a:off x="255814" y="1915885"/>
            <a:ext cx="11680371" cy="4942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u="sng" dirty="0">
                <a:effectLst/>
                <a:latin typeface="Helvetica Neue" panose="02000503000000020004" pitchFamily="2" charset="0"/>
              </a:rPr>
              <a:t>4. Access Control on Entities: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   Test Cases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1: Validate that Users only have read-only access to all entities.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2: Confirm that Brand Admins have admin privileges only within their Brand context.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3: Ensure Admins have access to everything.</a:t>
            </a:r>
          </a:p>
          <a:p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i="1" u="sng" dirty="0">
                <a:effectLst/>
                <a:latin typeface="Helvetica Neue" panose="02000503000000020004" pitchFamily="2" charset="0"/>
              </a:rPr>
              <a:t>5. Permission Management: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   Test Cases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1: Verify that only Admins can grant permissions to User accounts.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 	2: Confirm that Brand Admins can only grant permissions within their own Brand context.</a:t>
            </a:r>
          </a:p>
          <a:p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i="1" u="sng" dirty="0">
                <a:effectLst/>
                <a:latin typeface="Helvetica Neue" panose="02000503000000020004" pitchFamily="2" charset="0"/>
              </a:rPr>
              <a:t>6. Combination and Boundary Tests: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   Test Cases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1: Validate the system's behaviour when a User tries to create a Brand.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   	2: Confirm the system response when a Brand Admin attempts to manage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D0685-6F29-EC9E-138C-943CB92C9BC8}"/>
              </a:ext>
            </a:extLst>
          </p:cNvPr>
          <p:cNvSpPr txBox="1"/>
          <p:nvPr/>
        </p:nvSpPr>
        <p:spPr>
          <a:xfrm>
            <a:off x="174172" y="151176"/>
            <a:ext cx="1181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effectLst/>
                <a:latin typeface="Helvetica Neue" panose="02000503000000020004" pitchFamily="2" charset="0"/>
              </a:rPr>
              <a:t>Test Categories</a:t>
            </a:r>
          </a:p>
        </p:txBody>
      </p:sp>
    </p:spTree>
    <p:extLst>
      <p:ext uri="{BB962C8B-B14F-4D97-AF65-F5344CB8AC3E}">
        <p14:creationId xmlns:p14="http://schemas.microsoft.com/office/powerpoint/2010/main" val="343625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52E13D-3DCE-0116-51EA-FE0D2126D56A}"/>
              </a:ext>
            </a:extLst>
          </p:cNvPr>
          <p:cNvSpPr txBox="1"/>
          <p:nvPr/>
        </p:nvSpPr>
        <p:spPr>
          <a:xfrm>
            <a:off x="206829" y="1894114"/>
            <a:ext cx="11658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i="1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Edge Scenarios: 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Conduct thorough testing to identify and address scenarios involving unconventional combinations of roles and permissions.</a:t>
            </a:r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GB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i="1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Logging and Audit Trails: 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Assess whether the system effectively logs all activities related to permissions, ensuring comprehensive security audit capabilities.</a:t>
            </a:r>
          </a:p>
          <a:p>
            <a:endParaRPr lang="en-GB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i="1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Graceful Error Management: 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Scrutinize the system's responses when users attempt unauthorized actions, focusing on the clarity and appropriateness of error messages and corresponding system reactions.</a:t>
            </a:r>
          </a:p>
          <a:p>
            <a:pPr lvl="1"/>
            <a:endParaRPr lang="en-GB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i="1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 Evaluation: 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the system encompasses a substantial volume of entities, execute performance tests to gauge the efficiency of access control mechanisms in handling large datasets.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EE9F9-89B8-EE75-BA43-F1BC7C66DC94}"/>
              </a:ext>
            </a:extLst>
          </p:cNvPr>
          <p:cNvSpPr txBox="1"/>
          <p:nvPr/>
        </p:nvSpPr>
        <p:spPr>
          <a:xfrm>
            <a:off x="174172" y="151176"/>
            <a:ext cx="1181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effectLst/>
                <a:latin typeface="Helvetica Neue" panose="02000503000000020004" pitchFamily="2" charset="0"/>
              </a:rPr>
              <a:t>Additional Testing</a:t>
            </a:r>
          </a:p>
        </p:txBody>
      </p:sp>
    </p:spTree>
    <p:extLst>
      <p:ext uri="{BB962C8B-B14F-4D97-AF65-F5344CB8AC3E}">
        <p14:creationId xmlns:p14="http://schemas.microsoft.com/office/powerpoint/2010/main" val="28420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f945650-ec40-41a9-9362-7e2addda4452}" enabled="1" method="Standard" siteId="{a33c6ac4-a52e-45c5-af07-b972df9bd00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746</Words>
  <Application>Microsoft Macintosh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Helvetica Neue</vt:lpstr>
      <vt:lpstr>Noto IKEA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Ahutosh</dc:creator>
  <cp:lastModifiedBy>Prince Ahutosh</cp:lastModifiedBy>
  <cp:revision>2</cp:revision>
  <dcterms:created xsi:type="dcterms:W3CDTF">2024-03-05T08:24:24Z</dcterms:created>
  <dcterms:modified xsi:type="dcterms:W3CDTF">2024-03-05T09:54:19Z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