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FE4B-8411-4842-85E8-6437EA447007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4440-D40E-4E3C-BB44-5CE026654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9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FE4B-8411-4842-85E8-6437EA447007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4440-D40E-4E3C-BB44-5CE026654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6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FE4B-8411-4842-85E8-6437EA447007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4440-D40E-4E3C-BB44-5CE026654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8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FE4B-8411-4842-85E8-6437EA447007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4440-D40E-4E3C-BB44-5CE026654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3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FE4B-8411-4842-85E8-6437EA447007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4440-D40E-4E3C-BB44-5CE026654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1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FE4B-8411-4842-85E8-6437EA447007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4440-D40E-4E3C-BB44-5CE026654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5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FE4B-8411-4842-85E8-6437EA447007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4440-D40E-4E3C-BB44-5CE026654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2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FE4B-8411-4842-85E8-6437EA447007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4440-D40E-4E3C-BB44-5CE026654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FE4B-8411-4842-85E8-6437EA447007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4440-D40E-4E3C-BB44-5CE026654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5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FE4B-8411-4842-85E8-6437EA447007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4440-D40E-4E3C-BB44-5CE026654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1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FE4B-8411-4842-85E8-6437EA447007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4440-D40E-4E3C-BB44-5CE026654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0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FFE4B-8411-4842-85E8-6437EA447007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4440-D40E-4E3C-BB44-5CE026654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8187" y="634701"/>
            <a:ext cx="925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The task: to match the custom user questions with the predefined structured questions </a:t>
            </a:r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10596282" y="2409713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370372" y="1527586"/>
            <a:ext cx="1527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Structured questions DB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18089" y="2614108"/>
            <a:ext cx="1452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Initially read to cache (expire: TBD)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9606579" y="3022361"/>
            <a:ext cx="1280160" cy="140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028049" y="4518211"/>
            <a:ext cx="1452283" cy="774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Questions Cache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55697" y="1115638"/>
            <a:ext cx="2000922" cy="946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User input: custom question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476105" y="1850751"/>
            <a:ext cx="879592" cy="660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143466" y="1673955"/>
            <a:ext cx="1839557" cy="999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 Question Tokens (aka unique words)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91307" y="2323652"/>
            <a:ext cx="1145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Split the question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6449519" y="4840941"/>
            <a:ext cx="1578530" cy="26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589907" y="5443369"/>
            <a:ext cx="1968649" cy="84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Structured questions tokens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137086" y="2119195"/>
            <a:ext cx="1312433" cy="33241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>
                <a:solidFill>
                  <a:srgbClr val="FF0000"/>
                </a:solidFill>
              </a:rPr>
              <a:t>Tokenizer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82309" y="4969596"/>
            <a:ext cx="1145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Split the questions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2983023" y="2173916"/>
            <a:ext cx="2154063" cy="14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558556" y="4867835"/>
            <a:ext cx="1578531" cy="86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589908" y="3493535"/>
            <a:ext cx="2766940" cy="1333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Compare tokens, choose the best match based on the token number</a:t>
            </a:r>
            <a:endParaRPr lang="en-US" dirty="0"/>
          </a:p>
        </p:txBody>
      </p:sp>
      <p:sp>
        <p:nvSpPr>
          <p:cNvPr id="43" name="Down Arrow 42"/>
          <p:cNvSpPr/>
          <p:nvPr/>
        </p:nvSpPr>
        <p:spPr>
          <a:xfrm>
            <a:off x="2472434" y="2716037"/>
            <a:ext cx="500944" cy="736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10800000">
            <a:off x="2528221" y="4983043"/>
            <a:ext cx="315708" cy="4195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32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</dc:creator>
  <cp:lastModifiedBy>Rachel</cp:lastModifiedBy>
  <cp:revision>2</cp:revision>
  <dcterms:created xsi:type="dcterms:W3CDTF">2018-03-18T03:27:17Z</dcterms:created>
  <dcterms:modified xsi:type="dcterms:W3CDTF">2018-03-18T03:38:54Z</dcterms:modified>
</cp:coreProperties>
</file>