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713" autoAdjust="0"/>
  </p:normalViewPr>
  <p:slideViewPr>
    <p:cSldViewPr>
      <p:cViewPr varScale="1">
        <p:scale>
          <a:sx n="91" d="100"/>
          <a:sy n="91" d="100"/>
        </p:scale>
        <p:origin x="-96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98FBF-4DAD-4FDE-92C2-F7FE811C0E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C88A2DD-8DA2-4C6D-A698-4EA538F2A305}">
      <dgm:prSet phldrT="[Текст]"/>
      <dgm:spPr/>
      <dgm:t>
        <a:bodyPr/>
        <a:lstStyle/>
        <a:p>
          <a:r>
            <a:rPr lang="ru-RU" dirty="0" smtClean="0"/>
            <a:t>Цифровые образовательные платформы</a:t>
          </a:r>
          <a:endParaRPr lang="ru-RU" dirty="0"/>
        </a:p>
      </dgm:t>
    </dgm:pt>
    <dgm:pt modelId="{C5C86522-12CB-48C4-8752-B71C115F7663}" type="parTrans" cxnId="{FF63A4B0-01CE-432B-9835-CD3F1F656A51}">
      <dgm:prSet/>
      <dgm:spPr/>
      <dgm:t>
        <a:bodyPr/>
        <a:lstStyle/>
        <a:p>
          <a:endParaRPr lang="ru-RU"/>
        </a:p>
      </dgm:t>
    </dgm:pt>
    <dgm:pt modelId="{DE77BBD9-9D5C-4752-8E7D-0F74E6AAF7F6}" type="sibTrans" cxnId="{FF63A4B0-01CE-432B-9835-CD3F1F656A51}">
      <dgm:prSet/>
      <dgm:spPr/>
      <dgm:t>
        <a:bodyPr/>
        <a:lstStyle/>
        <a:p>
          <a:endParaRPr lang="ru-RU"/>
        </a:p>
      </dgm:t>
    </dgm:pt>
    <dgm:pt modelId="{78C46A7E-9157-4CBF-95A0-39448B8D6C19}">
      <dgm:prSet phldrT="[Текст]"/>
      <dgm:spPr/>
      <dgm:t>
        <a:bodyPr/>
        <a:lstStyle/>
        <a:p>
          <a:r>
            <a:rPr lang="ru-RU" dirty="0" err="1" smtClean="0"/>
            <a:t>Учи.ру</a:t>
          </a:r>
          <a:endParaRPr lang="ru-RU" dirty="0"/>
        </a:p>
      </dgm:t>
    </dgm:pt>
    <dgm:pt modelId="{2D81BEDA-9D99-4BDE-8B2A-7E286288A199}" type="parTrans" cxnId="{E7A44C7D-41A9-4824-BE01-0E776FA87A7A}">
      <dgm:prSet/>
      <dgm:spPr/>
      <dgm:t>
        <a:bodyPr/>
        <a:lstStyle/>
        <a:p>
          <a:endParaRPr lang="ru-RU"/>
        </a:p>
      </dgm:t>
    </dgm:pt>
    <dgm:pt modelId="{E529BB14-9314-4932-9291-4BB3ACF97D55}" type="sibTrans" cxnId="{E7A44C7D-41A9-4824-BE01-0E776FA87A7A}">
      <dgm:prSet/>
      <dgm:spPr/>
      <dgm:t>
        <a:bodyPr/>
        <a:lstStyle/>
        <a:p>
          <a:endParaRPr lang="ru-RU"/>
        </a:p>
      </dgm:t>
    </dgm:pt>
    <dgm:pt modelId="{0B4414B5-C35C-4A0A-91ED-63357BC298D9}">
      <dgm:prSet phldrT="[Текст]"/>
      <dgm:spPr/>
      <dgm:t>
        <a:bodyPr/>
        <a:lstStyle/>
        <a:p>
          <a:r>
            <a:rPr lang="ru-RU" dirty="0" smtClean="0"/>
            <a:t>РЭШ</a:t>
          </a:r>
          <a:endParaRPr lang="ru-RU" dirty="0"/>
        </a:p>
      </dgm:t>
    </dgm:pt>
    <dgm:pt modelId="{D573DA32-CEC5-4436-85F6-07C9D48621A9}" type="parTrans" cxnId="{C90FD916-3B05-4DEF-B731-A855397E7EA7}">
      <dgm:prSet/>
      <dgm:spPr/>
      <dgm:t>
        <a:bodyPr/>
        <a:lstStyle/>
        <a:p>
          <a:endParaRPr lang="ru-RU"/>
        </a:p>
      </dgm:t>
    </dgm:pt>
    <dgm:pt modelId="{46005AC3-22AA-4D11-8757-F5C24CA6739A}" type="sibTrans" cxnId="{C90FD916-3B05-4DEF-B731-A855397E7EA7}">
      <dgm:prSet/>
      <dgm:spPr/>
      <dgm:t>
        <a:bodyPr/>
        <a:lstStyle/>
        <a:p>
          <a:endParaRPr lang="ru-RU"/>
        </a:p>
      </dgm:t>
    </dgm:pt>
    <dgm:pt modelId="{CB274E09-01BA-4542-96CD-7594164D53CE}">
      <dgm:prSet phldrT="[Текст]"/>
      <dgm:spPr/>
      <dgm:t>
        <a:bodyPr/>
        <a:lstStyle/>
        <a:p>
          <a:r>
            <a:rPr lang="en-US" dirty="0" err="1" smtClean="0"/>
            <a:t>Skysmart</a:t>
          </a:r>
          <a:endParaRPr lang="ru-RU" dirty="0"/>
        </a:p>
      </dgm:t>
    </dgm:pt>
    <dgm:pt modelId="{02F59E85-34B5-47C6-9A2B-CB995003D928}" type="parTrans" cxnId="{8ECF04BC-8AA6-40B2-8852-E55D1024AA7C}">
      <dgm:prSet/>
      <dgm:spPr/>
      <dgm:t>
        <a:bodyPr/>
        <a:lstStyle/>
        <a:p>
          <a:endParaRPr lang="ru-RU"/>
        </a:p>
      </dgm:t>
    </dgm:pt>
    <dgm:pt modelId="{535CFE47-8495-432E-8974-1ECF93AFF1F8}" type="sibTrans" cxnId="{8ECF04BC-8AA6-40B2-8852-E55D1024AA7C}">
      <dgm:prSet/>
      <dgm:spPr/>
      <dgm:t>
        <a:bodyPr/>
        <a:lstStyle/>
        <a:p>
          <a:endParaRPr lang="ru-RU"/>
        </a:p>
      </dgm:t>
    </dgm:pt>
    <dgm:pt modelId="{86FA09D9-66EA-43E2-AA6F-3EB27B0911C5}">
      <dgm:prSet phldrT="[Текст]"/>
      <dgm:spPr/>
      <dgm:t>
        <a:bodyPr/>
        <a:lstStyle/>
        <a:p>
          <a:r>
            <a:rPr lang="ru-RU" dirty="0" smtClean="0"/>
            <a:t>МЭО</a:t>
          </a:r>
          <a:endParaRPr lang="ru-RU" dirty="0"/>
        </a:p>
      </dgm:t>
    </dgm:pt>
    <dgm:pt modelId="{E35248CA-5EF6-49B2-BB01-861FD19B7B1E}" type="parTrans" cxnId="{158721C8-7F03-4528-989C-94A28A382693}">
      <dgm:prSet/>
      <dgm:spPr/>
      <dgm:t>
        <a:bodyPr/>
        <a:lstStyle/>
        <a:p>
          <a:endParaRPr lang="ru-RU"/>
        </a:p>
      </dgm:t>
    </dgm:pt>
    <dgm:pt modelId="{2A78E235-FA06-4380-948D-5892141C12B6}" type="sibTrans" cxnId="{158721C8-7F03-4528-989C-94A28A382693}">
      <dgm:prSet/>
      <dgm:spPr/>
      <dgm:t>
        <a:bodyPr/>
        <a:lstStyle/>
        <a:p>
          <a:endParaRPr lang="ru-RU"/>
        </a:p>
      </dgm:t>
    </dgm:pt>
    <dgm:pt modelId="{A8DADF01-4E2E-492E-9991-539BF514E24C}">
      <dgm:prSet phldrT="[Текст]"/>
      <dgm:spPr/>
      <dgm:t>
        <a:bodyPr/>
        <a:lstStyle/>
        <a:p>
          <a:r>
            <a:rPr lang="ru-RU" dirty="0" err="1" smtClean="0"/>
            <a:t>ЯКласс</a:t>
          </a:r>
          <a:endParaRPr lang="ru-RU" dirty="0"/>
        </a:p>
      </dgm:t>
    </dgm:pt>
    <dgm:pt modelId="{9C614EC2-42A5-4293-8E05-E8AB29E40817}" type="parTrans" cxnId="{95795DAC-C6C5-4EC7-8721-607B9558F751}">
      <dgm:prSet/>
      <dgm:spPr/>
      <dgm:t>
        <a:bodyPr/>
        <a:lstStyle/>
        <a:p>
          <a:endParaRPr lang="ru-RU"/>
        </a:p>
      </dgm:t>
    </dgm:pt>
    <dgm:pt modelId="{1307BBC4-D5DA-41EB-A5D9-7E72906151E1}" type="sibTrans" cxnId="{95795DAC-C6C5-4EC7-8721-607B9558F751}">
      <dgm:prSet/>
      <dgm:spPr/>
      <dgm:t>
        <a:bodyPr/>
        <a:lstStyle/>
        <a:p>
          <a:endParaRPr lang="ru-RU"/>
        </a:p>
      </dgm:t>
    </dgm:pt>
    <dgm:pt modelId="{7EEFD70E-41E4-45BE-8CCB-0A245B8751B9}" type="pres">
      <dgm:prSet presAssocID="{19498FBF-4DAD-4FDE-92C2-F7FE811C0E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F921035-722C-4B4B-8B68-F74602A8162A}" type="pres">
      <dgm:prSet presAssocID="{DC88A2DD-8DA2-4C6D-A698-4EA538F2A305}" presName="hierRoot1" presStyleCnt="0"/>
      <dgm:spPr/>
    </dgm:pt>
    <dgm:pt modelId="{0EEA9395-F322-4788-9900-4FFD4A3F1CF9}" type="pres">
      <dgm:prSet presAssocID="{DC88A2DD-8DA2-4C6D-A698-4EA538F2A305}" presName="composite" presStyleCnt="0"/>
      <dgm:spPr/>
    </dgm:pt>
    <dgm:pt modelId="{4BDDB7E4-DB7F-483B-AC72-0D10447A2426}" type="pres">
      <dgm:prSet presAssocID="{DC88A2DD-8DA2-4C6D-A698-4EA538F2A305}" presName="background" presStyleLbl="node0" presStyleIdx="0" presStyleCnt="1"/>
      <dgm:spPr/>
    </dgm:pt>
    <dgm:pt modelId="{84E57E4A-C322-41B6-B6F7-22111B86E305}" type="pres">
      <dgm:prSet presAssocID="{DC88A2DD-8DA2-4C6D-A698-4EA538F2A305}" presName="text" presStyleLbl="fgAcc0" presStyleIdx="0" presStyleCnt="1" custScaleX="311160" custLinFactY="-100000" custLinFactNeighborX="-8071" custLinFactNeighborY="-10402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03074-8ACE-453B-AFF2-0FB955CBFA4A}" type="pres">
      <dgm:prSet presAssocID="{DC88A2DD-8DA2-4C6D-A698-4EA538F2A305}" presName="hierChild2" presStyleCnt="0"/>
      <dgm:spPr/>
    </dgm:pt>
    <dgm:pt modelId="{F1326A18-1BCE-475D-9AAB-28BE00B726B1}" type="pres">
      <dgm:prSet presAssocID="{2D81BEDA-9D99-4BDE-8B2A-7E286288A199}" presName="Name10" presStyleLbl="parChTrans1D2" presStyleIdx="0" presStyleCnt="5"/>
      <dgm:spPr/>
      <dgm:t>
        <a:bodyPr/>
        <a:lstStyle/>
        <a:p>
          <a:endParaRPr lang="ru-RU"/>
        </a:p>
      </dgm:t>
    </dgm:pt>
    <dgm:pt modelId="{9888215E-E753-401A-BD9B-980012D9CB95}" type="pres">
      <dgm:prSet presAssocID="{78C46A7E-9157-4CBF-95A0-39448B8D6C19}" presName="hierRoot2" presStyleCnt="0"/>
      <dgm:spPr/>
    </dgm:pt>
    <dgm:pt modelId="{23E78395-6743-4AB8-BB67-BE4C8E989F01}" type="pres">
      <dgm:prSet presAssocID="{78C46A7E-9157-4CBF-95A0-39448B8D6C19}" presName="composite2" presStyleCnt="0"/>
      <dgm:spPr/>
    </dgm:pt>
    <dgm:pt modelId="{B0353B36-A8D2-4D28-81BC-B04ECBA0B27B}" type="pres">
      <dgm:prSet presAssocID="{78C46A7E-9157-4CBF-95A0-39448B8D6C19}" presName="background2" presStyleLbl="node2" presStyleIdx="0" presStyleCnt="5"/>
      <dgm:spPr/>
    </dgm:pt>
    <dgm:pt modelId="{2F0EA2E9-CF8E-4B4C-9E51-7F931E862CDC}" type="pres">
      <dgm:prSet presAssocID="{78C46A7E-9157-4CBF-95A0-39448B8D6C19}" presName="text2" presStyleLbl="fgAcc2" presStyleIdx="0" presStyleCnt="5" custLinFactY="-94530" custLinFactNeighborX="15975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D53B58-DF36-4899-90EC-9962EDF18A01}" type="pres">
      <dgm:prSet presAssocID="{78C46A7E-9157-4CBF-95A0-39448B8D6C19}" presName="hierChild3" presStyleCnt="0"/>
      <dgm:spPr/>
    </dgm:pt>
    <dgm:pt modelId="{29206EAD-66CB-4F98-B5B1-33927BC83243}" type="pres">
      <dgm:prSet presAssocID="{D573DA32-CEC5-4436-85F6-07C9D48621A9}" presName="Name10" presStyleLbl="parChTrans1D2" presStyleIdx="1" presStyleCnt="5"/>
      <dgm:spPr/>
      <dgm:t>
        <a:bodyPr/>
        <a:lstStyle/>
        <a:p>
          <a:endParaRPr lang="ru-RU"/>
        </a:p>
      </dgm:t>
    </dgm:pt>
    <dgm:pt modelId="{972ACC36-EC63-4164-B06C-D266E5F35160}" type="pres">
      <dgm:prSet presAssocID="{0B4414B5-C35C-4A0A-91ED-63357BC298D9}" presName="hierRoot2" presStyleCnt="0"/>
      <dgm:spPr/>
    </dgm:pt>
    <dgm:pt modelId="{3C614AAA-A0D3-4EE8-84CC-9E81164A8B4F}" type="pres">
      <dgm:prSet presAssocID="{0B4414B5-C35C-4A0A-91ED-63357BC298D9}" presName="composite2" presStyleCnt="0"/>
      <dgm:spPr/>
    </dgm:pt>
    <dgm:pt modelId="{A3CEFBDF-9A8E-4C9A-81A1-2EE41CF8443D}" type="pres">
      <dgm:prSet presAssocID="{0B4414B5-C35C-4A0A-91ED-63357BC298D9}" presName="background2" presStyleLbl="node2" presStyleIdx="1" presStyleCnt="5"/>
      <dgm:spPr/>
    </dgm:pt>
    <dgm:pt modelId="{92FD86AB-1328-40C8-B665-5627BD42B0E8}" type="pres">
      <dgm:prSet presAssocID="{0B4414B5-C35C-4A0A-91ED-63357BC298D9}" presName="text2" presStyleLbl="fgAcc2" presStyleIdx="1" presStyleCnt="5" custLinFactNeighborX="-7998" custLinFactNeighborY="-7419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8A132A-A3AF-4D48-AA2B-D756131808B6}" type="pres">
      <dgm:prSet presAssocID="{0B4414B5-C35C-4A0A-91ED-63357BC298D9}" presName="hierChild3" presStyleCnt="0"/>
      <dgm:spPr/>
    </dgm:pt>
    <dgm:pt modelId="{FB629C9E-D799-4CA7-8950-09D45E1135EC}" type="pres">
      <dgm:prSet presAssocID="{02F59E85-34B5-47C6-9A2B-CB995003D928}" presName="Name10" presStyleLbl="parChTrans1D2" presStyleIdx="2" presStyleCnt="5"/>
      <dgm:spPr/>
      <dgm:t>
        <a:bodyPr/>
        <a:lstStyle/>
        <a:p>
          <a:endParaRPr lang="ru-RU"/>
        </a:p>
      </dgm:t>
    </dgm:pt>
    <dgm:pt modelId="{05F313DF-36C6-4840-9A8E-01A1BFC99A8D}" type="pres">
      <dgm:prSet presAssocID="{CB274E09-01BA-4542-96CD-7594164D53CE}" presName="hierRoot2" presStyleCnt="0"/>
      <dgm:spPr/>
    </dgm:pt>
    <dgm:pt modelId="{DF7F6573-4EF8-448F-8BAE-621A9DC35D3E}" type="pres">
      <dgm:prSet presAssocID="{CB274E09-01BA-4542-96CD-7594164D53CE}" presName="composite2" presStyleCnt="0"/>
      <dgm:spPr/>
    </dgm:pt>
    <dgm:pt modelId="{3ABF683C-D663-4457-B8FE-7C6493FEF25A}" type="pres">
      <dgm:prSet presAssocID="{CB274E09-01BA-4542-96CD-7594164D53CE}" presName="background2" presStyleLbl="node2" presStyleIdx="2" presStyleCnt="5"/>
      <dgm:spPr/>
    </dgm:pt>
    <dgm:pt modelId="{95FEEB10-3522-4765-8FAD-85C6DD80DE0C}" type="pres">
      <dgm:prSet presAssocID="{CB274E09-01BA-4542-96CD-7594164D53CE}" presName="text2" presStyleLbl="fgAcc2" presStyleIdx="2" presStyleCnt="5" custLinFactNeighborX="-4485" custLinFactNeighborY="627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88AB7AE-AE35-43AF-B4CC-D27D88367E11}" type="pres">
      <dgm:prSet presAssocID="{CB274E09-01BA-4542-96CD-7594164D53CE}" presName="hierChild3" presStyleCnt="0"/>
      <dgm:spPr/>
    </dgm:pt>
    <dgm:pt modelId="{2F21F57C-FB4E-4610-8AAD-0F9875EDED5B}" type="pres">
      <dgm:prSet presAssocID="{E35248CA-5EF6-49B2-BB01-861FD19B7B1E}" presName="Name10" presStyleLbl="parChTrans1D2" presStyleIdx="3" presStyleCnt="5"/>
      <dgm:spPr/>
      <dgm:t>
        <a:bodyPr/>
        <a:lstStyle/>
        <a:p>
          <a:endParaRPr lang="ru-RU"/>
        </a:p>
      </dgm:t>
    </dgm:pt>
    <dgm:pt modelId="{E3D09E35-3DD3-4CEA-BAAF-F32C6FADDDED}" type="pres">
      <dgm:prSet presAssocID="{86FA09D9-66EA-43E2-AA6F-3EB27B0911C5}" presName="hierRoot2" presStyleCnt="0"/>
      <dgm:spPr/>
    </dgm:pt>
    <dgm:pt modelId="{ADDC9EDD-FD74-4EE2-8C1A-77AA58C1CAE9}" type="pres">
      <dgm:prSet presAssocID="{86FA09D9-66EA-43E2-AA6F-3EB27B0911C5}" presName="composite2" presStyleCnt="0"/>
      <dgm:spPr/>
    </dgm:pt>
    <dgm:pt modelId="{6D3FDB70-8AB6-47DF-98DD-CD8325F53EE0}" type="pres">
      <dgm:prSet presAssocID="{86FA09D9-66EA-43E2-AA6F-3EB27B0911C5}" presName="background2" presStyleLbl="node2" presStyleIdx="3" presStyleCnt="5"/>
      <dgm:spPr/>
    </dgm:pt>
    <dgm:pt modelId="{1A85C533-42F5-423E-ADD0-1911B840746C}" type="pres">
      <dgm:prSet presAssocID="{86FA09D9-66EA-43E2-AA6F-3EB27B0911C5}" presName="text2" presStyleLbl="fgAcc2" presStyleIdx="3" presStyleCnt="5" custLinFactNeighborX="4291" custLinFactNeighborY="-747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584FB9-6BCB-44A5-9B84-CF59B7679A42}" type="pres">
      <dgm:prSet presAssocID="{86FA09D9-66EA-43E2-AA6F-3EB27B0911C5}" presName="hierChild3" presStyleCnt="0"/>
      <dgm:spPr/>
    </dgm:pt>
    <dgm:pt modelId="{8B6EA230-79ED-4515-A304-96EFF48A0DC2}" type="pres">
      <dgm:prSet presAssocID="{9C614EC2-42A5-4293-8E05-E8AB29E40817}" presName="Name10" presStyleLbl="parChTrans1D2" presStyleIdx="4" presStyleCnt="5"/>
      <dgm:spPr/>
      <dgm:t>
        <a:bodyPr/>
        <a:lstStyle/>
        <a:p>
          <a:endParaRPr lang="ru-RU"/>
        </a:p>
      </dgm:t>
    </dgm:pt>
    <dgm:pt modelId="{00BD1E29-4C28-41AB-9835-0F9EA4F37D96}" type="pres">
      <dgm:prSet presAssocID="{A8DADF01-4E2E-492E-9991-539BF514E24C}" presName="hierRoot2" presStyleCnt="0"/>
      <dgm:spPr/>
    </dgm:pt>
    <dgm:pt modelId="{3356C484-D21B-4C4B-B09F-30F6F520A8DD}" type="pres">
      <dgm:prSet presAssocID="{A8DADF01-4E2E-492E-9991-539BF514E24C}" presName="composite2" presStyleCnt="0"/>
      <dgm:spPr/>
    </dgm:pt>
    <dgm:pt modelId="{3B7AEE25-7034-464D-8205-D78F187DF08B}" type="pres">
      <dgm:prSet presAssocID="{A8DADF01-4E2E-492E-9991-539BF514E24C}" presName="background2" presStyleLbl="node2" presStyleIdx="4" presStyleCnt="5"/>
      <dgm:spPr/>
    </dgm:pt>
    <dgm:pt modelId="{B9E8304A-2FE2-4DFB-BE6C-AF7E059CF3E3}" type="pres">
      <dgm:prSet presAssocID="{A8DADF01-4E2E-492E-9991-539BF514E24C}" presName="text2" presStyleLbl="fgAcc2" presStyleIdx="4" presStyleCnt="5" custLinFactY="-94530" custLinFactNeighborX="-8960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3669A8-575C-4B91-A05E-21CDCC4DD0B3}" type="pres">
      <dgm:prSet presAssocID="{A8DADF01-4E2E-492E-9991-539BF514E24C}" presName="hierChild3" presStyleCnt="0"/>
      <dgm:spPr/>
    </dgm:pt>
  </dgm:ptLst>
  <dgm:cxnLst>
    <dgm:cxn modelId="{FF63A4B0-01CE-432B-9835-CD3F1F656A51}" srcId="{19498FBF-4DAD-4FDE-92C2-F7FE811C0EBF}" destId="{DC88A2DD-8DA2-4C6D-A698-4EA538F2A305}" srcOrd="0" destOrd="0" parTransId="{C5C86522-12CB-48C4-8752-B71C115F7663}" sibTransId="{DE77BBD9-9D5C-4752-8E7D-0F74E6AAF7F6}"/>
    <dgm:cxn modelId="{FE49EBE0-C742-4C62-8525-395B99F5114F}" type="presOf" srcId="{86FA09D9-66EA-43E2-AA6F-3EB27B0911C5}" destId="{1A85C533-42F5-423E-ADD0-1911B840746C}" srcOrd="0" destOrd="0" presId="urn:microsoft.com/office/officeart/2005/8/layout/hierarchy1"/>
    <dgm:cxn modelId="{95795DAC-C6C5-4EC7-8721-607B9558F751}" srcId="{DC88A2DD-8DA2-4C6D-A698-4EA538F2A305}" destId="{A8DADF01-4E2E-492E-9991-539BF514E24C}" srcOrd="4" destOrd="0" parTransId="{9C614EC2-42A5-4293-8E05-E8AB29E40817}" sibTransId="{1307BBC4-D5DA-41EB-A5D9-7E72906151E1}"/>
    <dgm:cxn modelId="{8ECF04BC-8AA6-40B2-8852-E55D1024AA7C}" srcId="{DC88A2DD-8DA2-4C6D-A698-4EA538F2A305}" destId="{CB274E09-01BA-4542-96CD-7594164D53CE}" srcOrd="2" destOrd="0" parTransId="{02F59E85-34B5-47C6-9A2B-CB995003D928}" sibTransId="{535CFE47-8495-432E-8974-1ECF93AFF1F8}"/>
    <dgm:cxn modelId="{06F7BDAF-8016-492F-87F1-D6AD6287B3AB}" type="presOf" srcId="{2D81BEDA-9D99-4BDE-8B2A-7E286288A199}" destId="{F1326A18-1BCE-475D-9AAB-28BE00B726B1}" srcOrd="0" destOrd="0" presId="urn:microsoft.com/office/officeart/2005/8/layout/hierarchy1"/>
    <dgm:cxn modelId="{158721C8-7F03-4528-989C-94A28A382693}" srcId="{DC88A2DD-8DA2-4C6D-A698-4EA538F2A305}" destId="{86FA09D9-66EA-43E2-AA6F-3EB27B0911C5}" srcOrd="3" destOrd="0" parTransId="{E35248CA-5EF6-49B2-BB01-861FD19B7B1E}" sibTransId="{2A78E235-FA06-4380-948D-5892141C12B6}"/>
    <dgm:cxn modelId="{429186A3-FD51-4367-A795-E3C4AD7CD931}" type="presOf" srcId="{A8DADF01-4E2E-492E-9991-539BF514E24C}" destId="{B9E8304A-2FE2-4DFB-BE6C-AF7E059CF3E3}" srcOrd="0" destOrd="0" presId="urn:microsoft.com/office/officeart/2005/8/layout/hierarchy1"/>
    <dgm:cxn modelId="{9F7938E0-FF71-4612-96C6-8EB24889E414}" type="presOf" srcId="{D573DA32-CEC5-4436-85F6-07C9D48621A9}" destId="{29206EAD-66CB-4F98-B5B1-33927BC83243}" srcOrd="0" destOrd="0" presId="urn:microsoft.com/office/officeart/2005/8/layout/hierarchy1"/>
    <dgm:cxn modelId="{B6953551-9EE5-429C-AC7A-7C6A98B1E960}" type="presOf" srcId="{02F59E85-34B5-47C6-9A2B-CB995003D928}" destId="{FB629C9E-D799-4CA7-8950-09D45E1135EC}" srcOrd="0" destOrd="0" presId="urn:microsoft.com/office/officeart/2005/8/layout/hierarchy1"/>
    <dgm:cxn modelId="{F06FF646-17B2-45EC-9BD5-5E7F453056AE}" type="presOf" srcId="{9C614EC2-42A5-4293-8E05-E8AB29E40817}" destId="{8B6EA230-79ED-4515-A304-96EFF48A0DC2}" srcOrd="0" destOrd="0" presId="urn:microsoft.com/office/officeart/2005/8/layout/hierarchy1"/>
    <dgm:cxn modelId="{F09C5DEA-5563-4269-88CD-7E6D7B0368E5}" type="presOf" srcId="{CB274E09-01BA-4542-96CD-7594164D53CE}" destId="{95FEEB10-3522-4765-8FAD-85C6DD80DE0C}" srcOrd="0" destOrd="0" presId="urn:microsoft.com/office/officeart/2005/8/layout/hierarchy1"/>
    <dgm:cxn modelId="{CF823640-6E21-4C53-8545-8E44758E6EA1}" type="presOf" srcId="{E35248CA-5EF6-49B2-BB01-861FD19B7B1E}" destId="{2F21F57C-FB4E-4610-8AAD-0F9875EDED5B}" srcOrd="0" destOrd="0" presId="urn:microsoft.com/office/officeart/2005/8/layout/hierarchy1"/>
    <dgm:cxn modelId="{AE891B1B-93F9-4C13-9D8A-E52949DCE7B2}" type="presOf" srcId="{78C46A7E-9157-4CBF-95A0-39448B8D6C19}" destId="{2F0EA2E9-CF8E-4B4C-9E51-7F931E862CDC}" srcOrd="0" destOrd="0" presId="urn:microsoft.com/office/officeart/2005/8/layout/hierarchy1"/>
    <dgm:cxn modelId="{BF3D6AE3-86B4-47BF-90BE-786341CD8ED7}" type="presOf" srcId="{DC88A2DD-8DA2-4C6D-A698-4EA538F2A305}" destId="{84E57E4A-C322-41B6-B6F7-22111B86E305}" srcOrd="0" destOrd="0" presId="urn:microsoft.com/office/officeart/2005/8/layout/hierarchy1"/>
    <dgm:cxn modelId="{E7A44C7D-41A9-4824-BE01-0E776FA87A7A}" srcId="{DC88A2DD-8DA2-4C6D-A698-4EA538F2A305}" destId="{78C46A7E-9157-4CBF-95A0-39448B8D6C19}" srcOrd="0" destOrd="0" parTransId="{2D81BEDA-9D99-4BDE-8B2A-7E286288A199}" sibTransId="{E529BB14-9314-4932-9291-4BB3ACF97D55}"/>
    <dgm:cxn modelId="{8E65D225-18E4-466A-B0CF-CBAC2DA1138A}" type="presOf" srcId="{19498FBF-4DAD-4FDE-92C2-F7FE811C0EBF}" destId="{7EEFD70E-41E4-45BE-8CCB-0A245B8751B9}" srcOrd="0" destOrd="0" presId="urn:microsoft.com/office/officeart/2005/8/layout/hierarchy1"/>
    <dgm:cxn modelId="{FF5FEF93-6C45-48E4-BF4E-736ED5BF2E78}" type="presOf" srcId="{0B4414B5-C35C-4A0A-91ED-63357BC298D9}" destId="{92FD86AB-1328-40C8-B665-5627BD42B0E8}" srcOrd="0" destOrd="0" presId="urn:microsoft.com/office/officeart/2005/8/layout/hierarchy1"/>
    <dgm:cxn modelId="{C90FD916-3B05-4DEF-B731-A855397E7EA7}" srcId="{DC88A2DD-8DA2-4C6D-A698-4EA538F2A305}" destId="{0B4414B5-C35C-4A0A-91ED-63357BC298D9}" srcOrd="1" destOrd="0" parTransId="{D573DA32-CEC5-4436-85F6-07C9D48621A9}" sibTransId="{46005AC3-22AA-4D11-8757-F5C24CA6739A}"/>
    <dgm:cxn modelId="{661A5569-207D-4ADD-9416-5AFF65AF98C1}" type="presParOf" srcId="{7EEFD70E-41E4-45BE-8CCB-0A245B8751B9}" destId="{6F921035-722C-4B4B-8B68-F74602A8162A}" srcOrd="0" destOrd="0" presId="urn:microsoft.com/office/officeart/2005/8/layout/hierarchy1"/>
    <dgm:cxn modelId="{9210EB5F-79D4-478C-8614-F4E291E66D3F}" type="presParOf" srcId="{6F921035-722C-4B4B-8B68-F74602A8162A}" destId="{0EEA9395-F322-4788-9900-4FFD4A3F1CF9}" srcOrd="0" destOrd="0" presId="urn:microsoft.com/office/officeart/2005/8/layout/hierarchy1"/>
    <dgm:cxn modelId="{A8B75C68-C39D-4858-8B72-2C77CDC29100}" type="presParOf" srcId="{0EEA9395-F322-4788-9900-4FFD4A3F1CF9}" destId="{4BDDB7E4-DB7F-483B-AC72-0D10447A2426}" srcOrd="0" destOrd="0" presId="urn:microsoft.com/office/officeart/2005/8/layout/hierarchy1"/>
    <dgm:cxn modelId="{993699D7-CF56-4025-9EA5-21B439A1CD5E}" type="presParOf" srcId="{0EEA9395-F322-4788-9900-4FFD4A3F1CF9}" destId="{84E57E4A-C322-41B6-B6F7-22111B86E305}" srcOrd="1" destOrd="0" presId="urn:microsoft.com/office/officeart/2005/8/layout/hierarchy1"/>
    <dgm:cxn modelId="{8FD950B2-3AA6-4B3F-8154-8CA7AE3B2E8E}" type="presParOf" srcId="{6F921035-722C-4B4B-8B68-F74602A8162A}" destId="{D0403074-8ACE-453B-AFF2-0FB955CBFA4A}" srcOrd="1" destOrd="0" presId="urn:microsoft.com/office/officeart/2005/8/layout/hierarchy1"/>
    <dgm:cxn modelId="{6635C4CC-9BF1-4AF5-AE27-04C641C64F1F}" type="presParOf" srcId="{D0403074-8ACE-453B-AFF2-0FB955CBFA4A}" destId="{F1326A18-1BCE-475D-9AAB-28BE00B726B1}" srcOrd="0" destOrd="0" presId="urn:microsoft.com/office/officeart/2005/8/layout/hierarchy1"/>
    <dgm:cxn modelId="{EC4DA663-5148-485B-BC39-8F441E6C6768}" type="presParOf" srcId="{D0403074-8ACE-453B-AFF2-0FB955CBFA4A}" destId="{9888215E-E753-401A-BD9B-980012D9CB95}" srcOrd="1" destOrd="0" presId="urn:microsoft.com/office/officeart/2005/8/layout/hierarchy1"/>
    <dgm:cxn modelId="{4B924A1F-EF20-409F-8951-3DDABDD61E02}" type="presParOf" srcId="{9888215E-E753-401A-BD9B-980012D9CB95}" destId="{23E78395-6743-4AB8-BB67-BE4C8E989F01}" srcOrd="0" destOrd="0" presId="urn:microsoft.com/office/officeart/2005/8/layout/hierarchy1"/>
    <dgm:cxn modelId="{F6EFADFD-8E97-40CE-9D1E-638B3980E4DB}" type="presParOf" srcId="{23E78395-6743-4AB8-BB67-BE4C8E989F01}" destId="{B0353B36-A8D2-4D28-81BC-B04ECBA0B27B}" srcOrd="0" destOrd="0" presId="urn:microsoft.com/office/officeart/2005/8/layout/hierarchy1"/>
    <dgm:cxn modelId="{D72BF36E-A61D-46A6-89FC-3248308FD922}" type="presParOf" srcId="{23E78395-6743-4AB8-BB67-BE4C8E989F01}" destId="{2F0EA2E9-CF8E-4B4C-9E51-7F931E862CDC}" srcOrd="1" destOrd="0" presId="urn:microsoft.com/office/officeart/2005/8/layout/hierarchy1"/>
    <dgm:cxn modelId="{8BCE59DF-2ECA-462C-B4E8-B05F28412568}" type="presParOf" srcId="{9888215E-E753-401A-BD9B-980012D9CB95}" destId="{B0D53B58-DF36-4899-90EC-9962EDF18A01}" srcOrd="1" destOrd="0" presId="urn:microsoft.com/office/officeart/2005/8/layout/hierarchy1"/>
    <dgm:cxn modelId="{1559FFCA-7AE6-4CCF-B54D-71A1A3CB4502}" type="presParOf" srcId="{D0403074-8ACE-453B-AFF2-0FB955CBFA4A}" destId="{29206EAD-66CB-4F98-B5B1-33927BC83243}" srcOrd="2" destOrd="0" presId="urn:microsoft.com/office/officeart/2005/8/layout/hierarchy1"/>
    <dgm:cxn modelId="{5C7B3784-E471-48AA-AFAA-22C4F5DFA943}" type="presParOf" srcId="{D0403074-8ACE-453B-AFF2-0FB955CBFA4A}" destId="{972ACC36-EC63-4164-B06C-D266E5F35160}" srcOrd="3" destOrd="0" presId="urn:microsoft.com/office/officeart/2005/8/layout/hierarchy1"/>
    <dgm:cxn modelId="{D24F3F77-8440-4116-A32B-D92A40619240}" type="presParOf" srcId="{972ACC36-EC63-4164-B06C-D266E5F35160}" destId="{3C614AAA-A0D3-4EE8-84CC-9E81164A8B4F}" srcOrd="0" destOrd="0" presId="urn:microsoft.com/office/officeart/2005/8/layout/hierarchy1"/>
    <dgm:cxn modelId="{362016ED-5B29-492B-A696-B574E738F00B}" type="presParOf" srcId="{3C614AAA-A0D3-4EE8-84CC-9E81164A8B4F}" destId="{A3CEFBDF-9A8E-4C9A-81A1-2EE41CF8443D}" srcOrd="0" destOrd="0" presId="urn:microsoft.com/office/officeart/2005/8/layout/hierarchy1"/>
    <dgm:cxn modelId="{0F0C626C-CCD1-4B8E-B719-43847F0CC9DC}" type="presParOf" srcId="{3C614AAA-A0D3-4EE8-84CC-9E81164A8B4F}" destId="{92FD86AB-1328-40C8-B665-5627BD42B0E8}" srcOrd="1" destOrd="0" presId="urn:microsoft.com/office/officeart/2005/8/layout/hierarchy1"/>
    <dgm:cxn modelId="{4FD99CF2-B457-4D54-BC83-0EE5F45BA9F4}" type="presParOf" srcId="{972ACC36-EC63-4164-B06C-D266E5F35160}" destId="{288A132A-A3AF-4D48-AA2B-D756131808B6}" srcOrd="1" destOrd="0" presId="urn:microsoft.com/office/officeart/2005/8/layout/hierarchy1"/>
    <dgm:cxn modelId="{7F02E545-3F1F-4520-92A7-54D143A693A7}" type="presParOf" srcId="{D0403074-8ACE-453B-AFF2-0FB955CBFA4A}" destId="{FB629C9E-D799-4CA7-8950-09D45E1135EC}" srcOrd="4" destOrd="0" presId="urn:microsoft.com/office/officeart/2005/8/layout/hierarchy1"/>
    <dgm:cxn modelId="{1AEF9906-F976-4B91-ABF4-F778AC8E941D}" type="presParOf" srcId="{D0403074-8ACE-453B-AFF2-0FB955CBFA4A}" destId="{05F313DF-36C6-4840-9A8E-01A1BFC99A8D}" srcOrd="5" destOrd="0" presId="urn:microsoft.com/office/officeart/2005/8/layout/hierarchy1"/>
    <dgm:cxn modelId="{BE2C1411-0CFD-4165-8C63-9EFF981B5E88}" type="presParOf" srcId="{05F313DF-36C6-4840-9A8E-01A1BFC99A8D}" destId="{DF7F6573-4EF8-448F-8BAE-621A9DC35D3E}" srcOrd="0" destOrd="0" presId="urn:microsoft.com/office/officeart/2005/8/layout/hierarchy1"/>
    <dgm:cxn modelId="{4FF04CF8-3C17-46EE-ACF5-4F6CAFF23437}" type="presParOf" srcId="{DF7F6573-4EF8-448F-8BAE-621A9DC35D3E}" destId="{3ABF683C-D663-4457-B8FE-7C6493FEF25A}" srcOrd="0" destOrd="0" presId="urn:microsoft.com/office/officeart/2005/8/layout/hierarchy1"/>
    <dgm:cxn modelId="{F8C8E362-BBF6-418F-8027-D86AF27D410C}" type="presParOf" srcId="{DF7F6573-4EF8-448F-8BAE-621A9DC35D3E}" destId="{95FEEB10-3522-4765-8FAD-85C6DD80DE0C}" srcOrd="1" destOrd="0" presId="urn:microsoft.com/office/officeart/2005/8/layout/hierarchy1"/>
    <dgm:cxn modelId="{B5C3E68D-4E37-4E51-888A-356035496C63}" type="presParOf" srcId="{05F313DF-36C6-4840-9A8E-01A1BFC99A8D}" destId="{B88AB7AE-AE35-43AF-B4CC-D27D88367E11}" srcOrd="1" destOrd="0" presId="urn:microsoft.com/office/officeart/2005/8/layout/hierarchy1"/>
    <dgm:cxn modelId="{6E54985B-914D-4AFA-8E23-A8FA493CFDDC}" type="presParOf" srcId="{D0403074-8ACE-453B-AFF2-0FB955CBFA4A}" destId="{2F21F57C-FB4E-4610-8AAD-0F9875EDED5B}" srcOrd="6" destOrd="0" presId="urn:microsoft.com/office/officeart/2005/8/layout/hierarchy1"/>
    <dgm:cxn modelId="{ED33A58A-EB62-4100-99E3-605C935E9AD8}" type="presParOf" srcId="{D0403074-8ACE-453B-AFF2-0FB955CBFA4A}" destId="{E3D09E35-3DD3-4CEA-BAAF-F32C6FADDDED}" srcOrd="7" destOrd="0" presId="urn:microsoft.com/office/officeart/2005/8/layout/hierarchy1"/>
    <dgm:cxn modelId="{2742BE58-2386-4FF4-B884-71EF7B010CC3}" type="presParOf" srcId="{E3D09E35-3DD3-4CEA-BAAF-F32C6FADDDED}" destId="{ADDC9EDD-FD74-4EE2-8C1A-77AA58C1CAE9}" srcOrd="0" destOrd="0" presId="urn:microsoft.com/office/officeart/2005/8/layout/hierarchy1"/>
    <dgm:cxn modelId="{938E6C82-1214-46C7-9853-E6E9DB34EF51}" type="presParOf" srcId="{ADDC9EDD-FD74-4EE2-8C1A-77AA58C1CAE9}" destId="{6D3FDB70-8AB6-47DF-98DD-CD8325F53EE0}" srcOrd="0" destOrd="0" presId="urn:microsoft.com/office/officeart/2005/8/layout/hierarchy1"/>
    <dgm:cxn modelId="{2270D759-5158-4053-ABD8-AAB55ED5E2ED}" type="presParOf" srcId="{ADDC9EDD-FD74-4EE2-8C1A-77AA58C1CAE9}" destId="{1A85C533-42F5-423E-ADD0-1911B840746C}" srcOrd="1" destOrd="0" presId="urn:microsoft.com/office/officeart/2005/8/layout/hierarchy1"/>
    <dgm:cxn modelId="{9079F09D-0ED2-4D34-8456-9360A44B5302}" type="presParOf" srcId="{E3D09E35-3DD3-4CEA-BAAF-F32C6FADDDED}" destId="{B1584FB9-6BCB-44A5-9B84-CF59B7679A42}" srcOrd="1" destOrd="0" presId="urn:microsoft.com/office/officeart/2005/8/layout/hierarchy1"/>
    <dgm:cxn modelId="{6A71BBB0-FD91-410C-AEF5-99EEBDC3F3A5}" type="presParOf" srcId="{D0403074-8ACE-453B-AFF2-0FB955CBFA4A}" destId="{8B6EA230-79ED-4515-A304-96EFF48A0DC2}" srcOrd="8" destOrd="0" presId="urn:microsoft.com/office/officeart/2005/8/layout/hierarchy1"/>
    <dgm:cxn modelId="{BC3DF529-F3AA-451D-B67B-845449FC91DD}" type="presParOf" srcId="{D0403074-8ACE-453B-AFF2-0FB955CBFA4A}" destId="{00BD1E29-4C28-41AB-9835-0F9EA4F37D96}" srcOrd="9" destOrd="0" presId="urn:microsoft.com/office/officeart/2005/8/layout/hierarchy1"/>
    <dgm:cxn modelId="{CF24A341-7187-49A2-8E23-FBDF5B92416A}" type="presParOf" srcId="{00BD1E29-4C28-41AB-9835-0F9EA4F37D96}" destId="{3356C484-D21B-4C4B-B09F-30F6F520A8DD}" srcOrd="0" destOrd="0" presId="urn:microsoft.com/office/officeart/2005/8/layout/hierarchy1"/>
    <dgm:cxn modelId="{E4C4D977-F8F0-4BA9-875D-652AC9B1C940}" type="presParOf" srcId="{3356C484-D21B-4C4B-B09F-30F6F520A8DD}" destId="{3B7AEE25-7034-464D-8205-D78F187DF08B}" srcOrd="0" destOrd="0" presId="urn:microsoft.com/office/officeart/2005/8/layout/hierarchy1"/>
    <dgm:cxn modelId="{7DFA1980-E3A0-4F32-8264-728170FA9F4D}" type="presParOf" srcId="{3356C484-D21B-4C4B-B09F-30F6F520A8DD}" destId="{B9E8304A-2FE2-4DFB-BE6C-AF7E059CF3E3}" srcOrd="1" destOrd="0" presId="urn:microsoft.com/office/officeart/2005/8/layout/hierarchy1"/>
    <dgm:cxn modelId="{E145264E-CAEE-4A58-855A-8976A8A7843E}" type="presParOf" srcId="{00BD1E29-4C28-41AB-9835-0F9EA4F37D96}" destId="{C13669A8-575C-4B91-A05E-21CDCC4DD0B3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8C40C-4D21-4E18-A2B3-5AC46C08E0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1EE4617-57EF-4189-9601-0C0AFE6B9593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itchFamily="18" charset="0"/>
              <a:cs typeface="Times New Roman" pitchFamily="18" charset="0"/>
            </a:rPr>
            <a:t>СООТВЕТСТВИЕ ФГОС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dgm:t>
    </dgm:pt>
    <dgm:pt modelId="{5BCCF35E-0FDB-490D-A50B-9E64C30C9B93}" type="parTrans" cxnId="{3EB398DE-254C-4D09-8E33-529DF8974E61}">
      <dgm:prSet/>
      <dgm:spPr/>
      <dgm:t>
        <a:bodyPr/>
        <a:lstStyle/>
        <a:p>
          <a:endParaRPr lang="ru-RU"/>
        </a:p>
      </dgm:t>
    </dgm:pt>
    <dgm:pt modelId="{3FDB307B-253D-415C-A7FA-0137F5797CFD}" type="sibTrans" cxnId="{3EB398DE-254C-4D09-8E33-529DF8974E61}">
      <dgm:prSet/>
      <dgm:spPr/>
      <dgm:t>
        <a:bodyPr/>
        <a:lstStyle/>
        <a:p>
          <a:endParaRPr lang="ru-RU"/>
        </a:p>
      </dgm:t>
    </dgm:pt>
    <dgm:pt modelId="{8E2912BF-AAA0-44B1-A80C-0CE32DD67132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itchFamily="18" charset="0"/>
              <a:cs typeface="Times New Roman" pitchFamily="18" charset="0"/>
            </a:rPr>
            <a:t>ПОДГОТОВКА К ОГЭ И ЕГЭ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dgm:t>
    </dgm:pt>
    <dgm:pt modelId="{5BAF18CB-AC15-46D4-8E75-B7A5D83725A3}" type="parTrans" cxnId="{FA6877D6-C06F-4BDC-9E41-415F1A2B4E27}">
      <dgm:prSet/>
      <dgm:spPr/>
      <dgm:t>
        <a:bodyPr/>
        <a:lstStyle/>
        <a:p>
          <a:endParaRPr lang="ru-RU"/>
        </a:p>
      </dgm:t>
    </dgm:pt>
    <dgm:pt modelId="{048EADC6-DE2C-4EC5-AEDD-935ED77C7BA0}" type="sibTrans" cxnId="{FA6877D6-C06F-4BDC-9E41-415F1A2B4E27}">
      <dgm:prSet/>
      <dgm:spPr/>
      <dgm:t>
        <a:bodyPr/>
        <a:lstStyle/>
        <a:p>
          <a:endParaRPr lang="ru-RU"/>
        </a:p>
      </dgm:t>
    </dgm:pt>
    <dgm:pt modelId="{0B7094CA-992E-43CD-A9CA-94929B04C6C7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itchFamily="18" charset="0"/>
              <a:cs typeface="Times New Roman" pitchFamily="18" charset="0"/>
            </a:rPr>
            <a:t>ВОЗМОЖНОСТЬОБУЧЕНИЯ НА ПОСТОЯННОЙ ОСНОВЕ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dgm:t>
    </dgm:pt>
    <dgm:pt modelId="{B229B7EB-C37D-45A9-ABD1-BE3E7ED8AF0A}" type="parTrans" cxnId="{1AD5DA9F-B1FD-472E-ACA5-81BFD5A69827}">
      <dgm:prSet/>
      <dgm:spPr/>
      <dgm:t>
        <a:bodyPr/>
        <a:lstStyle/>
        <a:p>
          <a:endParaRPr lang="ru-RU"/>
        </a:p>
      </dgm:t>
    </dgm:pt>
    <dgm:pt modelId="{282418FA-310B-434D-A8AE-A0FEDA4F6711}" type="sibTrans" cxnId="{1AD5DA9F-B1FD-472E-ACA5-81BFD5A69827}">
      <dgm:prSet/>
      <dgm:spPr/>
      <dgm:t>
        <a:bodyPr/>
        <a:lstStyle/>
        <a:p>
          <a:endParaRPr lang="ru-RU"/>
        </a:p>
      </dgm:t>
    </dgm:pt>
    <dgm:pt modelId="{DCBF27F4-64F1-48C5-9C11-E94969E59DC0}">
      <dgm:prSet phldrT="[Текст]" custT="1"/>
      <dgm:spPr/>
      <dgm:t>
        <a:bodyPr/>
        <a:lstStyle/>
        <a:p>
          <a:pPr algn="ctr"/>
          <a:r>
            <a:rPr lang="ru-RU" sz="1800" dirty="0" smtClean="0">
              <a:latin typeface="Times New Roman" pitchFamily="18" charset="0"/>
              <a:cs typeface="Times New Roman" pitchFamily="18" charset="0"/>
            </a:rPr>
            <a:t>ВОЗМОЖНОСТЬ ИЗУЧЕНИЯ ОТДЕЛЬНОЙ ТЕМЫ</a:t>
          </a:r>
          <a:endParaRPr lang="ru-RU" sz="1800" dirty="0">
            <a:latin typeface="Times New Roman" pitchFamily="18" charset="0"/>
            <a:cs typeface="Times New Roman" pitchFamily="18" charset="0"/>
          </a:endParaRPr>
        </a:p>
      </dgm:t>
    </dgm:pt>
    <dgm:pt modelId="{1457192E-F8C5-47CE-BB6F-6B7A438B0746}" type="parTrans" cxnId="{0F78489B-3A44-431C-8D92-16CCBDEE84FA}">
      <dgm:prSet/>
      <dgm:spPr/>
      <dgm:t>
        <a:bodyPr/>
        <a:lstStyle/>
        <a:p>
          <a:endParaRPr lang="ru-RU"/>
        </a:p>
      </dgm:t>
    </dgm:pt>
    <dgm:pt modelId="{E7CD6ABD-983A-4163-B755-CD07768DE407}" type="sibTrans" cxnId="{0F78489B-3A44-431C-8D92-16CCBDEE84FA}">
      <dgm:prSet/>
      <dgm:spPr/>
      <dgm:t>
        <a:bodyPr/>
        <a:lstStyle/>
        <a:p>
          <a:endParaRPr lang="ru-RU"/>
        </a:p>
      </dgm:t>
    </dgm:pt>
    <dgm:pt modelId="{55377A78-41D0-41F3-BB76-8EAB612DBF59}" type="pres">
      <dgm:prSet presAssocID="{1798C40C-4D21-4E18-A2B3-5AC46C08E0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885C13C-F925-4635-96BD-B9FD15598AE6}" type="pres">
      <dgm:prSet presAssocID="{01EE4617-57EF-4189-9601-0C0AFE6B9593}" presName="parentText" presStyleLbl="node1" presStyleIdx="0" presStyleCnt="4" custScaleX="96305" custScaleY="64770" custLinFactY="-173" custLinFactNeighborX="-184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3B23CD-4EFF-47A6-A534-78C1FA087561}" type="pres">
      <dgm:prSet presAssocID="{3FDB307B-253D-415C-A7FA-0137F5797CFD}" presName="spacer" presStyleCnt="0"/>
      <dgm:spPr/>
    </dgm:pt>
    <dgm:pt modelId="{0EC05A5A-2FBD-46C7-AFAE-973EBAD3B68C}" type="pres">
      <dgm:prSet presAssocID="{8E2912BF-AAA0-44B1-A80C-0CE32DD67132}" presName="parentText" presStyleLbl="node1" presStyleIdx="1" presStyleCnt="4" custScaleX="96305" custScaleY="66430" custLinFactNeighborX="-1724" custLinFactNeighborY="-9910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279101-E60C-4985-BEBD-A2CE50572EF5}" type="pres">
      <dgm:prSet presAssocID="{048EADC6-DE2C-4EC5-AEDD-935ED77C7BA0}" presName="spacer" presStyleCnt="0"/>
      <dgm:spPr/>
    </dgm:pt>
    <dgm:pt modelId="{FECFF6C1-ED39-4B9B-8683-17EAA048152E}" type="pres">
      <dgm:prSet presAssocID="{0B7094CA-992E-43CD-A9CA-94929B04C6C7}" presName="parentText" presStyleLbl="node1" presStyleIdx="2" presStyleCnt="4" custScaleX="96552" custScaleY="58017" custLinFactY="-3402" custLinFactNeighborX="-172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5BB6C4-E949-4FB9-B50E-55F4BC6F0B2A}" type="pres">
      <dgm:prSet presAssocID="{282418FA-310B-434D-A8AE-A0FEDA4F6711}" presName="spacer" presStyleCnt="0"/>
      <dgm:spPr/>
    </dgm:pt>
    <dgm:pt modelId="{3B026202-FB48-439F-BC0F-D221579E05CE}" type="pres">
      <dgm:prSet presAssocID="{DCBF27F4-64F1-48C5-9C11-E94969E59DC0}" presName="parentText" presStyleLbl="node1" presStyleIdx="3" presStyleCnt="4" custScaleX="96551" custScaleY="67897" custLinFactY="-3402" custLinFactNeighborX="-172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A6877D6-C06F-4BDC-9E41-415F1A2B4E27}" srcId="{1798C40C-4D21-4E18-A2B3-5AC46C08E0B8}" destId="{8E2912BF-AAA0-44B1-A80C-0CE32DD67132}" srcOrd="1" destOrd="0" parTransId="{5BAF18CB-AC15-46D4-8E75-B7A5D83725A3}" sibTransId="{048EADC6-DE2C-4EC5-AEDD-935ED77C7BA0}"/>
    <dgm:cxn modelId="{1AD5DA9F-B1FD-472E-ACA5-81BFD5A69827}" srcId="{1798C40C-4D21-4E18-A2B3-5AC46C08E0B8}" destId="{0B7094CA-992E-43CD-A9CA-94929B04C6C7}" srcOrd="2" destOrd="0" parTransId="{B229B7EB-C37D-45A9-ABD1-BE3E7ED8AF0A}" sibTransId="{282418FA-310B-434D-A8AE-A0FEDA4F6711}"/>
    <dgm:cxn modelId="{03D4D1F2-E543-4643-89A1-C16E0BFCA64D}" type="presOf" srcId="{8E2912BF-AAA0-44B1-A80C-0CE32DD67132}" destId="{0EC05A5A-2FBD-46C7-AFAE-973EBAD3B68C}" srcOrd="0" destOrd="0" presId="urn:microsoft.com/office/officeart/2005/8/layout/vList2"/>
    <dgm:cxn modelId="{3EB398DE-254C-4D09-8E33-529DF8974E61}" srcId="{1798C40C-4D21-4E18-A2B3-5AC46C08E0B8}" destId="{01EE4617-57EF-4189-9601-0C0AFE6B9593}" srcOrd="0" destOrd="0" parTransId="{5BCCF35E-0FDB-490D-A50B-9E64C30C9B93}" sibTransId="{3FDB307B-253D-415C-A7FA-0137F5797CFD}"/>
    <dgm:cxn modelId="{10C11B3A-2C18-4571-BB81-4EA44422A3C7}" type="presOf" srcId="{1798C40C-4D21-4E18-A2B3-5AC46C08E0B8}" destId="{55377A78-41D0-41F3-BB76-8EAB612DBF59}" srcOrd="0" destOrd="0" presId="urn:microsoft.com/office/officeart/2005/8/layout/vList2"/>
    <dgm:cxn modelId="{7965C30E-2F6B-42DC-9109-632CC09033EC}" type="presOf" srcId="{0B7094CA-992E-43CD-A9CA-94929B04C6C7}" destId="{FECFF6C1-ED39-4B9B-8683-17EAA048152E}" srcOrd="0" destOrd="0" presId="urn:microsoft.com/office/officeart/2005/8/layout/vList2"/>
    <dgm:cxn modelId="{0F78489B-3A44-431C-8D92-16CCBDEE84FA}" srcId="{1798C40C-4D21-4E18-A2B3-5AC46C08E0B8}" destId="{DCBF27F4-64F1-48C5-9C11-E94969E59DC0}" srcOrd="3" destOrd="0" parTransId="{1457192E-F8C5-47CE-BB6F-6B7A438B0746}" sibTransId="{E7CD6ABD-983A-4163-B755-CD07768DE407}"/>
    <dgm:cxn modelId="{B441506A-DB33-4004-8C50-8B9DDCFFA0F2}" type="presOf" srcId="{01EE4617-57EF-4189-9601-0C0AFE6B9593}" destId="{8885C13C-F925-4635-96BD-B9FD15598AE6}" srcOrd="0" destOrd="0" presId="urn:microsoft.com/office/officeart/2005/8/layout/vList2"/>
    <dgm:cxn modelId="{9BA1C37E-4E67-42F4-AB89-C2E388874828}" type="presOf" srcId="{DCBF27F4-64F1-48C5-9C11-E94969E59DC0}" destId="{3B026202-FB48-439F-BC0F-D221579E05CE}" srcOrd="0" destOrd="0" presId="urn:microsoft.com/office/officeart/2005/8/layout/vList2"/>
    <dgm:cxn modelId="{15D7067E-4AAF-4B1E-867F-4B1B423F1150}" type="presParOf" srcId="{55377A78-41D0-41F3-BB76-8EAB612DBF59}" destId="{8885C13C-F925-4635-96BD-B9FD15598AE6}" srcOrd="0" destOrd="0" presId="urn:microsoft.com/office/officeart/2005/8/layout/vList2"/>
    <dgm:cxn modelId="{47E088F1-B7CC-44A2-9967-FC8D479CE0B5}" type="presParOf" srcId="{55377A78-41D0-41F3-BB76-8EAB612DBF59}" destId="{FA3B23CD-4EFF-47A6-A534-78C1FA087561}" srcOrd="1" destOrd="0" presId="urn:microsoft.com/office/officeart/2005/8/layout/vList2"/>
    <dgm:cxn modelId="{D2304DDC-6612-4415-BDC2-CACB015338A5}" type="presParOf" srcId="{55377A78-41D0-41F3-BB76-8EAB612DBF59}" destId="{0EC05A5A-2FBD-46C7-AFAE-973EBAD3B68C}" srcOrd="2" destOrd="0" presId="urn:microsoft.com/office/officeart/2005/8/layout/vList2"/>
    <dgm:cxn modelId="{7312EA30-BDE9-4D60-B4C2-0F8B37EAA8DA}" type="presParOf" srcId="{55377A78-41D0-41F3-BB76-8EAB612DBF59}" destId="{FA279101-E60C-4985-BEBD-A2CE50572EF5}" srcOrd="3" destOrd="0" presId="urn:microsoft.com/office/officeart/2005/8/layout/vList2"/>
    <dgm:cxn modelId="{B6D6FB3E-61CC-44CF-912E-E4910F2ABC62}" type="presParOf" srcId="{55377A78-41D0-41F3-BB76-8EAB612DBF59}" destId="{FECFF6C1-ED39-4B9B-8683-17EAA048152E}" srcOrd="4" destOrd="0" presId="urn:microsoft.com/office/officeart/2005/8/layout/vList2"/>
    <dgm:cxn modelId="{712DDA56-1721-430C-9EA3-0F6D2C1524CF}" type="presParOf" srcId="{55377A78-41D0-41F3-BB76-8EAB612DBF59}" destId="{3B5BB6C4-E949-4FB9-B50E-55F4BC6F0B2A}" srcOrd="5" destOrd="0" presId="urn:microsoft.com/office/officeart/2005/8/layout/vList2"/>
    <dgm:cxn modelId="{B0576F25-73D6-4DC6-8BD0-1094DE842DA5}" type="presParOf" srcId="{55377A78-41D0-41F3-BB76-8EAB612DBF59}" destId="{3B026202-FB48-439F-BC0F-D221579E05CE}" srcOrd="6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B1D6B-688D-4410-8324-0EB5474201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D937D0-05A3-4842-87B0-4DF715A71E1E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РАСХОЖДЕНИЕ МАТЕРИАЛА УЧЕБНИКА С МАТЕРИАЛОМ НА ПЛАТФОРМЕ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48E6863-AB07-4C41-928F-13ABE42F6859}" type="parTrans" cxnId="{D19740FE-EF1B-4807-BF04-7C3BCD86F11C}">
      <dgm:prSet/>
      <dgm:spPr/>
      <dgm:t>
        <a:bodyPr/>
        <a:lstStyle/>
        <a:p>
          <a:endParaRPr lang="ru-RU"/>
        </a:p>
      </dgm:t>
    </dgm:pt>
    <dgm:pt modelId="{282AC4C7-B0DF-4AC4-9664-46C72AAD8CC0}" type="sibTrans" cxnId="{D19740FE-EF1B-4807-BF04-7C3BCD86F11C}">
      <dgm:prSet/>
      <dgm:spPr/>
      <dgm:t>
        <a:bodyPr/>
        <a:lstStyle/>
        <a:p>
          <a:endParaRPr lang="ru-RU"/>
        </a:p>
      </dgm:t>
    </dgm:pt>
    <dgm:pt modelId="{1640B584-3BC0-47A1-B6F3-C9DE6164CB95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ОШИБКИ В ОЦЕНИВАНИИ ОТВЕТОВ ОБУЧАЮЩИХСЯ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7E3CC54-1B4B-48C3-9B02-DA034AAC845E}" type="parTrans" cxnId="{71FCDED2-438C-46AA-A224-FAAB0F32BA35}">
      <dgm:prSet/>
      <dgm:spPr/>
      <dgm:t>
        <a:bodyPr/>
        <a:lstStyle/>
        <a:p>
          <a:endParaRPr lang="ru-RU"/>
        </a:p>
      </dgm:t>
    </dgm:pt>
    <dgm:pt modelId="{DB2E4FAD-9006-4228-B195-4BACD21ED623}" type="sibTrans" cxnId="{71FCDED2-438C-46AA-A224-FAAB0F32BA35}">
      <dgm:prSet/>
      <dgm:spPr/>
      <dgm:t>
        <a:bodyPr/>
        <a:lstStyle/>
        <a:p>
          <a:endParaRPr lang="ru-RU"/>
        </a:p>
      </dgm:t>
    </dgm:pt>
    <dgm:pt modelId="{BAF8FFBB-701C-4E2B-B3B5-539FF255E587}">
      <dgm:prSet phldrT="[Текст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НЕОБХОДИМОСТЬ ИНСТРУКЦИЙ УЧИТЕЛЯ В ОТНОШЕНИИ ВЫПОЛНЕНИЯ ЗАДАНИЙ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51007CB-0D7D-4455-A168-C8CCA3301892}" type="parTrans" cxnId="{22E6968D-AE38-42F4-A5B8-42B2ED8181F7}">
      <dgm:prSet/>
      <dgm:spPr/>
      <dgm:t>
        <a:bodyPr/>
        <a:lstStyle/>
        <a:p>
          <a:endParaRPr lang="ru-RU"/>
        </a:p>
      </dgm:t>
    </dgm:pt>
    <dgm:pt modelId="{F75BD54A-C3FD-48F6-8BC3-9EFE49785A3D}" type="sibTrans" cxnId="{22E6968D-AE38-42F4-A5B8-42B2ED8181F7}">
      <dgm:prSet/>
      <dgm:spPr/>
      <dgm:t>
        <a:bodyPr/>
        <a:lstStyle/>
        <a:p>
          <a:endParaRPr lang="ru-RU"/>
        </a:p>
      </dgm:t>
    </dgm:pt>
    <dgm:pt modelId="{27AAA121-2783-45B3-8339-F9262F171C0E}" type="pres">
      <dgm:prSet presAssocID="{E0AB1D6B-688D-4410-8324-0EB5474201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19C8927-D686-4035-A40C-E24439CCED73}" type="pres">
      <dgm:prSet presAssocID="{E3D937D0-05A3-4842-87B0-4DF715A71E1E}" presName="parentText" presStyleLbl="node1" presStyleIdx="0" presStyleCnt="3" custScaleX="100000" custScaleY="77942" custLinFactNeighborX="9091" custLinFactNeighborY="-462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DF314B-6A78-4A7B-9E88-319E88CFD7B7}" type="pres">
      <dgm:prSet presAssocID="{282AC4C7-B0DF-4AC4-9664-46C72AAD8CC0}" presName="spacer" presStyleCnt="0"/>
      <dgm:spPr/>
    </dgm:pt>
    <dgm:pt modelId="{595A0AF0-DF07-4138-AE1E-21AF8C3BB3F6}" type="pres">
      <dgm:prSet presAssocID="{1640B584-3BC0-47A1-B6F3-C9DE6164CB9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9BC5F8-DC0D-482A-83C5-3DAFEC6DD936}" type="pres">
      <dgm:prSet presAssocID="{DB2E4FAD-9006-4228-B195-4BACD21ED623}" presName="spacer" presStyleCnt="0"/>
      <dgm:spPr/>
    </dgm:pt>
    <dgm:pt modelId="{2457B141-F5D4-44CC-8328-E538551E6951}" type="pres">
      <dgm:prSet presAssocID="{BAF8FFBB-701C-4E2B-B3B5-539FF255E58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7768323-9CF1-49F2-9123-6CBBDF3F887E}" type="presOf" srcId="{E3D937D0-05A3-4842-87B0-4DF715A71E1E}" destId="{919C8927-D686-4035-A40C-E24439CCED73}" srcOrd="0" destOrd="0" presId="urn:microsoft.com/office/officeart/2005/8/layout/vList2"/>
    <dgm:cxn modelId="{6A767EFE-050D-4CE6-BBEE-7BC4077AABA4}" type="presOf" srcId="{1640B584-3BC0-47A1-B6F3-C9DE6164CB95}" destId="{595A0AF0-DF07-4138-AE1E-21AF8C3BB3F6}" srcOrd="0" destOrd="0" presId="urn:microsoft.com/office/officeart/2005/8/layout/vList2"/>
    <dgm:cxn modelId="{71FCDED2-438C-46AA-A224-FAAB0F32BA35}" srcId="{E0AB1D6B-688D-4410-8324-0EB54742015A}" destId="{1640B584-3BC0-47A1-B6F3-C9DE6164CB95}" srcOrd="1" destOrd="0" parTransId="{D7E3CC54-1B4B-48C3-9B02-DA034AAC845E}" sibTransId="{DB2E4FAD-9006-4228-B195-4BACD21ED623}"/>
    <dgm:cxn modelId="{40CE1C74-B4B0-4645-A1F8-E20A3E1464F5}" type="presOf" srcId="{BAF8FFBB-701C-4E2B-B3B5-539FF255E587}" destId="{2457B141-F5D4-44CC-8328-E538551E6951}" srcOrd="0" destOrd="0" presId="urn:microsoft.com/office/officeart/2005/8/layout/vList2"/>
    <dgm:cxn modelId="{22E6968D-AE38-42F4-A5B8-42B2ED8181F7}" srcId="{E0AB1D6B-688D-4410-8324-0EB54742015A}" destId="{BAF8FFBB-701C-4E2B-B3B5-539FF255E587}" srcOrd="2" destOrd="0" parTransId="{A51007CB-0D7D-4455-A168-C8CCA3301892}" sibTransId="{F75BD54A-C3FD-48F6-8BC3-9EFE49785A3D}"/>
    <dgm:cxn modelId="{491C4785-3F5C-4C17-ABCB-3BAA89ACE50C}" type="presOf" srcId="{E0AB1D6B-688D-4410-8324-0EB54742015A}" destId="{27AAA121-2783-45B3-8339-F9262F171C0E}" srcOrd="0" destOrd="0" presId="urn:microsoft.com/office/officeart/2005/8/layout/vList2"/>
    <dgm:cxn modelId="{D19740FE-EF1B-4807-BF04-7C3BCD86F11C}" srcId="{E0AB1D6B-688D-4410-8324-0EB54742015A}" destId="{E3D937D0-05A3-4842-87B0-4DF715A71E1E}" srcOrd="0" destOrd="0" parTransId="{748E6863-AB07-4C41-928F-13ABE42F6859}" sibTransId="{282AC4C7-B0DF-4AC4-9664-46C72AAD8CC0}"/>
    <dgm:cxn modelId="{F62C5A8E-FBD8-4450-BBC9-704D964FEF4F}" type="presParOf" srcId="{27AAA121-2783-45B3-8339-F9262F171C0E}" destId="{919C8927-D686-4035-A40C-E24439CCED73}" srcOrd="0" destOrd="0" presId="urn:microsoft.com/office/officeart/2005/8/layout/vList2"/>
    <dgm:cxn modelId="{6659C3EF-FDAC-4A67-927F-1600E248B3B5}" type="presParOf" srcId="{27AAA121-2783-45B3-8339-F9262F171C0E}" destId="{46DF314B-6A78-4A7B-9E88-319E88CFD7B7}" srcOrd="1" destOrd="0" presId="urn:microsoft.com/office/officeart/2005/8/layout/vList2"/>
    <dgm:cxn modelId="{4B5788F4-B625-43BB-BC75-B47B72C363B1}" type="presParOf" srcId="{27AAA121-2783-45B3-8339-F9262F171C0E}" destId="{595A0AF0-DF07-4138-AE1E-21AF8C3BB3F6}" srcOrd="2" destOrd="0" presId="urn:microsoft.com/office/officeart/2005/8/layout/vList2"/>
    <dgm:cxn modelId="{67404049-A0EA-44CC-AB9A-6F0873879E4A}" type="presParOf" srcId="{27AAA121-2783-45B3-8339-F9262F171C0E}" destId="{F69BC5F8-DC0D-482A-83C5-3DAFEC6DD936}" srcOrd="3" destOrd="0" presId="urn:microsoft.com/office/officeart/2005/8/layout/vList2"/>
    <dgm:cxn modelId="{ACC37B70-BF4A-4E75-BA6C-F4E040810B88}" type="presParOf" srcId="{27AAA121-2783-45B3-8339-F9262F171C0E}" destId="{2457B141-F5D4-44CC-8328-E538551E6951}" srcOrd="4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F9B7CE-1E10-407B-A760-84D17B2CD6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ABF05E-8EDC-487D-8C45-9C0B83327931}">
      <dgm:prSet phldrT="[Текст]" custT="1"/>
      <dgm:spPr/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АВТОМАТИЧЕСКАЯ ПРОВЕРКА ЗАДАНИЙ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41FB3372-3B24-4036-BB23-E1F31541363B}" type="parTrans" cxnId="{A3FD519D-5796-4D88-AF39-0A2B766AB56D}">
      <dgm:prSet/>
      <dgm:spPr/>
      <dgm:t>
        <a:bodyPr/>
        <a:lstStyle/>
        <a:p>
          <a:endParaRPr lang="ru-RU"/>
        </a:p>
      </dgm:t>
    </dgm:pt>
    <dgm:pt modelId="{267D2430-2222-40C5-BEBF-0DB1ED2DA913}" type="sibTrans" cxnId="{A3FD519D-5796-4D88-AF39-0A2B766AB56D}">
      <dgm:prSet/>
      <dgm:spPr/>
      <dgm:t>
        <a:bodyPr/>
        <a:lstStyle/>
        <a:p>
          <a:endParaRPr lang="ru-RU"/>
        </a:p>
      </dgm:t>
    </dgm:pt>
    <dgm:pt modelId="{60B4BD90-3E9A-4F47-A2E7-67AB279A501B}">
      <dgm:prSet phldrT="[Текст]" custT="1"/>
      <dgm:spPr/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СТАТИСТИКА УСПЕВАЕМОСТИ КАЖДОГО УЧЕНИКА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853885F-D86A-4FC3-8B12-1160ACFFBC1E}" type="parTrans" cxnId="{92B65A88-F1A9-4045-BE9A-7038E83E8EE0}">
      <dgm:prSet/>
      <dgm:spPr/>
      <dgm:t>
        <a:bodyPr/>
        <a:lstStyle/>
        <a:p>
          <a:endParaRPr lang="ru-RU"/>
        </a:p>
      </dgm:t>
    </dgm:pt>
    <dgm:pt modelId="{68053ED7-D616-488E-AE87-6C6A7A81C0B2}" type="sibTrans" cxnId="{92B65A88-F1A9-4045-BE9A-7038E83E8EE0}">
      <dgm:prSet/>
      <dgm:spPr/>
      <dgm:t>
        <a:bodyPr/>
        <a:lstStyle/>
        <a:p>
          <a:endParaRPr lang="ru-RU"/>
        </a:p>
      </dgm:t>
    </dgm:pt>
    <dgm:pt modelId="{7BD7F371-2A7D-4C2E-8255-FAB81B31FC51}">
      <dgm:prSet phldrT="[Текст]" custT="1"/>
      <dgm:spPr/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УВЛЕКАТЕЛЬНЫЕ АУДИО И ВИДЕОПРИЛОЖЕНИЯ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95698208-D0BB-4738-AF94-250A8C5505A9}" type="parTrans" cxnId="{9AB43985-94E8-4A02-B121-76012305DF6C}">
      <dgm:prSet/>
      <dgm:spPr/>
      <dgm:t>
        <a:bodyPr/>
        <a:lstStyle/>
        <a:p>
          <a:endParaRPr lang="ru-RU"/>
        </a:p>
      </dgm:t>
    </dgm:pt>
    <dgm:pt modelId="{EDA11AF6-28F5-445E-8E99-3D28EB441EC6}" type="sibTrans" cxnId="{9AB43985-94E8-4A02-B121-76012305DF6C}">
      <dgm:prSet/>
      <dgm:spPr/>
      <dgm:t>
        <a:bodyPr/>
        <a:lstStyle/>
        <a:p>
          <a:endParaRPr lang="ru-RU"/>
        </a:p>
      </dgm:t>
    </dgm:pt>
    <dgm:pt modelId="{A89A6480-2137-4637-833C-EA05A2A7737F}">
      <dgm:prSet phldrT="[Текст]" custT="1"/>
      <dgm:spPr/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ЗАДАНИЯ НА ВСЕ ВИДЫ РЕЧЕВОЙ ДЕЯТЕЛЬНОСТИ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0E8D105A-E938-45D5-B6D6-BF9B3B526DDE}" type="parTrans" cxnId="{374FD925-BD4E-490F-9F18-4C798BB4411B}">
      <dgm:prSet/>
      <dgm:spPr/>
      <dgm:t>
        <a:bodyPr/>
        <a:lstStyle/>
        <a:p>
          <a:endParaRPr lang="ru-RU"/>
        </a:p>
      </dgm:t>
    </dgm:pt>
    <dgm:pt modelId="{0D943A47-234A-4E8B-91E1-58AF59F2CFAE}" type="sibTrans" cxnId="{374FD925-BD4E-490F-9F18-4C798BB4411B}">
      <dgm:prSet/>
      <dgm:spPr/>
      <dgm:t>
        <a:bodyPr/>
        <a:lstStyle/>
        <a:p>
          <a:endParaRPr lang="ru-RU"/>
        </a:p>
      </dgm:t>
    </dgm:pt>
    <dgm:pt modelId="{AE802C92-4550-4548-82AE-1F86385FE51B}">
      <dgm:prSet phldrT="[Текст]" custT="1"/>
      <dgm:spPr/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СООТВЕТСТВИЕ ТЕМАТИКЕ УЧЕБНИКА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DA0BE7B8-938C-451E-9C3D-C980BFFCCEC5}" type="parTrans" cxnId="{CFC5D6B0-7AB6-4B32-9580-A208BBE1272F}">
      <dgm:prSet/>
      <dgm:spPr/>
      <dgm:t>
        <a:bodyPr/>
        <a:lstStyle/>
        <a:p>
          <a:endParaRPr lang="ru-RU"/>
        </a:p>
      </dgm:t>
    </dgm:pt>
    <dgm:pt modelId="{A24F15B4-D199-4FA4-99FD-C885A1316C59}" type="sibTrans" cxnId="{CFC5D6B0-7AB6-4B32-9580-A208BBE1272F}">
      <dgm:prSet/>
      <dgm:spPr/>
      <dgm:t>
        <a:bodyPr/>
        <a:lstStyle/>
        <a:p>
          <a:endParaRPr lang="ru-RU"/>
        </a:p>
      </dgm:t>
    </dgm:pt>
    <dgm:pt modelId="{02DF269F-BDE2-435B-BD05-A61F92573948}">
      <dgm:prSet phldrT="[Текст]" custT="1"/>
      <dgm:spPr/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ЗАДАНИЯ ДЛЯ ПОДГОТОВКИ К ВПР, </a:t>
          </a:r>
          <a:r>
            <a:rPr lang="en-US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PISA, </a:t>
          </a:r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ЕГЭБ ОГЭ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32339AC6-F544-49B7-920E-54584060D8C0}" type="parTrans" cxnId="{72A8F0DF-148F-4D39-872A-73CC5C580B66}">
      <dgm:prSet/>
      <dgm:spPr/>
      <dgm:t>
        <a:bodyPr/>
        <a:lstStyle/>
        <a:p>
          <a:endParaRPr lang="ru-RU"/>
        </a:p>
      </dgm:t>
    </dgm:pt>
    <dgm:pt modelId="{605A2F7F-928F-4BB2-AB2E-192EE9ABC412}" type="sibTrans" cxnId="{72A8F0DF-148F-4D39-872A-73CC5C580B66}">
      <dgm:prSet/>
      <dgm:spPr/>
      <dgm:t>
        <a:bodyPr/>
        <a:lstStyle/>
        <a:p>
          <a:endParaRPr lang="ru-RU"/>
        </a:p>
      </dgm:t>
    </dgm:pt>
    <dgm:pt modelId="{5DAAD82A-F43E-4B0E-9553-63D76A4D91CC}">
      <dgm:prSet phldrT="[Текст]" custT="1"/>
      <dgm:spPr/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МАТЕРИАЛЫ ДЛЯ НАЧАЛЬНОЙ ШКОЛЫ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C961D47-F0C1-4C98-80CB-715B8E8AE822}" type="parTrans" cxnId="{184FA6F0-F0A6-48FB-966D-3480897CABB7}">
      <dgm:prSet/>
      <dgm:spPr/>
      <dgm:t>
        <a:bodyPr/>
        <a:lstStyle/>
        <a:p>
          <a:endParaRPr lang="ru-RU"/>
        </a:p>
      </dgm:t>
    </dgm:pt>
    <dgm:pt modelId="{BA01A5CB-5F4E-4DFA-8173-21CEE1F74C74}" type="sibTrans" cxnId="{184FA6F0-F0A6-48FB-966D-3480897CABB7}">
      <dgm:prSet/>
      <dgm:spPr/>
      <dgm:t>
        <a:bodyPr/>
        <a:lstStyle/>
        <a:p>
          <a:endParaRPr lang="ru-RU"/>
        </a:p>
      </dgm:t>
    </dgm:pt>
    <dgm:pt modelId="{A7D7E3DF-3077-4C10-A40E-0103DB0EA121}" type="pres">
      <dgm:prSet presAssocID="{AFF9B7CE-1E10-407B-A760-84D17B2CD6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C925691-6F66-4499-9CF6-3B8399918502}" type="pres">
      <dgm:prSet presAssocID="{93ABF05E-8EDC-487D-8C45-9C0B83327931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D5869C-4F1B-43D0-BF87-749390FBE507}" type="pres">
      <dgm:prSet presAssocID="{267D2430-2222-40C5-BEBF-0DB1ED2DA913}" presName="spacer" presStyleCnt="0"/>
      <dgm:spPr/>
    </dgm:pt>
    <dgm:pt modelId="{C1EB6020-1B1A-4ED1-A504-D6F886E5E6A5}" type="pres">
      <dgm:prSet presAssocID="{60B4BD90-3E9A-4F47-A2E7-67AB279A501B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C71CE6-26C8-4695-8D00-D57EFEDBA483}" type="pres">
      <dgm:prSet presAssocID="{68053ED7-D616-488E-AE87-6C6A7A81C0B2}" presName="spacer" presStyleCnt="0"/>
      <dgm:spPr/>
    </dgm:pt>
    <dgm:pt modelId="{EFD41F99-CFBA-4CA9-A22A-AA8D2C4C8190}" type="pres">
      <dgm:prSet presAssocID="{7BD7F371-2A7D-4C2E-8255-FAB81B31FC5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B7A001-EC6B-49A0-8406-299B711B21A3}" type="pres">
      <dgm:prSet presAssocID="{EDA11AF6-28F5-445E-8E99-3D28EB441EC6}" presName="spacer" presStyleCnt="0"/>
      <dgm:spPr/>
    </dgm:pt>
    <dgm:pt modelId="{31AC5E26-78CA-4084-AF8E-7F2B19703E0D}" type="pres">
      <dgm:prSet presAssocID="{A89A6480-2137-4637-833C-EA05A2A7737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8BF711-3D32-4480-B79F-B883C2245DD6}" type="pres">
      <dgm:prSet presAssocID="{0D943A47-234A-4E8B-91E1-58AF59F2CFAE}" presName="spacer" presStyleCnt="0"/>
      <dgm:spPr/>
    </dgm:pt>
    <dgm:pt modelId="{F91180DA-C751-4A5D-9D2D-E4B80756C9B1}" type="pres">
      <dgm:prSet presAssocID="{AE802C92-4550-4548-82AE-1F86385FE51B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25CA48-2CB7-4FBF-B3B8-7313D00FF740}" type="pres">
      <dgm:prSet presAssocID="{A24F15B4-D199-4FA4-99FD-C885A1316C59}" presName="spacer" presStyleCnt="0"/>
      <dgm:spPr/>
    </dgm:pt>
    <dgm:pt modelId="{37646CF8-AF7C-4FE9-8C3B-2D4C5313C1DB}" type="pres">
      <dgm:prSet presAssocID="{02DF269F-BDE2-435B-BD05-A61F9257394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D084D5-547F-400F-BED0-89F2D4E783E8}" type="pres">
      <dgm:prSet presAssocID="{605A2F7F-928F-4BB2-AB2E-192EE9ABC412}" presName="spacer" presStyleCnt="0"/>
      <dgm:spPr/>
    </dgm:pt>
    <dgm:pt modelId="{825B549C-89AD-4101-8A42-ECE47820AD86}" type="pres">
      <dgm:prSet presAssocID="{5DAAD82A-F43E-4B0E-9553-63D76A4D91C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371958-398C-40C7-80E3-21EE1B1209A6}" type="presOf" srcId="{A89A6480-2137-4637-833C-EA05A2A7737F}" destId="{31AC5E26-78CA-4084-AF8E-7F2B19703E0D}" srcOrd="0" destOrd="0" presId="urn:microsoft.com/office/officeart/2005/8/layout/vList2"/>
    <dgm:cxn modelId="{92B65A88-F1A9-4045-BE9A-7038E83E8EE0}" srcId="{AFF9B7CE-1E10-407B-A760-84D17B2CD633}" destId="{60B4BD90-3E9A-4F47-A2E7-67AB279A501B}" srcOrd="1" destOrd="0" parTransId="{C853885F-D86A-4FC3-8B12-1160ACFFBC1E}" sibTransId="{68053ED7-D616-488E-AE87-6C6A7A81C0B2}"/>
    <dgm:cxn modelId="{07A55749-4A9C-4FA0-BF73-52CE8CCDD506}" type="presOf" srcId="{AFF9B7CE-1E10-407B-A760-84D17B2CD633}" destId="{A7D7E3DF-3077-4C10-A40E-0103DB0EA121}" srcOrd="0" destOrd="0" presId="urn:microsoft.com/office/officeart/2005/8/layout/vList2"/>
    <dgm:cxn modelId="{72A8F0DF-148F-4D39-872A-73CC5C580B66}" srcId="{AFF9B7CE-1E10-407B-A760-84D17B2CD633}" destId="{02DF269F-BDE2-435B-BD05-A61F92573948}" srcOrd="5" destOrd="0" parTransId="{32339AC6-F544-49B7-920E-54584060D8C0}" sibTransId="{605A2F7F-928F-4BB2-AB2E-192EE9ABC412}"/>
    <dgm:cxn modelId="{E6E1EB10-9DB3-4839-B001-30076E0C819A}" type="presOf" srcId="{AE802C92-4550-4548-82AE-1F86385FE51B}" destId="{F91180DA-C751-4A5D-9D2D-E4B80756C9B1}" srcOrd="0" destOrd="0" presId="urn:microsoft.com/office/officeart/2005/8/layout/vList2"/>
    <dgm:cxn modelId="{9AB43985-94E8-4A02-B121-76012305DF6C}" srcId="{AFF9B7CE-1E10-407B-A760-84D17B2CD633}" destId="{7BD7F371-2A7D-4C2E-8255-FAB81B31FC51}" srcOrd="2" destOrd="0" parTransId="{95698208-D0BB-4738-AF94-250A8C5505A9}" sibTransId="{EDA11AF6-28F5-445E-8E99-3D28EB441EC6}"/>
    <dgm:cxn modelId="{A3FD519D-5796-4D88-AF39-0A2B766AB56D}" srcId="{AFF9B7CE-1E10-407B-A760-84D17B2CD633}" destId="{93ABF05E-8EDC-487D-8C45-9C0B83327931}" srcOrd="0" destOrd="0" parTransId="{41FB3372-3B24-4036-BB23-E1F31541363B}" sibTransId="{267D2430-2222-40C5-BEBF-0DB1ED2DA913}"/>
    <dgm:cxn modelId="{6F5B23B8-2835-45D8-94DB-DCA040F19AA9}" type="presOf" srcId="{02DF269F-BDE2-435B-BD05-A61F92573948}" destId="{37646CF8-AF7C-4FE9-8C3B-2D4C5313C1DB}" srcOrd="0" destOrd="0" presId="urn:microsoft.com/office/officeart/2005/8/layout/vList2"/>
    <dgm:cxn modelId="{5FE2F50C-E860-4D65-B6EC-CD5052E311B0}" type="presOf" srcId="{5DAAD82A-F43E-4B0E-9553-63D76A4D91CC}" destId="{825B549C-89AD-4101-8A42-ECE47820AD86}" srcOrd="0" destOrd="0" presId="urn:microsoft.com/office/officeart/2005/8/layout/vList2"/>
    <dgm:cxn modelId="{184FA6F0-F0A6-48FB-966D-3480897CABB7}" srcId="{AFF9B7CE-1E10-407B-A760-84D17B2CD633}" destId="{5DAAD82A-F43E-4B0E-9553-63D76A4D91CC}" srcOrd="6" destOrd="0" parTransId="{CC961D47-F0C1-4C98-80CB-715B8E8AE822}" sibTransId="{BA01A5CB-5F4E-4DFA-8173-21CEE1F74C74}"/>
    <dgm:cxn modelId="{43BB64CD-3E3F-4CEE-A903-0EFEE3022301}" type="presOf" srcId="{60B4BD90-3E9A-4F47-A2E7-67AB279A501B}" destId="{C1EB6020-1B1A-4ED1-A504-D6F886E5E6A5}" srcOrd="0" destOrd="0" presId="urn:microsoft.com/office/officeart/2005/8/layout/vList2"/>
    <dgm:cxn modelId="{9369DDB1-3782-4632-9612-09FD0D928CB5}" type="presOf" srcId="{93ABF05E-8EDC-487D-8C45-9C0B83327931}" destId="{AC925691-6F66-4499-9CF6-3B8399918502}" srcOrd="0" destOrd="0" presId="urn:microsoft.com/office/officeart/2005/8/layout/vList2"/>
    <dgm:cxn modelId="{CFC5D6B0-7AB6-4B32-9580-A208BBE1272F}" srcId="{AFF9B7CE-1E10-407B-A760-84D17B2CD633}" destId="{AE802C92-4550-4548-82AE-1F86385FE51B}" srcOrd="4" destOrd="0" parTransId="{DA0BE7B8-938C-451E-9C3D-C980BFFCCEC5}" sibTransId="{A24F15B4-D199-4FA4-99FD-C885A1316C59}"/>
    <dgm:cxn modelId="{C640D32F-4665-4F7D-A225-8A703CC698C8}" type="presOf" srcId="{7BD7F371-2A7D-4C2E-8255-FAB81B31FC51}" destId="{EFD41F99-CFBA-4CA9-A22A-AA8D2C4C8190}" srcOrd="0" destOrd="0" presId="urn:microsoft.com/office/officeart/2005/8/layout/vList2"/>
    <dgm:cxn modelId="{374FD925-BD4E-490F-9F18-4C798BB4411B}" srcId="{AFF9B7CE-1E10-407B-A760-84D17B2CD633}" destId="{A89A6480-2137-4637-833C-EA05A2A7737F}" srcOrd="3" destOrd="0" parTransId="{0E8D105A-E938-45D5-B6D6-BF9B3B526DDE}" sibTransId="{0D943A47-234A-4E8B-91E1-58AF59F2CFAE}"/>
    <dgm:cxn modelId="{584D4499-0B12-45A7-9C3D-E2733CCAE8C7}" type="presParOf" srcId="{A7D7E3DF-3077-4C10-A40E-0103DB0EA121}" destId="{AC925691-6F66-4499-9CF6-3B8399918502}" srcOrd="0" destOrd="0" presId="urn:microsoft.com/office/officeart/2005/8/layout/vList2"/>
    <dgm:cxn modelId="{5EAFFE2C-D1C3-45D9-A6F8-27E1A00DD518}" type="presParOf" srcId="{A7D7E3DF-3077-4C10-A40E-0103DB0EA121}" destId="{E7D5869C-4F1B-43D0-BF87-749390FBE507}" srcOrd="1" destOrd="0" presId="urn:microsoft.com/office/officeart/2005/8/layout/vList2"/>
    <dgm:cxn modelId="{9E6C1D70-63C4-459E-A52E-CE084EF743F0}" type="presParOf" srcId="{A7D7E3DF-3077-4C10-A40E-0103DB0EA121}" destId="{C1EB6020-1B1A-4ED1-A504-D6F886E5E6A5}" srcOrd="2" destOrd="0" presId="urn:microsoft.com/office/officeart/2005/8/layout/vList2"/>
    <dgm:cxn modelId="{C447003E-C26D-4B82-AD4B-4D0F241CE88F}" type="presParOf" srcId="{A7D7E3DF-3077-4C10-A40E-0103DB0EA121}" destId="{E4C71CE6-26C8-4695-8D00-D57EFEDBA483}" srcOrd="3" destOrd="0" presId="urn:microsoft.com/office/officeart/2005/8/layout/vList2"/>
    <dgm:cxn modelId="{5D71ED5D-D9FF-448D-8DAB-08E647421B34}" type="presParOf" srcId="{A7D7E3DF-3077-4C10-A40E-0103DB0EA121}" destId="{EFD41F99-CFBA-4CA9-A22A-AA8D2C4C8190}" srcOrd="4" destOrd="0" presId="urn:microsoft.com/office/officeart/2005/8/layout/vList2"/>
    <dgm:cxn modelId="{9868DD8D-0E3B-493D-8B0A-512B2C7C36D3}" type="presParOf" srcId="{A7D7E3DF-3077-4C10-A40E-0103DB0EA121}" destId="{76B7A001-EC6B-49A0-8406-299B711B21A3}" srcOrd="5" destOrd="0" presId="urn:microsoft.com/office/officeart/2005/8/layout/vList2"/>
    <dgm:cxn modelId="{63D1D36E-2F74-4BAD-B698-9C90854D6E5B}" type="presParOf" srcId="{A7D7E3DF-3077-4C10-A40E-0103DB0EA121}" destId="{31AC5E26-78CA-4084-AF8E-7F2B19703E0D}" srcOrd="6" destOrd="0" presId="urn:microsoft.com/office/officeart/2005/8/layout/vList2"/>
    <dgm:cxn modelId="{733E01E1-4324-4B65-A238-79BD7B1DCD76}" type="presParOf" srcId="{A7D7E3DF-3077-4C10-A40E-0103DB0EA121}" destId="{238BF711-3D32-4480-B79F-B883C2245DD6}" srcOrd="7" destOrd="0" presId="urn:microsoft.com/office/officeart/2005/8/layout/vList2"/>
    <dgm:cxn modelId="{8BB1CEF3-134A-453A-A0DD-47CE6D75438A}" type="presParOf" srcId="{A7D7E3DF-3077-4C10-A40E-0103DB0EA121}" destId="{F91180DA-C751-4A5D-9D2D-E4B80756C9B1}" srcOrd="8" destOrd="0" presId="urn:microsoft.com/office/officeart/2005/8/layout/vList2"/>
    <dgm:cxn modelId="{236E313B-33ED-430E-85C2-791FBC47D30B}" type="presParOf" srcId="{A7D7E3DF-3077-4C10-A40E-0103DB0EA121}" destId="{CB25CA48-2CB7-4FBF-B3B8-7313D00FF740}" srcOrd="9" destOrd="0" presId="urn:microsoft.com/office/officeart/2005/8/layout/vList2"/>
    <dgm:cxn modelId="{05BC7F7B-9ACF-4615-923F-492116D841EC}" type="presParOf" srcId="{A7D7E3DF-3077-4C10-A40E-0103DB0EA121}" destId="{37646CF8-AF7C-4FE9-8C3B-2D4C5313C1DB}" srcOrd="10" destOrd="0" presId="urn:microsoft.com/office/officeart/2005/8/layout/vList2"/>
    <dgm:cxn modelId="{B17A1386-16BF-4502-9233-B99085A852F9}" type="presParOf" srcId="{A7D7E3DF-3077-4C10-A40E-0103DB0EA121}" destId="{05D084D5-547F-400F-BED0-89F2D4E783E8}" srcOrd="11" destOrd="0" presId="urn:microsoft.com/office/officeart/2005/8/layout/vList2"/>
    <dgm:cxn modelId="{1D8D7603-6A6A-40EA-BAF4-3CDEAEF01A91}" type="presParOf" srcId="{A7D7E3DF-3077-4C10-A40E-0103DB0EA121}" destId="{825B549C-89AD-4101-8A42-ECE47820AD86}" srcOrd="12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512778-350E-45BC-AFDF-DE63811BE8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E1B3802-C8C7-49E0-B2B0-0E85E9776E21}">
      <dgm:prSet phldrT="[Текст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ВОЗМОЖНОСТЬ ИЗУЧЕНИЯ ТЕОРИИ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F790E5F-B8F1-4DBA-8383-436A96C2AF40}" type="parTrans" cxnId="{0B8039B4-63C3-473F-A9D4-CD390BBF8258}">
      <dgm:prSet/>
      <dgm:spPr/>
      <dgm:t>
        <a:bodyPr/>
        <a:lstStyle/>
        <a:p>
          <a:endParaRPr lang="ru-RU"/>
        </a:p>
      </dgm:t>
    </dgm:pt>
    <dgm:pt modelId="{40C5EE59-9AD6-400A-A368-32F18569330E}" type="sibTrans" cxnId="{0B8039B4-63C3-473F-A9D4-CD390BBF8258}">
      <dgm:prSet/>
      <dgm:spPr/>
      <dgm:t>
        <a:bodyPr/>
        <a:lstStyle/>
        <a:p>
          <a:endParaRPr lang="ru-RU"/>
        </a:p>
      </dgm:t>
    </dgm:pt>
    <dgm:pt modelId="{43000E8A-B633-4A63-9E76-D7F2E8C7DB14}">
      <dgm:prSet phldrT="[Текст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ВЫПОЛНЕНИЕ ТЕСТОВЫХ ЗАДАНИЙ НЕОГРАНИЧЕННОЕ КОЛИЧЕСТВО РАЗ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A30B66EE-4B1E-4584-A0E4-147259E15773}" type="parTrans" cxnId="{FDE485DA-38CB-4CE0-B11D-BD0BC6CCE842}">
      <dgm:prSet/>
      <dgm:spPr/>
      <dgm:t>
        <a:bodyPr/>
        <a:lstStyle/>
        <a:p>
          <a:endParaRPr lang="ru-RU"/>
        </a:p>
      </dgm:t>
    </dgm:pt>
    <dgm:pt modelId="{62828B62-1E6C-4D68-A69E-518F54049385}" type="sibTrans" cxnId="{FDE485DA-38CB-4CE0-B11D-BD0BC6CCE842}">
      <dgm:prSet/>
      <dgm:spPr/>
      <dgm:t>
        <a:bodyPr/>
        <a:lstStyle/>
        <a:p>
          <a:endParaRPr lang="ru-RU"/>
        </a:p>
      </dgm:t>
    </dgm:pt>
    <dgm:pt modelId="{88E07018-97AC-4577-ACA2-3B7945244454}">
      <dgm:prSet phldrT="[Текст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НАЛИЧИЕ АУТЕНТИЧНЫХ ТЕКСТОВ И ПЕСЕН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041E5A10-7BF3-49B1-90AC-A28A111D117C}" type="parTrans" cxnId="{2DA14223-17DE-4E76-956B-0BA28302211D}">
      <dgm:prSet/>
      <dgm:spPr/>
      <dgm:t>
        <a:bodyPr/>
        <a:lstStyle/>
        <a:p>
          <a:endParaRPr lang="ru-RU"/>
        </a:p>
      </dgm:t>
    </dgm:pt>
    <dgm:pt modelId="{02016D52-F271-4FFF-BB7D-24F9DDEE1CE8}" type="sibTrans" cxnId="{2DA14223-17DE-4E76-956B-0BA28302211D}">
      <dgm:prSet/>
      <dgm:spPr/>
      <dgm:t>
        <a:bodyPr/>
        <a:lstStyle/>
        <a:p>
          <a:endParaRPr lang="ru-RU"/>
        </a:p>
      </dgm:t>
    </dgm:pt>
    <dgm:pt modelId="{85B42199-29CD-4854-9307-51E797FE41AE}">
      <dgm:prSet phldrT="[Текст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МОТИВ ОБУЧЕНИЯ – НАКОПЛЕНИЕ БАЛЛОВ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16D10B87-2C5C-40CB-9414-57B12867E8CB}" type="parTrans" cxnId="{064AB08C-2E9A-4550-9460-6AAB0994202D}">
      <dgm:prSet/>
      <dgm:spPr/>
    </dgm:pt>
    <dgm:pt modelId="{F976E6DA-D1D4-4BD2-88AE-48714E4B9BC1}" type="sibTrans" cxnId="{064AB08C-2E9A-4550-9460-6AAB0994202D}">
      <dgm:prSet/>
      <dgm:spPr/>
    </dgm:pt>
    <dgm:pt modelId="{CCA0EE04-C8BE-4D03-8891-758BA0CB0A14}" type="pres">
      <dgm:prSet presAssocID="{BC512778-350E-45BC-AFDF-DE63811BE8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6AC423-0C29-4124-8444-30D96E42ED11}" type="pres">
      <dgm:prSet presAssocID="{CE1B3802-C8C7-49E0-B2B0-0E85E9776E2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02FE1F-2AA4-4419-976D-4A1136DA3ABC}" type="pres">
      <dgm:prSet presAssocID="{40C5EE59-9AD6-400A-A368-32F18569330E}" presName="spacer" presStyleCnt="0"/>
      <dgm:spPr/>
    </dgm:pt>
    <dgm:pt modelId="{3DEEF2C8-4E5D-4758-9119-DB0848E0B53D}" type="pres">
      <dgm:prSet presAssocID="{43000E8A-B633-4A63-9E76-D7F2E8C7DB14}" presName="parentText" presStyleLbl="node1" presStyleIdx="1" presStyleCnt="4" custLinFactNeighborY="44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1B47E3-4AB2-470D-B1FB-76C5132203DB}" type="pres">
      <dgm:prSet presAssocID="{62828B62-1E6C-4D68-A69E-518F54049385}" presName="spacer" presStyleCnt="0"/>
      <dgm:spPr/>
    </dgm:pt>
    <dgm:pt modelId="{D038CA7C-1CB6-48C9-9D8F-2175242F083B}" type="pres">
      <dgm:prSet presAssocID="{88E07018-97AC-4577-ACA2-3B794524445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46D11E-CD19-4CF6-9D6A-84BA08A5577C}" type="pres">
      <dgm:prSet presAssocID="{02016D52-F271-4FFF-BB7D-24F9DDEE1CE8}" presName="spacer" presStyleCnt="0"/>
      <dgm:spPr/>
    </dgm:pt>
    <dgm:pt modelId="{882E031F-B2CE-44A7-A3A2-8FAF44592C7A}" type="pres">
      <dgm:prSet presAssocID="{85B42199-29CD-4854-9307-51E797FE41A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DE485DA-38CB-4CE0-B11D-BD0BC6CCE842}" srcId="{BC512778-350E-45BC-AFDF-DE63811BE8F2}" destId="{43000E8A-B633-4A63-9E76-D7F2E8C7DB14}" srcOrd="1" destOrd="0" parTransId="{A30B66EE-4B1E-4584-A0E4-147259E15773}" sibTransId="{62828B62-1E6C-4D68-A69E-518F54049385}"/>
    <dgm:cxn modelId="{064AB08C-2E9A-4550-9460-6AAB0994202D}" srcId="{BC512778-350E-45BC-AFDF-DE63811BE8F2}" destId="{85B42199-29CD-4854-9307-51E797FE41AE}" srcOrd="3" destOrd="0" parTransId="{16D10B87-2C5C-40CB-9414-57B12867E8CB}" sibTransId="{F976E6DA-D1D4-4BD2-88AE-48714E4B9BC1}"/>
    <dgm:cxn modelId="{A6AC59BF-233C-408A-AF3B-52CB2B5BB945}" type="presOf" srcId="{88E07018-97AC-4577-ACA2-3B7945244454}" destId="{D038CA7C-1CB6-48C9-9D8F-2175242F083B}" srcOrd="0" destOrd="0" presId="urn:microsoft.com/office/officeart/2005/8/layout/vList2"/>
    <dgm:cxn modelId="{4D6BDC60-A1D3-4C23-A5DE-29EB2C174FBE}" type="presOf" srcId="{CE1B3802-C8C7-49E0-B2B0-0E85E9776E21}" destId="{0E6AC423-0C29-4124-8444-30D96E42ED11}" srcOrd="0" destOrd="0" presId="urn:microsoft.com/office/officeart/2005/8/layout/vList2"/>
    <dgm:cxn modelId="{6C756D64-9BE8-415A-8BF1-DC2BCA13BBC8}" type="presOf" srcId="{BC512778-350E-45BC-AFDF-DE63811BE8F2}" destId="{CCA0EE04-C8BE-4D03-8891-758BA0CB0A14}" srcOrd="0" destOrd="0" presId="urn:microsoft.com/office/officeart/2005/8/layout/vList2"/>
    <dgm:cxn modelId="{0B8039B4-63C3-473F-A9D4-CD390BBF8258}" srcId="{BC512778-350E-45BC-AFDF-DE63811BE8F2}" destId="{CE1B3802-C8C7-49E0-B2B0-0E85E9776E21}" srcOrd="0" destOrd="0" parTransId="{7F790E5F-B8F1-4DBA-8383-436A96C2AF40}" sibTransId="{40C5EE59-9AD6-400A-A368-32F18569330E}"/>
    <dgm:cxn modelId="{C27818B0-8B9D-45E2-8EA9-F7465E703639}" type="presOf" srcId="{43000E8A-B633-4A63-9E76-D7F2E8C7DB14}" destId="{3DEEF2C8-4E5D-4758-9119-DB0848E0B53D}" srcOrd="0" destOrd="0" presId="urn:microsoft.com/office/officeart/2005/8/layout/vList2"/>
    <dgm:cxn modelId="{285E8229-4A04-4ABF-8B2F-A20E8C3A589A}" type="presOf" srcId="{85B42199-29CD-4854-9307-51E797FE41AE}" destId="{882E031F-B2CE-44A7-A3A2-8FAF44592C7A}" srcOrd="0" destOrd="0" presId="urn:microsoft.com/office/officeart/2005/8/layout/vList2"/>
    <dgm:cxn modelId="{2DA14223-17DE-4E76-956B-0BA28302211D}" srcId="{BC512778-350E-45BC-AFDF-DE63811BE8F2}" destId="{88E07018-97AC-4577-ACA2-3B7945244454}" srcOrd="2" destOrd="0" parTransId="{041E5A10-7BF3-49B1-90AC-A28A111D117C}" sibTransId="{02016D52-F271-4FFF-BB7D-24F9DDEE1CE8}"/>
    <dgm:cxn modelId="{ADA8DFE0-2FD8-4C2D-94C1-60F2BB653FF4}" type="presParOf" srcId="{CCA0EE04-C8BE-4D03-8891-758BA0CB0A14}" destId="{0E6AC423-0C29-4124-8444-30D96E42ED11}" srcOrd="0" destOrd="0" presId="urn:microsoft.com/office/officeart/2005/8/layout/vList2"/>
    <dgm:cxn modelId="{3620F622-AFF7-4982-B0F6-E3CC24997A4E}" type="presParOf" srcId="{CCA0EE04-C8BE-4D03-8891-758BA0CB0A14}" destId="{C202FE1F-2AA4-4419-976D-4A1136DA3ABC}" srcOrd="1" destOrd="0" presId="urn:microsoft.com/office/officeart/2005/8/layout/vList2"/>
    <dgm:cxn modelId="{444FFCFF-5E0F-4CC4-A545-D3BD088A61D1}" type="presParOf" srcId="{CCA0EE04-C8BE-4D03-8891-758BA0CB0A14}" destId="{3DEEF2C8-4E5D-4758-9119-DB0848E0B53D}" srcOrd="2" destOrd="0" presId="urn:microsoft.com/office/officeart/2005/8/layout/vList2"/>
    <dgm:cxn modelId="{2748F25D-E538-49A5-A450-35AC6B18B93A}" type="presParOf" srcId="{CCA0EE04-C8BE-4D03-8891-758BA0CB0A14}" destId="{291B47E3-4AB2-470D-B1FB-76C5132203DB}" srcOrd="3" destOrd="0" presId="urn:microsoft.com/office/officeart/2005/8/layout/vList2"/>
    <dgm:cxn modelId="{FF60E55F-D933-457B-B9E8-C067EE75E342}" type="presParOf" srcId="{CCA0EE04-C8BE-4D03-8891-758BA0CB0A14}" destId="{D038CA7C-1CB6-48C9-9D8F-2175242F083B}" srcOrd="4" destOrd="0" presId="urn:microsoft.com/office/officeart/2005/8/layout/vList2"/>
    <dgm:cxn modelId="{6984946B-FDEC-47DC-A59F-20423AC86D54}" type="presParOf" srcId="{CCA0EE04-C8BE-4D03-8891-758BA0CB0A14}" destId="{A646D11E-CD19-4CF6-9D6A-84BA08A5577C}" srcOrd="5" destOrd="0" presId="urn:microsoft.com/office/officeart/2005/8/layout/vList2"/>
    <dgm:cxn modelId="{AC04C456-CF42-487E-BB41-09EF21D3F6B7}" type="presParOf" srcId="{CCA0EE04-C8BE-4D03-8891-758BA0CB0A14}" destId="{882E031F-B2CE-44A7-A3A2-8FAF44592C7A}" srcOrd="6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A8C7DB-469D-4B10-A2A9-A216EB2EFB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3700FC-4FF4-48AD-B89A-D7B1B1802477}">
      <dgm:prSet phldrT="[Текст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sz="1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ВОЗМОЖНОСТЬ ИЗУЧЕНИЯ ТЕОРЕТИЧЕСКОГО МАТЕРИАЛА</a:t>
          </a:r>
          <a:endParaRPr lang="ru-RU" sz="1800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91AB1A37-513B-4EE9-86C8-70402EF359FE}" type="parTrans" cxnId="{B09B1EFA-7771-4CA5-AFA6-11DF3A518187}">
      <dgm:prSet/>
      <dgm:spPr/>
      <dgm:t>
        <a:bodyPr/>
        <a:lstStyle/>
        <a:p>
          <a:endParaRPr lang="ru-RU"/>
        </a:p>
      </dgm:t>
    </dgm:pt>
    <dgm:pt modelId="{6068106D-B9BD-4CD2-81DD-852FA64B3B67}" type="sibTrans" cxnId="{B09B1EFA-7771-4CA5-AFA6-11DF3A518187}">
      <dgm:prSet/>
      <dgm:spPr/>
      <dgm:t>
        <a:bodyPr/>
        <a:lstStyle/>
        <a:p>
          <a:endParaRPr lang="ru-RU"/>
        </a:p>
      </dgm:t>
    </dgm:pt>
    <dgm:pt modelId="{028D7A9A-7D8F-4950-B539-C7D5295C250E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ВОЗМОЖНОСТЬ ВЫПОЛНЕНИЯ БЕЗОЦЕНОЧНЫХ ТРЕНИРОВОЧНЫХ УПРАЖНЕНИЙ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57BB060D-FAB5-4E7D-9703-BFBC86FE139C}" type="parTrans" cxnId="{B0E78A9D-2B13-4945-A464-A6440916C524}">
      <dgm:prSet/>
      <dgm:spPr/>
      <dgm:t>
        <a:bodyPr/>
        <a:lstStyle/>
        <a:p>
          <a:endParaRPr lang="ru-RU"/>
        </a:p>
      </dgm:t>
    </dgm:pt>
    <dgm:pt modelId="{BF063CEE-42D0-436B-AC50-6EE5C4889B24}" type="sibTrans" cxnId="{B0E78A9D-2B13-4945-A464-A6440916C524}">
      <dgm:prSet/>
      <dgm:spPr/>
      <dgm:t>
        <a:bodyPr/>
        <a:lstStyle/>
        <a:p>
          <a:endParaRPr lang="ru-RU"/>
        </a:p>
      </dgm:t>
    </dgm:pt>
    <dgm:pt modelId="{995E1318-01DF-4886-A792-11DFB1B79393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«РУЧНОЕ» ПОСТРОЕНИЕ ИНДИВИДУАЛЬНЫХ УЧЕБНЫХ ПЛАНОВ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E8248679-33D4-4888-90A2-1D7E90B18A1D}" type="parTrans" cxnId="{F7B2BF88-BFFA-44A2-BF23-B866F6831106}">
      <dgm:prSet/>
      <dgm:spPr/>
      <dgm:t>
        <a:bodyPr/>
        <a:lstStyle/>
        <a:p>
          <a:endParaRPr lang="ru-RU"/>
        </a:p>
      </dgm:t>
    </dgm:pt>
    <dgm:pt modelId="{40B55213-8210-4A6F-AEE2-2B88DCDF4E50}" type="sibTrans" cxnId="{F7B2BF88-BFFA-44A2-BF23-B866F6831106}">
      <dgm:prSet/>
      <dgm:spPr/>
      <dgm:t>
        <a:bodyPr/>
        <a:lstStyle/>
        <a:p>
          <a:endParaRPr lang="ru-RU"/>
        </a:p>
      </dgm:t>
    </dgm:pt>
    <dgm:pt modelId="{77946145-88EE-4878-A2A5-5269852B158B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ПРОВЕДЕНИЕ ВИДЕОКОНФЕРЕНЦИЙ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B164A80C-6582-41B2-A7B3-E595B81DF945}" type="parTrans" cxnId="{6EFD0351-7D28-4C1C-B1E7-653DD1E356F2}">
      <dgm:prSet/>
      <dgm:spPr/>
      <dgm:t>
        <a:bodyPr/>
        <a:lstStyle/>
        <a:p>
          <a:endParaRPr lang="ru-RU"/>
        </a:p>
      </dgm:t>
    </dgm:pt>
    <dgm:pt modelId="{CAA8AC04-4C2F-4B76-965F-5A237748387B}" type="sibTrans" cxnId="{6EFD0351-7D28-4C1C-B1E7-653DD1E356F2}">
      <dgm:prSet/>
      <dgm:spPr/>
      <dgm:t>
        <a:bodyPr/>
        <a:lstStyle/>
        <a:p>
          <a:endParaRPr lang="ru-RU"/>
        </a:p>
      </dgm:t>
    </dgm:pt>
    <dgm:pt modelId="{E234CF8D-5C5E-4306-AD32-9A21FDCBC6B6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u-RU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rPr>
            <a:t>НАЛИЧИЕ АДАПТИВНЫХ ПРОГРАММ ДЛЯ ДЕТЕЙ С ОВЗ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773F3708-4AE3-40AE-9F5C-2093FE596308}" type="parTrans" cxnId="{8B3C90D5-CF81-4AE2-99B0-7BE37C3DC1F0}">
      <dgm:prSet/>
      <dgm:spPr/>
      <dgm:t>
        <a:bodyPr/>
        <a:lstStyle/>
        <a:p>
          <a:endParaRPr lang="ru-RU"/>
        </a:p>
      </dgm:t>
    </dgm:pt>
    <dgm:pt modelId="{2CB89DC7-6CEB-449E-B16C-3DC7FFB88B23}" type="sibTrans" cxnId="{8B3C90D5-CF81-4AE2-99B0-7BE37C3DC1F0}">
      <dgm:prSet/>
      <dgm:spPr/>
      <dgm:t>
        <a:bodyPr/>
        <a:lstStyle/>
        <a:p>
          <a:endParaRPr lang="ru-RU"/>
        </a:p>
      </dgm:t>
    </dgm:pt>
    <dgm:pt modelId="{FEB686FB-5733-417F-9AC3-DFCB21B874BE}" type="pres">
      <dgm:prSet presAssocID="{A7A8C7DB-469D-4B10-A2A9-A216EB2EFB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41EFD99-CB26-403B-B084-15028713F70B}" type="pres">
      <dgm:prSet presAssocID="{EA3700FC-4FF4-48AD-B89A-D7B1B1802477}" presName="parentText" presStyleLbl="node1" presStyleIdx="0" presStyleCnt="5" custLinFactNeighborX="-16250" custLinFactNeighborY="-7500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FD6170-EB85-4803-A7D8-1521387C19C0}" type="pres">
      <dgm:prSet presAssocID="{6068106D-B9BD-4CD2-81DD-852FA64B3B67}" presName="spacer" presStyleCnt="0"/>
      <dgm:spPr/>
    </dgm:pt>
    <dgm:pt modelId="{26D4D30E-D854-4BB9-A2E3-3800AD2C3E5D}" type="pres">
      <dgm:prSet presAssocID="{028D7A9A-7D8F-4950-B539-C7D5295C250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7EEF68-868C-4213-B83D-BC4B136A07A5}" type="pres">
      <dgm:prSet presAssocID="{BF063CEE-42D0-436B-AC50-6EE5C4889B24}" presName="spacer" presStyleCnt="0"/>
      <dgm:spPr/>
    </dgm:pt>
    <dgm:pt modelId="{C2C257BB-4462-4D2E-A0EC-E36B4A6BE3B5}" type="pres">
      <dgm:prSet presAssocID="{77946145-88EE-4878-A2A5-5269852B158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5C5F2E-768F-4956-B7EC-6168A0747513}" type="pres">
      <dgm:prSet presAssocID="{CAA8AC04-4C2F-4B76-965F-5A237748387B}" presName="spacer" presStyleCnt="0"/>
      <dgm:spPr/>
    </dgm:pt>
    <dgm:pt modelId="{4B768B06-F723-4662-856A-C69F9295BC30}" type="pres">
      <dgm:prSet presAssocID="{995E1318-01DF-4886-A792-11DFB1B79393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822E10-75EA-4A85-9422-DE324C99FB00}" type="pres">
      <dgm:prSet presAssocID="{40B55213-8210-4A6F-AEE2-2B88DCDF4E50}" presName="spacer" presStyleCnt="0"/>
      <dgm:spPr/>
    </dgm:pt>
    <dgm:pt modelId="{B51C3843-24B2-415C-9C94-B4CEF12F3044}" type="pres">
      <dgm:prSet presAssocID="{E234CF8D-5C5E-4306-AD32-9A21FDCBC6B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826D83-A49C-4744-A145-4CD5A7A71893}" type="presOf" srcId="{77946145-88EE-4878-A2A5-5269852B158B}" destId="{C2C257BB-4462-4D2E-A0EC-E36B4A6BE3B5}" srcOrd="0" destOrd="0" presId="urn:microsoft.com/office/officeart/2005/8/layout/vList2"/>
    <dgm:cxn modelId="{6EFD0351-7D28-4C1C-B1E7-653DD1E356F2}" srcId="{A7A8C7DB-469D-4B10-A2A9-A216EB2EFB6A}" destId="{77946145-88EE-4878-A2A5-5269852B158B}" srcOrd="2" destOrd="0" parTransId="{B164A80C-6582-41B2-A7B3-E595B81DF945}" sibTransId="{CAA8AC04-4C2F-4B76-965F-5A237748387B}"/>
    <dgm:cxn modelId="{B09B1EFA-7771-4CA5-AFA6-11DF3A518187}" srcId="{A7A8C7DB-469D-4B10-A2A9-A216EB2EFB6A}" destId="{EA3700FC-4FF4-48AD-B89A-D7B1B1802477}" srcOrd="0" destOrd="0" parTransId="{91AB1A37-513B-4EE9-86C8-70402EF359FE}" sibTransId="{6068106D-B9BD-4CD2-81DD-852FA64B3B67}"/>
    <dgm:cxn modelId="{DCCBCD83-A74B-482E-8773-287C66725C15}" type="presOf" srcId="{995E1318-01DF-4886-A792-11DFB1B79393}" destId="{4B768B06-F723-4662-856A-C69F9295BC30}" srcOrd="0" destOrd="0" presId="urn:microsoft.com/office/officeart/2005/8/layout/vList2"/>
    <dgm:cxn modelId="{F7B2BF88-BFFA-44A2-BF23-B866F6831106}" srcId="{A7A8C7DB-469D-4B10-A2A9-A216EB2EFB6A}" destId="{995E1318-01DF-4886-A792-11DFB1B79393}" srcOrd="3" destOrd="0" parTransId="{E8248679-33D4-4888-90A2-1D7E90B18A1D}" sibTransId="{40B55213-8210-4A6F-AEE2-2B88DCDF4E50}"/>
    <dgm:cxn modelId="{F1C88028-89B9-4B29-88A4-5695F5D3F5FC}" type="presOf" srcId="{A7A8C7DB-469D-4B10-A2A9-A216EB2EFB6A}" destId="{FEB686FB-5733-417F-9AC3-DFCB21B874BE}" srcOrd="0" destOrd="0" presId="urn:microsoft.com/office/officeart/2005/8/layout/vList2"/>
    <dgm:cxn modelId="{362F9FA4-AC0A-4FB3-BAA2-016087B80D27}" type="presOf" srcId="{028D7A9A-7D8F-4950-B539-C7D5295C250E}" destId="{26D4D30E-D854-4BB9-A2E3-3800AD2C3E5D}" srcOrd="0" destOrd="0" presId="urn:microsoft.com/office/officeart/2005/8/layout/vList2"/>
    <dgm:cxn modelId="{8B3C90D5-CF81-4AE2-99B0-7BE37C3DC1F0}" srcId="{A7A8C7DB-469D-4B10-A2A9-A216EB2EFB6A}" destId="{E234CF8D-5C5E-4306-AD32-9A21FDCBC6B6}" srcOrd="4" destOrd="0" parTransId="{773F3708-4AE3-40AE-9F5C-2093FE596308}" sibTransId="{2CB89DC7-6CEB-449E-B16C-3DC7FFB88B23}"/>
    <dgm:cxn modelId="{ECC4925B-6C5D-444F-B9B2-E84D0A0C3D02}" type="presOf" srcId="{E234CF8D-5C5E-4306-AD32-9A21FDCBC6B6}" destId="{B51C3843-24B2-415C-9C94-B4CEF12F3044}" srcOrd="0" destOrd="0" presId="urn:microsoft.com/office/officeart/2005/8/layout/vList2"/>
    <dgm:cxn modelId="{B0E78A9D-2B13-4945-A464-A6440916C524}" srcId="{A7A8C7DB-469D-4B10-A2A9-A216EB2EFB6A}" destId="{028D7A9A-7D8F-4950-B539-C7D5295C250E}" srcOrd="1" destOrd="0" parTransId="{57BB060D-FAB5-4E7D-9703-BFBC86FE139C}" sibTransId="{BF063CEE-42D0-436B-AC50-6EE5C4889B24}"/>
    <dgm:cxn modelId="{E17E8FB3-EF0D-40E7-8E73-F417CFCC8CB0}" type="presOf" srcId="{EA3700FC-4FF4-48AD-B89A-D7B1B1802477}" destId="{741EFD99-CB26-403B-B084-15028713F70B}" srcOrd="0" destOrd="0" presId="urn:microsoft.com/office/officeart/2005/8/layout/vList2"/>
    <dgm:cxn modelId="{97621C0A-A34C-4631-A8D1-2A7D70F908E8}" type="presParOf" srcId="{FEB686FB-5733-417F-9AC3-DFCB21B874BE}" destId="{741EFD99-CB26-403B-B084-15028713F70B}" srcOrd="0" destOrd="0" presId="urn:microsoft.com/office/officeart/2005/8/layout/vList2"/>
    <dgm:cxn modelId="{0A79C730-D575-4612-A3FD-3DB17DC16736}" type="presParOf" srcId="{FEB686FB-5733-417F-9AC3-DFCB21B874BE}" destId="{67FD6170-EB85-4803-A7D8-1521387C19C0}" srcOrd="1" destOrd="0" presId="urn:microsoft.com/office/officeart/2005/8/layout/vList2"/>
    <dgm:cxn modelId="{4D999942-BED4-4BD0-92BA-7DDC01022685}" type="presParOf" srcId="{FEB686FB-5733-417F-9AC3-DFCB21B874BE}" destId="{26D4D30E-D854-4BB9-A2E3-3800AD2C3E5D}" srcOrd="2" destOrd="0" presId="urn:microsoft.com/office/officeart/2005/8/layout/vList2"/>
    <dgm:cxn modelId="{CD72FE48-A687-4152-B09B-6E68EA3D5AAC}" type="presParOf" srcId="{FEB686FB-5733-417F-9AC3-DFCB21B874BE}" destId="{AE7EEF68-868C-4213-B83D-BC4B136A07A5}" srcOrd="3" destOrd="0" presId="urn:microsoft.com/office/officeart/2005/8/layout/vList2"/>
    <dgm:cxn modelId="{332FE37F-A338-4EB9-93C0-076D6FA61524}" type="presParOf" srcId="{FEB686FB-5733-417F-9AC3-DFCB21B874BE}" destId="{C2C257BB-4462-4D2E-A0EC-E36B4A6BE3B5}" srcOrd="4" destOrd="0" presId="urn:microsoft.com/office/officeart/2005/8/layout/vList2"/>
    <dgm:cxn modelId="{70695B6D-790D-4427-A4C7-3F667B7996F9}" type="presParOf" srcId="{FEB686FB-5733-417F-9AC3-DFCB21B874BE}" destId="{DA5C5F2E-768F-4956-B7EC-6168A0747513}" srcOrd="5" destOrd="0" presId="urn:microsoft.com/office/officeart/2005/8/layout/vList2"/>
    <dgm:cxn modelId="{C990D9D3-10A5-4C7F-AEF9-B539C8C69B26}" type="presParOf" srcId="{FEB686FB-5733-417F-9AC3-DFCB21B874BE}" destId="{4B768B06-F723-4662-856A-C69F9295BC30}" srcOrd="6" destOrd="0" presId="urn:microsoft.com/office/officeart/2005/8/layout/vList2"/>
    <dgm:cxn modelId="{EAD4F2AC-97ED-4BAC-B184-1397A759D025}" type="presParOf" srcId="{FEB686FB-5733-417F-9AC3-DFCB21B874BE}" destId="{25822E10-75EA-4A85-9422-DE324C99FB00}" srcOrd="7" destOrd="0" presId="urn:microsoft.com/office/officeart/2005/8/layout/vList2"/>
    <dgm:cxn modelId="{D6C012BD-4C86-486C-AB57-190C9F6B147A}" type="presParOf" srcId="{FEB686FB-5733-417F-9AC3-DFCB21B874BE}" destId="{B51C3843-24B2-415C-9C94-B4CEF12F3044}" srcOrd="8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Цифровые образовательные платформы для обучения английскому языку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Пашнина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Любовь Алексеевна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05200" y="4038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учитель английского языка</a:t>
            </a:r>
          </a:p>
          <a:p>
            <a:pPr algn="r"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кв. категории</a:t>
            </a:r>
          </a:p>
          <a:p>
            <a:pPr algn="r">
              <a:spcBef>
                <a:spcPts val="0"/>
              </a:spcBef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МБОУ «Лицей №120 г.Челябинска»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\Downloads\me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52400"/>
            <a:ext cx="3339532" cy="1233903"/>
          </a:xfrm>
          <a:prstGeom prst="rect">
            <a:avLst/>
          </a:prstGeom>
          <a:noFill/>
        </p:spPr>
      </p:pic>
      <p:graphicFrame>
        <p:nvGraphicFramePr>
          <p:cNvPr id="10" name="Схема 9"/>
          <p:cNvGraphicFramePr/>
          <p:nvPr/>
        </p:nvGraphicFramePr>
        <p:xfrm>
          <a:off x="381000" y="1524000"/>
          <a:ext cx="51054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5715000" y="3124200"/>
            <a:ext cx="2667000" cy="1066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ОГРАНИЧЕННЫЙ БЕСПЛАТНЫЙ КОНТЕНТ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Обучение английскому языку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3048000"/>
            <a:ext cx="22098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ЧТЕНИЕ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67000" y="3048000"/>
            <a:ext cx="21336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ГОВОРЕНИЕ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53000" y="3048000"/>
            <a:ext cx="2209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АУДИРОВАНИЕ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15200" y="3048000"/>
            <a:ext cx="1828800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ПИСЬМО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143000" y="1524000"/>
            <a:ext cx="457200" cy="12954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3581400" y="1524000"/>
            <a:ext cx="457200" cy="13716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943600" y="1524000"/>
            <a:ext cx="457200" cy="13716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8153400" y="1524000"/>
            <a:ext cx="457200" cy="13716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057400" y="5334000"/>
            <a:ext cx="5257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КОММУНИКАТИВНАЯ КОМПЕТЕНЦИЯ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Стрелка вниз 19"/>
          <p:cNvSpPr/>
          <p:nvPr/>
        </p:nvSpPr>
        <p:spPr>
          <a:xfrm rot="19937649">
            <a:off x="1409478" y="3752147"/>
            <a:ext cx="471084" cy="159027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3657600" y="3810000"/>
            <a:ext cx="381000" cy="14478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5867400" y="3810000"/>
            <a:ext cx="381000" cy="14478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 rot="1437266">
            <a:off x="7604889" y="3760982"/>
            <a:ext cx="457200" cy="15240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ЦИФРОВЫЕ ОБРАЗОВАТЕЛЬНЫЕ РЕСУРСЫ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трелка вниз 3"/>
          <p:cNvSpPr/>
          <p:nvPr/>
        </p:nvSpPr>
        <p:spPr>
          <a:xfrm>
            <a:off x="3810000" y="1600200"/>
            <a:ext cx="1371600" cy="16764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209800" y="3657600"/>
            <a:ext cx="4495800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организация качественного индивидуального и дифференцированного обучения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47800" y="381000"/>
            <a:ext cx="6858000" cy="106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ИСПОЛЬЗОВАНИЕ ЦИФРОВЫХ ОБРАЗОВАТЕЛЬНЫХ ПЛАТФОРМ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право с вырезом 4"/>
          <p:cNvSpPr/>
          <p:nvPr/>
        </p:nvSpPr>
        <p:spPr>
          <a:xfrm>
            <a:off x="228600" y="1524000"/>
            <a:ext cx="4724400" cy="7620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ИНДИВИДУАЛЬНЫЙ КУРС ОБУЧЕНИЯ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трелка вправо с вырезом 8"/>
          <p:cNvSpPr/>
          <p:nvPr/>
        </p:nvSpPr>
        <p:spPr>
          <a:xfrm>
            <a:off x="228600" y="2362200"/>
            <a:ext cx="4800600" cy="8382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ВСЕСТОРОННИЙ МОНИТОРИНГ УСПЕВАЕМОСТИ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трелка вправо с вырезом 9"/>
          <p:cNvSpPr/>
          <p:nvPr/>
        </p:nvSpPr>
        <p:spPr>
          <a:xfrm>
            <a:off x="304800" y="3276600"/>
            <a:ext cx="4724400" cy="8382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ДОСТУПНОСТЬ НЕЗАВИСИМО ОТ МЕСТА ЛОКАЦИИ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трелка вправо с вырезом 10"/>
          <p:cNvSpPr/>
          <p:nvPr/>
        </p:nvSpPr>
        <p:spPr>
          <a:xfrm>
            <a:off x="228600" y="4191000"/>
            <a:ext cx="4800600" cy="8382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ОБУЧЕНИЕ ПО ИНДИВИДУАЛЬНОМУ ГРАФИКУ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04800" y="5181600"/>
            <a:ext cx="4724400" cy="838200"/>
          </a:xfrm>
          <a:prstGeom prst="notch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ПРОСТОТА  ИНТЕРФЕЙСА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трелка влево 12"/>
          <p:cNvSpPr/>
          <p:nvPr/>
        </p:nvSpPr>
        <p:spPr>
          <a:xfrm>
            <a:off x="5029200" y="1752600"/>
            <a:ext cx="4114800" cy="1219200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НИЗКАЯ  КОНЦЕНТРАЦИЯ НА  УЧЕБНОМ ПРОЦЕССЕ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трелка влево 13"/>
          <p:cNvSpPr/>
          <p:nvPr/>
        </p:nvSpPr>
        <p:spPr>
          <a:xfrm>
            <a:off x="5029200" y="3124200"/>
            <a:ext cx="4114800" cy="1295400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ЗАВИСИМОСТЬ ОТ КАЧЕСТВА РАБОТЫ УСТРОЙСТВ ,СЕТИ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5029200" y="4572000"/>
            <a:ext cx="4114800" cy="1295400"/>
          </a:xfrm>
          <a:prstGeom prst="lef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ОТСУТСТВИЕ ЖИВОГО ОБЩЕНИЯ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04800" y="304800"/>
          <a:ext cx="83820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836" t="14572" r="22951" b="12568"/>
          <a:stretch>
            <a:fillRect/>
          </a:stretch>
        </p:blipFill>
        <p:spPr bwMode="auto">
          <a:xfrm>
            <a:off x="3505200" y="0"/>
            <a:ext cx="1905000" cy="11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4724400" y="2057400"/>
            <a:ext cx="3962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КРАСОЧНЫЙ ДИЗАЙН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28600" y="2895600"/>
            <a:ext cx="3886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ВАРИАТИВНОСТЬ ЗАДАНИЙ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28600" y="2057400"/>
            <a:ext cx="38862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СООТВЕТСТВИЕ ТРЕБОВАНИЯМ ФГОС НОО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28600" y="3733800"/>
            <a:ext cx="38862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СОРЕВНОВАТЕЛЬНЫЙ ХАРАКТЕР ВЫПОЛНЕНИЯ ЗАДАНИЙ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28600" y="4648200"/>
            <a:ext cx="38862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ВОЗМОЖНОСТЬ ВИДЕОСВЯЗИ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28600" y="5486400"/>
            <a:ext cx="38862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ВОЗМОЖНОСТЬ ОБЩЕНИЯ В ЧАТЕ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724400" y="2895600"/>
            <a:ext cx="39624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ОН-ЛАЙН ДОСКА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724400" y="3810000"/>
            <a:ext cx="39624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МОТИВИРУЮЩАЯ СИСТЕМА ПООЩРЕНИЙ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724400" y="4648200"/>
            <a:ext cx="39624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ВОЗМОЖНОСТЬ СОЗДАНИЯ СВОИХ УРОКОВ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724400" y="5486400"/>
            <a:ext cx="39624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ПОЛУЧЕНИЕ СРАВНИТЕЛЬНОЙ СТАТИСТИКИ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286000" y="6324600"/>
            <a:ext cx="4724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ПЛАТНЫЙ ПОЛНЫЙ ДОСТУП К ПЛАТФОРМЕ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457200" y="1752600"/>
          <a:ext cx="4267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7" descr="C:\Users\admin\Downloads\rehsh.jpg"/>
          <p:cNvPicPr>
            <a:picLocks noChangeAspect="1" noChangeArrowheads="1"/>
          </p:cNvPicPr>
          <p:nvPr/>
        </p:nvPicPr>
        <p:blipFill>
          <a:blip r:embed="rId6" cstate="print"/>
          <a:srcRect t="22349" b="23106"/>
          <a:stretch>
            <a:fillRect/>
          </a:stretch>
        </p:blipFill>
        <p:spPr bwMode="auto">
          <a:xfrm>
            <a:off x="2362200" y="256309"/>
            <a:ext cx="4191000" cy="1274618"/>
          </a:xfrm>
          <a:prstGeom prst="rect">
            <a:avLst/>
          </a:prstGeom>
          <a:noFill/>
        </p:spPr>
      </p:pic>
      <p:graphicFrame>
        <p:nvGraphicFramePr>
          <p:cNvPr id="6" name="Схема 5"/>
          <p:cNvGraphicFramePr/>
          <p:nvPr/>
        </p:nvGraphicFramePr>
        <p:xfrm>
          <a:off x="4800600" y="1981200"/>
          <a:ext cx="4191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admin\Downloads\cZrOvb2LrYzJ2ftX2Suc15860047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8443" y="304800"/>
            <a:ext cx="5333621" cy="1219200"/>
          </a:xfrm>
          <a:prstGeom prst="rect">
            <a:avLst/>
          </a:prstGeom>
          <a:noFill/>
        </p:spPr>
      </p:pic>
      <p:graphicFrame>
        <p:nvGraphicFramePr>
          <p:cNvPr id="5" name="Схема 4"/>
          <p:cNvGraphicFramePr/>
          <p:nvPr/>
        </p:nvGraphicFramePr>
        <p:xfrm>
          <a:off x="381000" y="1371600"/>
          <a:ext cx="6019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0" y="2133600"/>
            <a:ext cx="1752600" cy="1066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НАЛИЧИЕ ОТВЕТОВ НА ЗАДАНИЯ В СЕТИ ИНТЕРНЕТ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781800" y="4114800"/>
            <a:ext cx="1828800" cy="1066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ОРИЕНТИРОВАН НА УМК </a:t>
            </a:r>
            <a:r>
              <a:rPr lang="en-US" dirty="0" smtClean="0"/>
              <a:t>“Spotlight”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admin\Downloads\logo_yak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0"/>
            <a:ext cx="3200400" cy="1600200"/>
          </a:xfrm>
          <a:prstGeom prst="rect">
            <a:avLst/>
          </a:prstGeom>
          <a:noFill/>
        </p:spPr>
      </p:pic>
      <p:graphicFrame>
        <p:nvGraphicFramePr>
          <p:cNvPr id="6" name="Схема 5"/>
          <p:cNvGraphicFramePr/>
          <p:nvPr/>
        </p:nvGraphicFramePr>
        <p:xfrm>
          <a:off x="457200" y="1752600"/>
          <a:ext cx="4191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5029200" y="3200400"/>
            <a:ext cx="38100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ОГРАНИЧЕННОСТЬ БЕСПЛАТНЫХ ЗАДАНИЙ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391</TotalTime>
  <Words>252</Words>
  <PresentationFormat>Экран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Цифровые образовательные платформы для обучения английскому языку</vt:lpstr>
      <vt:lpstr>Обучение английскому языку</vt:lpstr>
      <vt:lpstr>ЦИФРОВЫЕ ОБРАЗОВАТЕЛЬНЫЕ РЕСУРСЫ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42</cp:revision>
  <dcterms:created xsi:type="dcterms:W3CDTF">2023-04-06T12:04:42Z</dcterms:created>
  <dcterms:modified xsi:type="dcterms:W3CDTF">2023-04-08T17:23:07Z</dcterms:modified>
</cp:coreProperties>
</file>