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1" autoAdjust="0"/>
    <p:restoredTop sz="94598" autoAdjust="0"/>
  </p:normalViewPr>
  <p:slideViewPr>
    <p:cSldViewPr>
      <p:cViewPr varScale="1">
        <p:scale>
          <a:sx n="110" d="100"/>
          <a:sy n="110" d="100"/>
        </p:scale>
        <p:origin x="-163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CFD1F2-4A5E-48D9-9F23-EAF69344613C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1CCB140-0096-406D-9FDB-5A3F76815EC8}">
      <dgm:prSet phldrT="[Текст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ru-RU" dirty="0" smtClean="0"/>
            <a:t>ОГЭ</a:t>
          </a:r>
          <a:endParaRPr lang="ru-RU" dirty="0"/>
        </a:p>
      </dgm:t>
    </dgm:pt>
    <dgm:pt modelId="{8EA59553-55BB-48EB-8767-919DCCCC264C}" type="parTrans" cxnId="{07215023-3B3F-4C67-90A6-0323555E336F}">
      <dgm:prSet/>
      <dgm:spPr/>
      <dgm:t>
        <a:bodyPr/>
        <a:lstStyle/>
        <a:p>
          <a:endParaRPr lang="ru-RU"/>
        </a:p>
      </dgm:t>
    </dgm:pt>
    <dgm:pt modelId="{68258B9E-1B71-4081-AD7B-BE4C83EB25B6}" type="sibTrans" cxnId="{07215023-3B3F-4C67-90A6-0323555E336F}">
      <dgm:prSet/>
      <dgm:spPr/>
      <dgm:t>
        <a:bodyPr/>
        <a:lstStyle/>
        <a:p>
          <a:endParaRPr lang="ru-RU"/>
        </a:p>
      </dgm:t>
    </dgm:pt>
    <dgm:pt modelId="{F98666C5-620B-4285-8D7A-7BA14BA3289D}">
      <dgm:prSet phldrT="[Текст]"/>
      <dgm:spPr/>
      <dgm:t>
        <a:bodyPr/>
        <a:lstStyle/>
        <a:p>
          <a:r>
            <a:rPr lang="ru-RU" dirty="0" smtClean="0"/>
            <a:t>УРОВЕНЬ В1</a:t>
          </a:r>
          <a:endParaRPr lang="ru-RU" dirty="0"/>
        </a:p>
      </dgm:t>
    </dgm:pt>
    <dgm:pt modelId="{E62E20B2-41B0-4F93-87EF-FA02F1BBFEAE}" type="parTrans" cxnId="{140C302A-E051-4F86-8756-7BAADB1163B4}">
      <dgm:prSet/>
      <dgm:spPr/>
      <dgm:t>
        <a:bodyPr/>
        <a:lstStyle/>
        <a:p>
          <a:endParaRPr lang="ru-RU"/>
        </a:p>
      </dgm:t>
    </dgm:pt>
    <dgm:pt modelId="{A4B99285-3748-468E-AA49-BD11E5BC6303}" type="sibTrans" cxnId="{140C302A-E051-4F86-8756-7BAADB1163B4}">
      <dgm:prSet/>
      <dgm:spPr/>
      <dgm:t>
        <a:bodyPr/>
        <a:lstStyle/>
        <a:p>
          <a:endParaRPr lang="ru-RU"/>
        </a:p>
      </dgm:t>
    </dgm:pt>
    <dgm:pt modelId="{588AC4FC-937F-4B6E-BAE5-5F676188A2FF}">
      <dgm:prSet phldrT="[Текст]"/>
      <dgm:spPr/>
      <dgm:t>
        <a:bodyPr/>
        <a:lstStyle/>
        <a:p>
          <a:r>
            <a:rPr lang="en-US" dirty="0" smtClean="0"/>
            <a:t>INTERMEDIATE</a:t>
          </a:r>
          <a:endParaRPr lang="ru-RU" dirty="0"/>
        </a:p>
      </dgm:t>
    </dgm:pt>
    <dgm:pt modelId="{3AEECDAB-3A37-4F5C-AC69-EFCD058EE9E1}" type="parTrans" cxnId="{A89BDFA1-BF3B-4B76-AC5C-4B93163E3C02}">
      <dgm:prSet/>
      <dgm:spPr/>
      <dgm:t>
        <a:bodyPr/>
        <a:lstStyle/>
        <a:p>
          <a:endParaRPr lang="ru-RU"/>
        </a:p>
      </dgm:t>
    </dgm:pt>
    <dgm:pt modelId="{58FEF4E4-0A99-44E2-A300-9EC4B1A83A88}" type="sibTrans" cxnId="{A89BDFA1-BF3B-4B76-AC5C-4B93163E3C02}">
      <dgm:prSet/>
      <dgm:spPr/>
      <dgm:t>
        <a:bodyPr/>
        <a:lstStyle/>
        <a:p>
          <a:endParaRPr lang="ru-RU"/>
        </a:p>
      </dgm:t>
    </dgm:pt>
    <dgm:pt modelId="{3A15B15D-B258-40E4-A80C-FE94ABAE4231}">
      <dgm:prSet phldrT="[Текст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ru-RU" dirty="0" smtClean="0"/>
            <a:t>ЕГЭ</a:t>
          </a:r>
          <a:endParaRPr lang="ru-RU" dirty="0"/>
        </a:p>
      </dgm:t>
    </dgm:pt>
    <dgm:pt modelId="{A822F3BD-F6B0-4BB9-A787-C1B383A5A70D}" type="parTrans" cxnId="{A84EB8B3-A5F4-4A2E-95AA-116EC5CED39E}">
      <dgm:prSet/>
      <dgm:spPr/>
      <dgm:t>
        <a:bodyPr/>
        <a:lstStyle/>
        <a:p>
          <a:endParaRPr lang="ru-RU"/>
        </a:p>
      </dgm:t>
    </dgm:pt>
    <dgm:pt modelId="{6D15D96C-CA67-4493-BB9E-CE7AFD8DA1F8}" type="sibTrans" cxnId="{A84EB8B3-A5F4-4A2E-95AA-116EC5CED39E}">
      <dgm:prSet/>
      <dgm:spPr/>
      <dgm:t>
        <a:bodyPr/>
        <a:lstStyle/>
        <a:p>
          <a:endParaRPr lang="ru-RU"/>
        </a:p>
      </dgm:t>
    </dgm:pt>
    <dgm:pt modelId="{21C62C27-F1C4-4ADE-B9FF-AA408BA7CC50}">
      <dgm:prSet phldrT="[Текст]"/>
      <dgm:spPr/>
      <dgm:t>
        <a:bodyPr/>
        <a:lstStyle/>
        <a:p>
          <a:r>
            <a:rPr lang="ru-RU" dirty="0" smtClean="0"/>
            <a:t>УРОВЕНЬ В2</a:t>
          </a:r>
          <a:endParaRPr lang="ru-RU" dirty="0"/>
        </a:p>
      </dgm:t>
    </dgm:pt>
    <dgm:pt modelId="{0BED14A1-815C-4F98-A768-20CED60B8C0D}" type="parTrans" cxnId="{A4BB3CDE-6774-4072-B1FF-DBB7E0CF19DB}">
      <dgm:prSet/>
      <dgm:spPr/>
      <dgm:t>
        <a:bodyPr/>
        <a:lstStyle/>
        <a:p>
          <a:endParaRPr lang="ru-RU"/>
        </a:p>
      </dgm:t>
    </dgm:pt>
    <dgm:pt modelId="{4287B546-0B40-4363-9791-9FBAD53B5C01}" type="sibTrans" cxnId="{A4BB3CDE-6774-4072-B1FF-DBB7E0CF19DB}">
      <dgm:prSet/>
      <dgm:spPr/>
      <dgm:t>
        <a:bodyPr/>
        <a:lstStyle/>
        <a:p>
          <a:endParaRPr lang="ru-RU"/>
        </a:p>
      </dgm:t>
    </dgm:pt>
    <dgm:pt modelId="{F42FCDCD-1CC2-4FFB-887F-858528DADB66}">
      <dgm:prSet phldrT="[Текст]"/>
      <dgm:spPr/>
      <dgm:t>
        <a:bodyPr/>
        <a:lstStyle/>
        <a:p>
          <a:r>
            <a:rPr lang="en-US" dirty="0" smtClean="0"/>
            <a:t>UPPER-INTERMEDIATE</a:t>
          </a:r>
          <a:endParaRPr lang="ru-RU" dirty="0"/>
        </a:p>
      </dgm:t>
    </dgm:pt>
    <dgm:pt modelId="{1FF356C0-8428-443A-822D-9768707FDD3F}" type="parTrans" cxnId="{C2ACE413-8CC8-4AA5-9E42-1DC68455494C}">
      <dgm:prSet/>
      <dgm:spPr/>
      <dgm:t>
        <a:bodyPr/>
        <a:lstStyle/>
        <a:p>
          <a:endParaRPr lang="ru-RU"/>
        </a:p>
      </dgm:t>
    </dgm:pt>
    <dgm:pt modelId="{C959F1C8-502E-4135-8BE5-0FFA1E25FBA1}" type="sibTrans" cxnId="{C2ACE413-8CC8-4AA5-9E42-1DC68455494C}">
      <dgm:prSet/>
      <dgm:spPr/>
      <dgm:t>
        <a:bodyPr/>
        <a:lstStyle/>
        <a:p>
          <a:endParaRPr lang="ru-RU"/>
        </a:p>
      </dgm:t>
    </dgm:pt>
    <dgm:pt modelId="{4A1A71F6-91FF-4B66-8646-740C6E959F7E}" type="pres">
      <dgm:prSet presAssocID="{68CFD1F2-4A5E-48D9-9F23-EAF69344613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D47532DE-E7BD-42C3-ADB2-AAE0628EBC3F}" type="pres">
      <dgm:prSet presAssocID="{E1CCB140-0096-406D-9FDB-5A3F76815EC8}" presName="root" presStyleCnt="0"/>
      <dgm:spPr/>
    </dgm:pt>
    <dgm:pt modelId="{0CE22ED6-7206-4CFD-B136-E60FDA6F8E4A}" type="pres">
      <dgm:prSet presAssocID="{E1CCB140-0096-406D-9FDB-5A3F76815EC8}" presName="rootComposite" presStyleCnt="0"/>
      <dgm:spPr/>
    </dgm:pt>
    <dgm:pt modelId="{5A5DA9C0-52E6-419C-9F73-9EC68F738F56}" type="pres">
      <dgm:prSet presAssocID="{E1CCB140-0096-406D-9FDB-5A3F76815EC8}" presName="rootText" presStyleLbl="node1" presStyleIdx="0" presStyleCnt="2"/>
      <dgm:spPr/>
      <dgm:t>
        <a:bodyPr/>
        <a:lstStyle/>
        <a:p>
          <a:endParaRPr lang="ru-RU"/>
        </a:p>
      </dgm:t>
    </dgm:pt>
    <dgm:pt modelId="{7A4D0E66-6952-4419-B592-5A9D6F709DEC}" type="pres">
      <dgm:prSet presAssocID="{E1CCB140-0096-406D-9FDB-5A3F76815EC8}" presName="rootConnector" presStyleLbl="node1" presStyleIdx="0" presStyleCnt="2"/>
      <dgm:spPr/>
      <dgm:t>
        <a:bodyPr/>
        <a:lstStyle/>
        <a:p>
          <a:endParaRPr lang="ru-RU"/>
        </a:p>
      </dgm:t>
    </dgm:pt>
    <dgm:pt modelId="{1234F265-6845-4024-94D9-FC8836F56291}" type="pres">
      <dgm:prSet presAssocID="{E1CCB140-0096-406D-9FDB-5A3F76815EC8}" presName="childShape" presStyleCnt="0"/>
      <dgm:spPr/>
    </dgm:pt>
    <dgm:pt modelId="{09B83697-E3CD-494F-BE24-599AF99F1F5A}" type="pres">
      <dgm:prSet presAssocID="{E62E20B2-41B0-4F93-87EF-FA02F1BBFEAE}" presName="Name13" presStyleLbl="parChTrans1D2" presStyleIdx="0" presStyleCnt="4"/>
      <dgm:spPr/>
      <dgm:t>
        <a:bodyPr/>
        <a:lstStyle/>
        <a:p>
          <a:endParaRPr lang="ru-RU"/>
        </a:p>
      </dgm:t>
    </dgm:pt>
    <dgm:pt modelId="{D1832D56-C6E4-484C-89A3-5CDDA2B673D5}" type="pres">
      <dgm:prSet presAssocID="{F98666C5-620B-4285-8D7A-7BA14BA3289D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CE1E8C-1D7C-4101-A157-0D15B2C59DFB}" type="pres">
      <dgm:prSet presAssocID="{3AEECDAB-3A37-4F5C-AC69-EFCD058EE9E1}" presName="Name13" presStyleLbl="parChTrans1D2" presStyleIdx="1" presStyleCnt="4"/>
      <dgm:spPr/>
      <dgm:t>
        <a:bodyPr/>
        <a:lstStyle/>
        <a:p>
          <a:endParaRPr lang="ru-RU"/>
        </a:p>
      </dgm:t>
    </dgm:pt>
    <dgm:pt modelId="{D232CD0A-04DF-41C0-867C-F73DC480C892}" type="pres">
      <dgm:prSet presAssocID="{588AC4FC-937F-4B6E-BAE5-5F676188A2FF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D165ADC-8977-4453-BF7A-07016858431F}" type="pres">
      <dgm:prSet presAssocID="{3A15B15D-B258-40E4-A80C-FE94ABAE4231}" presName="root" presStyleCnt="0"/>
      <dgm:spPr/>
    </dgm:pt>
    <dgm:pt modelId="{F757557E-D3AF-4863-B1B0-D3B093E6FB05}" type="pres">
      <dgm:prSet presAssocID="{3A15B15D-B258-40E4-A80C-FE94ABAE4231}" presName="rootComposite" presStyleCnt="0"/>
      <dgm:spPr/>
    </dgm:pt>
    <dgm:pt modelId="{7F0CF17E-C2E7-4CF9-9E23-941E2FD699FB}" type="pres">
      <dgm:prSet presAssocID="{3A15B15D-B258-40E4-A80C-FE94ABAE4231}" presName="rootText" presStyleLbl="node1" presStyleIdx="1" presStyleCnt="2"/>
      <dgm:spPr/>
      <dgm:t>
        <a:bodyPr/>
        <a:lstStyle/>
        <a:p>
          <a:endParaRPr lang="ru-RU"/>
        </a:p>
      </dgm:t>
    </dgm:pt>
    <dgm:pt modelId="{6A80F8DD-75FA-4EC9-8EEA-00B39C39AD74}" type="pres">
      <dgm:prSet presAssocID="{3A15B15D-B258-40E4-A80C-FE94ABAE4231}" presName="rootConnector" presStyleLbl="node1" presStyleIdx="1" presStyleCnt="2"/>
      <dgm:spPr/>
      <dgm:t>
        <a:bodyPr/>
        <a:lstStyle/>
        <a:p>
          <a:endParaRPr lang="ru-RU"/>
        </a:p>
      </dgm:t>
    </dgm:pt>
    <dgm:pt modelId="{7CC2CC28-1C9E-4008-822B-A7076D5A19DD}" type="pres">
      <dgm:prSet presAssocID="{3A15B15D-B258-40E4-A80C-FE94ABAE4231}" presName="childShape" presStyleCnt="0"/>
      <dgm:spPr/>
    </dgm:pt>
    <dgm:pt modelId="{E80649FF-38B5-4734-9D2E-1CBB15E47CE2}" type="pres">
      <dgm:prSet presAssocID="{0BED14A1-815C-4F98-A768-20CED60B8C0D}" presName="Name13" presStyleLbl="parChTrans1D2" presStyleIdx="2" presStyleCnt="4"/>
      <dgm:spPr/>
      <dgm:t>
        <a:bodyPr/>
        <a:lstStyle/>
        <a:p>
          <a:endParaRPr lang="ru-RU"/>
        </a:p>
      </dgm:t>
    </dgm:pt>
    <dgm:pt modelId="{06A4A104-B3DA-4398-AC87-FD441A616E4D}" type="pres">
      <dgm:prSet presAssocID="{21C62C27-F1C4-4ADE-B9FF-AA408BA7CC50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B183E2B-AD10-450A-858C-29F8E0F94C5A}" type="pres">
      <dgm:prSet presAssocID="{1FF356C0-8428-443A-822D-9768707FDD3F}" presName="Name13" presStyleLbl="parChTrans1D2" presStyleIdx="3" presStyleCnt="4"/>
      <dgm:spPr/>
      <dgm:t>
        <a:bodyPr/>
        <a:lstStyle/>
        <a:p>
          <a:endParaRPr lang="ru-RU"/>
        </a:p>
      </dgm:t>
    </dgm:pt>
    <dgm:pt modelId="{E7BEA755-7F38-4341-B6BE-CA0B0B2B6840}" type="pres">
      <dgm:prSet presAssocID="{F42FCDCD-1CC2-4FFB-887F-858528DADB66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96816CF-8E29-441D-AB27-89D996B7328C}" type="presOf" srcId="{3A15B15D-B258-40E4-A80C-FE94ABAE4231}" destId="{7F0CF17E-C2E7-4CF9-9E23-941E2FD699FB}" srcOrd="0" destOrd="0" presId="urn:microsoft.com/office/officeart/2005/8/layout/hierarchy3"/>
    <dgm:cxn modelId="{A84EB8B3-A5F4-4A2E-95AA-116EC5CED39E}" srcId="{68CFD1F2-4A5E-48D9-9F23-EAF69344613C}" destId="{3A15B15D-B258-40E4-A80C-FE94ABAE4231}" srcOrd="1" destOrd="0" parTransId="{A822F3BD-F6B0-4BB9-A787-C1B383A5A70D}" sibTransId="{6D15D96C-CA67-4493-BB9E-CE7AFD8DA1F8}"/>
    <dgm:cxn modelId="{A4BB3CDE-6774-4072-B1FF-DBB7E0CF19DB}" srcId="{3A15B15D-B258-40E4-A80C-FE94ABAE4231}" destId="{21C62C27-F1C4-4ADE-B9FF-AA408BA7CC50}" srcOrd="0" destOrd="0" parTransId="{0BED14A1-815C-4F98-A768-20CED60B8C0D}" sibTransId="{4287B546-0B40-4363-9791-9FBAD53B5C01}"/>
    <dgm:cxn modelId="{F2E4561A-D7C7-4FCA-8093-9B5EB1ECFAB5}" type="presOf" srcId="{F98666C5-620B-4285-8D7A-7BA14BA3289D}" destId="{D1832D56-C6E4-484C-89A3-5CDDA2B673D5}" srcOrd="0" destOrd="0" presId="urn:microsoft.com/office/officeart/2005/8/layout/hierarchy3"/>
    <dgm:cxn modelId="{FF9B02AC-61C3-4FCB-90DA-51391A848359}" type="presOf" srcId="{3A15B15D-B258-40E4-A80C-FE94ABAE4231}" destId="{6A80F8DD-75FA-4EC9-8EEA-00B39C39AD74}" srcOrd="1" destOrd="0" presId="urn:microsoft.com/office/officeart/2005/8/layout/hierarchy3"/>
    <dgm:cxn modelId="{046A4FA1-AB60-40EE-B83E-6B0682C686BD}" type="presOf" srcId="{68CFD1F2-4A5E-48D9-9F23-EAF69344613C}" destId="{4A1A71F6-91FF-4B66-8646-740C6E959F7E}" srcOrd="0" destOrd="0" presId="urn:microsoft.com/office/officeart/2005/8/layout/hierarchy3"/>
    <dgm:cxn modelId="{C2ACE413-8CC8-4AA5-9E42-1DC68455494C}" srcId="{3A15B15D-B258-40E4-A80C-FE94ABAE4231}" destId="{F42FCDCD-1CC2-4FFB-887F-858528DADB66}" srcOrd="1" destOrd="0" parTransId="{1FF356C0-8428-443A-822D-9768707FDD3F}" sibTransId="{C959F1C8-502E-4135-8BE5-0FFA1E25FBA1}"/>
    <dgm:cxn modelId="{75C08101-0987-4B00-AEDF-3CFCECB0A651}" type="presOf" srcId="{E1CCB140-0096-406D-9FDB-5A3F76815EC8}" destId="{5A5DA9C0-52E6-419C-9F73-9EC68F738F56}" srcOrd="0" destOrd="0" presId="urn:microsoft.com/office/officeart/2005/8/layout/hierarchy3"/>
    <dgm:cxn modelId="{9192906D-506F-4050-A077-5E81AE1FAEE5}" type="presOf" srcId="{F42FCDCD-1CC2-4FFB-887F-858528DADB66}" destId="{E7BEA755-7F38-4341-B6BE-CA0B0B2B6840}" srcOrd="0" destOrd="0" presId="urn:microsoft.com/office/officeart/2005/8/layout/hierarchy3"/>
    <dgm:cxn modelId="{A1D88657-36DC-490B-83C5-714F8E426ABE}" type="presOf" srcId="{3AEECDAB-3A37-4F5C-AC69-EFCD058EE9E1}" destId="{D0CE1E8C-1D7C-4101-A157-0D15B2C59DFB}" srcOrd="0" destOrd="0" presId="urn:microsoft.com/office/officeart/2005/8/layout/hierarchy3"/>
    <dgm:cxn modelId="{66ADCEE1-8A4E-4CFF-BAA2-5C1AEB550E05}" type="presOf" srcId="{588AC4FC-937F-4B6E-BAE5-5F676188A2FF}" destId="{D232CD0A-04DF-41C0-867C-F73DC480C892}" srcOrd="0" destOrd="0" presId="urn:microsoft.com/office/officeart/2005/8/layout/hierarchy3"/>
    <dgm:cxn modelId="{FDF56380-76B9-449B-9ED6-7A8038595C07}" type="presOf" srcId="{21C62C27-F1C4-4ADE-B9FF-AA408BA7CC50}" destId="{06A4A104-B3DA-4398-AC87-FD441A616E4D}" srcOrd="0" destOrd="0" presId="urn:microsoft.com/office/officeart/2005/8/layout/hierarchy3"/>
    <dgm:cxn modelId="{07215023-3B3F-4C67-90A6-0323555E336F}" srcId="{68CFD1F2-4A5E-48D9-9F23-EAF69344613C}" destId="{E1CCB140-0096-406D-9FDB-5A3F76815EC8}" srcOrd="0" destOrd="0" parTransId="{8EA59553-55BB-48EB-8767-919DCCCC264C}" sibTransId="{68258B9E-1B71-4081-AD7B-BE4C83EB25B6}"/>
    <dgm:cxn modelId="{87E0AED7-1672-44BF-A1D6-8F646B64F870}" type="presOf" srcId="{E1CCB140-0096-406D-9FDB-5A3F76815EC8}" destId="{7A4D0E66-6952-4419-B592-5A9D6F709DEC}" srcOrd="1" destOrd="0" presId="urn:microsoft.com/office/officeart/2005/8/layout/hierarchy3"/>
    <dgm:cxn modelId="{A7F2E8C2-C221-481B-824E-81C0A45C38E1}" type="presOf" srcId="{1FF356C0-8428-443A-822D-9768707FDD3F}" destId="{3B183E2B-AD10-450A-858C-29F8E0F94C5A}" srcOrd="0" destOrd="0" presId="urn:microsoft.com/office/officeart/2005/8/layout/hierarchy3"/>
    <dgm:cxn modelId="{140C302A-E051-4F86-8756-7BAADB1163B4}" srcId="{E1CCB140-0096-406D-9FDB-5A3F76815EC8}" destId="{F98666C5-620B-4285-8D7A-7BA14BA3289D}" srcOrd="0" destOrd="0" parTransId="{E62E20B2-41B0-4F93-87EF-FA02F1BBFEAE}" sibTransId="{A4B99285-3748-468E-AA49-BD11E5BC6303}"/>
    <dgm:cxn modelId="{63171DF8-6432-411A-8D43-84BFCB864DAF}" type="presOf" srcId="{E62E20B2-41B0-4F93-87EF-FA02F1BBFEAE}" destId="{09B83697-E3CD-494F-BE24-599AF99F1F5A}" srcOrd="0" destOrd="0" presId="urn:microsoft.com/office/officeart/2005/8/layout/hierarchy3"/>
    <dgm:cxn modelId="{A89BDFA1-BF3B-4B76-AC5C-4B93163E3C02}" srcId="{E1CCB140-0096-406D-9FDB-5A3F76815EC8}" destId="{588AC4FC-937F-4B6E-BAE5-5F676188A2FF}" srcOrd="1" destOrd="0" parTransId="{3AEECDAB-3A37-4F5C-AC69-EFCD058EE9E1}" sibTransId="{58FEF4E4-0A99-44E2-A300-9EC4B1A83A88}"/>
    <dgm:cxn modelId="{6405918A-09D4-46B3-B742-8E67BC345728}" type="presOf" srcId="{0BED14A1-815C-4F98-A768-20CED60B8C0D}" destId="{E80649FF-38B5-4734-9D2E-1CBB15E47CE2}" srcOrd="0" destOrd="0" presId="urn:microsoft.com/office/officeart/2005/8/layout/hierarchy3"/>
    <dgm:cxn modelId="{A4A6D8FF-142C-4C07-A7AE-4987FF795A6D}" type="presParOf" srcId="{4A1A71F6-91FF-4B66-8646-740C6E959F7E}" destId="{D47532DE-E7BD-42C3-ADB2-AAE0628EBC3F}" srcOrd="0" destOrd="0" presId="urn:microsoft.com/office/officeart/2005/8/layout/hierarchy3"/>
    <dgm:cxn modelId="{56BD0372-D317-464D-9568-140CD9695051}" type="presParOf" srcId="{D47532DE-E7BD-42C3-ADB2-AAE0628EBC3F}" destId="{0CE22ED6-7206-4CFD-B136-E60FDA6F8E4A}" srcOrd="0" destOrd="0" presId="urn:microsoft.com/office/officeart/2005/8/layout/hierarchy3"/>
    <dgm:cxn modelId="{EFAC8C77-CE29-4A8A-BA0A-178220BD36EA}" type="presParOf" srcId="{0CE22ED6-7206-4CFD-B136-E60FDA6F8E4A}" destId="{5A5DA9C0-52E6-419C-9F73-9EC68F738F56}" srcOrd="0" destOrd="0" presId="urn:microsoft.com/office/officeart/2005/8/layout/hierarchy3"/>
    <dgm:cxn modelId="{AAFC043E-E7B4-49C1-8C2A-EC609BDC4BB3}" type="presParOf" srcId="{0CE22ED6-7206-4CFD-B136-E60FDA6F8E4A}" destId="{7A4D0E66-6952-4419-B592-5A9D6F709DEC}" srcOrd="1" destOrd="0" presId="urn:microsoft.com/office/officeart/2005/8/layout/hierarchy3"/>
    <dgm:cxn modelId="{11A3AA3E-0CF0-45C5-82F7-5BD563B754C4}" type="presParOf" srcId="{D47532DE-E7BD-42C3-ADB2-AAE0628EBC3F}" destId="{1234F265-6845-4024-94D9-FC8836F56291}" srcOrd="1" destOrd="0" presId="urn:microsoft.com/office/officeart/2005/8/layout/hierarchy3"/>
    <dgm:cxn modelId="{6D90B5D8-DEEA-4FA9-AA21-E51AEFB2EE30}" type="presParOf" srcId="{1234F265-6845-4024-94D9-FC8836F56291}" destId="{09B83697-E3CD-494F-BE24-599AF99F1F5A}" srcOrd="0" destOrd="0" presId="urn:microsoft.com/office/officeart/2005/8/layout/hierarchy3"/>
    <dgm:cxn modelId="{A3A0B633-B6C8-459E-81E0-6AE6541B10B8}" type="presParOf" srcId="{1234F265-6845-4024-94D9-FC8836F56291}" destId="{D1832D56-C6E4-484C-89A3-5CDDA2B673D5}" srcOrd="1" destOrd="0" presId="urn:microsoft.com/office/officeart/2005/8/layout/hierarchy3"/>
    <dgm:cxn modelId="{9B38DD67-E192-4EE5-BF92-2C02754AB088}" type="presParOf" srcId="{1234F265-6845-4024-94D9-FC8836F56291}" destId="{D0CE1E8C-1D7C-4101-A157-0D15B2C59DFB}" srcOrd="2" destOrd="0" presId="urn:microsoft.com/office/officeart/2005/8/layout/hierarchy3"/>
    <dgm:cxn modelId="{BB8EBA32-BA28-45A2-8F99-1589E3D9D75C}" type="presParOf" srcId="{1234F265-6845-4024-94D9-FC8836F56291}" destId="{D232CD0A-04DF-41C0-867C-F73DC480C892}" srcOrd="3" destOrd="0" presId="urn:microsoft.com/office/officeart/2005/8/layout/hierarchy3"/>
    <dgm:cxn modelId="{F2FBE74E-DB76-4E60-BEA1-C43FC28DF59E}" type="presParOf" srcId="{4A1A71F6-91FF-4B66-8646-740C6E959F7E}" destId="{BD165ADC-8977-4453-BF7A-07016858431F}" srcOrd="1" destOrd="0" presId="urn:microsoft.com/office/officeart/2005/8/layout/hierarchy3"/>
    <dgm:cxn modelId="{016C1E52-A812-49D4-8C93-1F4FB24BA11C}" type="presParOf" srcId="{BD165ADC-8977-4453-BF7A-07016858431F}" destId="{F757557E-D3AF-4863-B1B0-D3B093E6FB05}" srcOrd="0" destOrd="0" presId="urn:microsoft.com/office/officeart/2005/8/layout/hierarchy3"/>
    <dgm:cxn modelId="{6C5CCCAF-5189-48FE-9EC2-FFCA88EFEE16}" type="presParOf" srcId="{F757557E-D3AF-4863-B1B0-D3B093E6FB05}" destId="{7F0CF17E-C2E7-4CF9-9E23-941E2FD699FB}" srcOrd="0" destOrd="0" presId="urn:microsoft.com/office/officeart/2005/8/layout/hierarchy3"/>
    <dgm:cxn modelId="{14FFE6F1-4035-4D03-8802-F84A83C6C110}" type="presParOf" srcId="{F757557E-D3AF-4863-B1B0-D3B093E6FB05}" destId="{6A80F8DD-75FA-4EC9-8EEA-00B39C39AD74}" srcOrd="1" destOrd="0" presId="urn:microsoft.com/office/officeart/2005/8/layout/hierarchy3"/>
    <dgm:cxn modelId="{D1ABC03A-E5EC-4D17-B73A-EA7C26FC9108}" type="presParOf" srcId="{BD165ADC-8977-4453-BF7A-07016858431F}" destId="{7CC2CC28-1C9E-4008-822B-A7076D5A19DD}" srcOrd="1" destOrd="0" presId="urn:microsoft.com/office/officeart/2005/8/layout/hierarchy3"/>
    <dgm:cxn modelId="{69417DF9-F42A-4439-8BFC-C51397E6BAEC}" type="presParOf" srcId="{7CC2CC28-1C9E-4008-822B-A7076D5A19DD}" destId="{E80649FF-38B5-4734-9D2E-1CBB15E47CE2}" srcOrd="0" destOrd="0" presId="urn:microsoft.com/office/officeart/2005/8/layout/hierarchy3"/>
    <dgm:cxn modelId="{0C5DB9E6-2C31-49A2-BBA0-339129C3D959}" type="presParOf" srcId="{7CC2CC28-1C9E-4008-822B-A7076D5A19DD}" destId="{06A4A104-B3DA-4398-AC87-FD441A616E4D}" srcOrd="1" destOrd="0" presId="urn:microsoft.com/office/officeart/2005/8/layout/hierarchy3"/>
    <dgm:cxn modelId="{DEF709B2-5AEB-4B14-A1CE-6140B7829F43}" type="presParOf" srcId="{7CC2CC28-1C9E-4008-822B-A7076D5A19DD}" destId="{3B183E2B-AD10-450A-858C-29F8E0F94C5A}" srcOrd="2" destOrd="0" presId="urn:microsoft.com/office/officeart/2005/8/layout/hierarchy3"/>
    <dgm:cxn modelId="{CF398991-4156-4154-A5E9-69ACDA570DA5}" type="presParOf" srcId="{7CC2CC28-1C9E-4008-822B-A7076D5A19DD}" destId="{E7BEA755-7F38-4341-B6BE-CA0B0B2B6840}" srcOrd="3" destOrd="0" presId="urn:microsoft.com/office/officeart/2005/8/layout/hierarchy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98C3FA-5A4C-4361-851B-6AC53B4E27FA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B1EB9-5D08-4312-ADAD-A276F87FC012}">
      <dgm:prSet phldrT="[Текст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ru-RU" dirty="0" smtClean="0">
              <a:latin typeface="Times New Roman" pitchFamily="18" charset="0"/>
              <a:cs typeface="Times New Roman" pitchFamily="18" charset="0"/>
            </a:rPr>
            <a:t>ОГЭ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3E7BC221-B56A-495B-BF93-D80A486B73CD}" type="parTrans" cxnId="{550EE50A-92D3-46AA-8B37-00ECBCDADA56}">
      <dgm:prSet/>
      <dgm:spPr/>
      <dgm:t>
        <a:bodyPr/>
        <a:lstStyle/>
        <a:p>
          <a:endParaRPr lang="ru-RU"/>
        </a:p>
      </dgm:t>
    </dgm:pt>
    <dgm:pt modelId="{3484B78B-E9B7-4ECC-9261-5EA6165EC57F}" type="sibTrans" cxnId="{550EE50A-92D3-46AA-8B37-00ECBCDADA56}">
      <dgm:prSet/>
      <dgm:spPr/>
      <dgm:t>
        <a:bodyPr/>
        <a:lstStyle/>
        <a:p>
          <a:endParaRPr lang="ru-RU"/>
        </a:p>
      </dgm:t>
    </dgm:pt>
    <dgm:pt modelId="{BE74E040-90DE-4202-9A2C-5FF3FFB81FFD}">
      <dgm:prSet phldrT="[Текст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АУДИРОВАНИЕ</a:t>
          </a:r>
        </a:p>
        <a:p>
          <a:r>
            <a: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(11 ЗАДАНИЙ)</a:t>
          </a:r>
          <a:endParaRPr lang="ru-RU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64B8554-6466-4914-A986-57E283B8EFAE}" type="parTrans" cxnId="{E1565F8A-B2C2-46B4-B05D-E006C47F2BA8}">
      <dgm:prSet/>
      <dgm:spPr/>
      <dgm:t>
        <a:bodyPr/>
        <a:lstStyle/>
        <a:p>
          <a:endParaRPr lang="ru-RU"/>
        </a:p>
      </dgm:t>
    </dgm:pt>
    <dgm:pt modelId="{A3637C46-E6B5-4BBF-A929-8E190BDCBC3A}" type="sibTrans" cxnId="{E1565F8A-B2C2-46B4-B05D-E006C47F2BA8}">
      <dgm:prSet/>
      <dgm:spPr/>
      <dgm:t>
        <a:bodyPr/>
        <a:lstStyle/>
        <a:p>
          <a:endParaRPr lang="ru-RU"/>
        </a:p>
      </dgm:t>
    </dgm:pt>
    <dgm:pt modelId="{D1858C64-8941-4696-8A6C-EB86084CA471}">
      <dgm:prSet phldrT="[Текст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ru-RU" dirty="0" smtClean="0"/>
            <a:t>ЕГЭ</a:t>
          </a:r>
          <a:endParaRPr lang="ru-RU" dirty="0"/>
        </a:p>
      </dgm:t>
    </dgm:pt>
    <dgm:pt modelId="{9A01452F-3D33-45CA-8730-40B38ED71600}" type="parTrans" cxnId="{748F8687-996E-4E11-9A38-B6D79EDB2865}">
      <dgm:prSet/>
      <dgm:spPr/>
      <dgm:t>
        <a:bodyPr/>
        <a:lstStyle/>
        <a:p>
          <a:endParaRPr lang="ru-RU"/>
        </a:p>
      </dgm:t>
    </dgm:pt>
    <dgm:pt modelId="{4A1BDAD5-06FA-495A-9550-A50769C72741}" type="sibTrans" cxnId="{748F8687-996E-4E11-9A38-B6D79EDB2865}">
      <dgm:prSet/>
      <dgm:spPr/>
      <dgm:t>
        <a:bodyPr/>
        <a:lstStyle/>
        <a:p>
          <a:endParaRPr lang="ru-RU"/>
        </a:p>
      </dgm:t>
    </dgm:pt>
    <dgm:pt modelId="{D9A7E7D9-4AD7-42CB-A17D-79D0AF15B670}">
      <dgm:prSet phldrT="[Текст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АУДИРОВАНИЕ</a:t>
          </a:r>
        </a:p>
        <a:p>
          <a:r>
            <a: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(9 ЗАДАНИЙ)</a:t>
          </a:r>
          <a:endParaRPr lang="ru-RU" dirty="0">
            <a:solidFill>
              <a:schemeClr val="tx1"/>
            </a:solidFill>
          </a:endParaRPr>
        </a:p>
      </dgm:t>
    </dgm:pt>
    <dgm:pt modelId="{115EA722-7561-4447-92B7-667F559B063D}" type="parTrans" cxnId="{E7E2D5C8-F907-4B16-BCDC-B973DFE9D53C}">
      <dgm:prSet/>
      <dgm:spPr/>
      <dgm:t>
        <a:bodyPr/>
        <a:lstStyle/>
        <a:p>
          <a:endParaRPr lang="ru-RU"/>
        </a:p>
      </dgm:t>
    </dgm:pt>
    <dgm:pt modelId="{4E91140B-5417-4E63-926D-707A1153B921}" type="sibTrans" cxnId="{E7E2D5C8-F907-4B16-BCDC-B973DFE9D53C}">
      <dgm:prSet/>
      <dgm:spPr/>
      <dgm:t>
        <a:bodyPr/>
        <a:lstStyle/>
        <a:p>
          <a:endParaRPr lang="ru-RU"/>
        </a:p>
      </dgm:t>
    </dgm:pt>
    <dgm:pt modelId="{E5851116-0F8C-4EAA-BBB8-5ECE6762E910}">
      <dgm:prSet phldrT="[Текст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ГРАММАТИКА И ЛЕКСИКА</a:t>
          </a:r>
        </a:p>
        <a:p>
          <a:r>
            <a: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(15 ЗАДАНИЙ)</a:t>
          </a:r>
          <a:endParaRPr lang="ru-RU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07AB104B-CDAB-4428-AA16-9486BB7930C7}" type="parTrans" cxnId="{8588F669-F4D0-40E0-A2CB-C9E546407B75}">
      <dgm:prSet/>
      <dgm:spPr/>
      <dgm:t>
        <a:bodyPr/>
        <a:lstStyle/>
        <a:p>
          <a:endParaRPr lang="ru-RU"/>
        </a:p>
      </dgm:t>
    </dgm:pt>
    <dgm:pt modelId="{F29384EA-4DF3-4695-97CF-0F2775CFB943}" type="sibTrans" cxnId="{8588F669-F4D0-40E0-A2CB-C9E546407B75}">
      <dgm:prSet/>
      <dgm:spPr/>
      <dgm:t>
        <a:bodyPr/>
        <a:lstStyle/>
        <a:p>
          <a:endParaRPr lang="ru-RU"/>
        </a:p>
      </dgm:t>
    </dgm:pt>
    <dgm:pt modelId="{BDCB5B6A-9D33-4CAE-B790-6816421CCABA}">
      <dgm:prSet phldrT="[Текст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ПИСЬМО</a:t>
          </a:r>
        </a:p>
        <a:p>
          <a:r>
            <a: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(1 ЗАДАНИЕ)</a:t>
          </a:r>
          <a:endParaRPr lang="ru-RU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455BE93-0BE6-4443-8E70-59FE64663CDE}" type="parTrans" cxnId="{B824518B-51DA-4262-8235-4901D6B70417}">
      <dgm:prSet/>
      <dgm:spPr/>
      <dgm:t>
        <a:bodyPr/>
        <a:lstStyle/>
        <a:p>
          <a:endParaRPr lang="ru-RU"/>
        </a:p>
      </dgm:t>
    </dgm:pt>
    <dgm:pt modelId="{6511C91E-A24E-4578-A179-184E116DB60B}" type="sibTrans" cxnId="{B824518B-51DA-4262-8235-4901D6B70417}">
      <dgm:prSet/>
      <dgm:spPr/>
      <dgm:t>
        <a:bodyPr/>
        <a:lstStyle/>
        <a:p>
          <a:endParaRPr lang="ru-RU"/>
        </a:p>
      </dgm:t>
    </dgm:pt>
    <dgm:pt modelId="{33C026F9-1323-43B2-8F19-975C27FC080E}">
      <dgm:prSet phldrT="[Текст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ГОВОРЕНИЕ</a:t>
          </a:r>
        </a:p>
        <a:p>
          <a:r>
            <a: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(3 ЗАДАНИЯ)</a:t>
          </a:r>
          <a:endParaRPr lang="ru-RU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0517F9B-DB30-4582-BD37-F882E9172332}" type="parTrans" cxnId="{6F4A3F10-5334-4343-A195-E0368B5FB3BC}">
      <dgm:prSet/>
      <dgm:spPr/>
      <dgm:t>
        <a:bodyPr/>
        <a:lstStyle/>
        <a:p>
          <a:endParaRPr lang="ru-RU"/>
        </a:p>
      </dgm:t>
    </dgm:pt>
    <dgm:pt modelId="{16B00BB1-CB86-4773-BFF8-3C7F224F4289}" type="sibTrans" cxnId="{6F4A3F10-5334-4343-A195-E0368B5FB3BC}">
      <dgm:prSet/>
      <dgm:spPr/>
      <dgm:t>
        <a:bodyPr/>
        <a:lstStyle/>
        <a:p>
          <a:endParaRPr lang="ru-RU"/>
        </a:p>
      </dgm:t>
    </dgm:pt>
    <dgm:pt modelId="{D738A3B6-CA23-4388-9511-F18B07F1E478}">
      <dgm:prSet phldrT="[Текст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ЧТЕНИЕ</a:t>
          </a:r>
        </a:p>
        <a:p>
          <a:r>
            <a: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(8 ЗАДАНИЙ)</a:t>
          </a:r>
          <a:endParaRPr lang="ru-RU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705E892-6382-47C9-8EE2-3F9CF643BFEA}" type="sibTrans" cxnId="{DDF02D6B-01B8-4C9A-8C2C-11F43C7F4B91}">
      <dgm:prSet/>
      <dgm:spPr/>
      <dgm:t>
        <a:bodyPr/>
        <a:lstStyle/>
        <a:p>
          <a:endParaRPr lang="ru-RU"/>
        </a:p>
      </dgm:t>
    </dgm:pt>
    <dgm:pt modelId="{AF342D9B-FBF9-4589-BE9B-F9BAA40A4439}" type="parTrans" cxnId="{DDF02D6B-01B8-4C9A-8C2C-11F43C7F4B91}">
      <dgm:prSet/>
      <dgm:spPr/>
      <dgm:t>
        <a:bodyPr/>
        <a:lstStyle/>
        <a:p>
          <a:endParaRPr lang="ru-RU"/>
        </a:p>
      </dgm:t>
    </dgm:pt>
    <dgm:pt modelId="{0EDC0FED-57D1-4FFC-A4EB-FA47D50AD34C}">
      <dgm:prSet phldrT="[Текст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ЧТЕНИЕ</a:t>
          </a:r>
        </a:p>
        <a:p>
          <a:r>
            <a: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(9 ЗАДАНИЙ)</a:t>
          </a:r>
          <a:endParaRPr lang="ru-RU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EAA925E6-9705-43C9-AD65-5C05BC6E1ED8}" type="parTrans" cxnId="{EEB02546-A782-4B25-8617-0F170807B673}">
      <dgm:prSet/>
      <dgm:spPr/>
      <dgm:t>
        <a:bodyPr/>
        <a:lstStyle/>
        <a:p>
          <a:endParaRPr lang="ru-RU"/>
        </a:p>
      </dgm:t>
    </dgm:pt>
    <dgm:pt modelId="{4AB7A7EB-7664-4448-8CBE-EB3818E72B70}" type="sibTrans" cxnId="{EEB02546-A782-4B25-8617-0F170807B673}">
      <dgm:prSet/>
      <dgm:spPr/>
      <dgm:t>
        <a:bodyPr/>
        <a:lstStyle/>
        <a:p>
          <a:endParaRPr lang="ru-RU"/>
        </a:p>
      </dgm:t>
    </dgm:pt>
    <dgm:pt modelId="{011E8376-1F03-4468-99B5-CB5788FD3F6F}">
      <dgm:prSet phldrT="[Текст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ГРАММАТИКА И ЛЕКСИКА</a:t>
          </a:r>
        </a:p>
        <a:p>
          <a:r>
            <a: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(18 ЗАДАНИЙ)</a:t>
          </a:r>
          <a:endParaRPr lang="ru-RU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0B7D5ED-84D5-4BA2-9060-3364DBA77F69}" type="parTrans" cxnId="{91449BEE-CD28-426C-AB91-135C1A2E4CA6}">
      <dgm:prSet/>
      <dgm:spPr/>
      <dgm:t>
        <a:bodyPr/>
        <a:lstStyle/>
        <a:p>
          <a:endParaRPr lang="ru-RU"/>
        </a:p>
      </dgm:t>
    </dgm:pt>
    <dgm:pt modelId="{2B8392F0-CC7C-418F-875F-50F612E5C520}" type="sibTrans" cxnId="{91449BEE-CD28-426C-AB91-135C1A2E4CA6}">
      <dgm:prSet/>
      <dgm:spPr/>
      <dgm:t>
        <a:bodyPr/>
        <a:lstStyle/>
        <a:p>
          <a:endParaRPr lang="ru-RU"/>
        </a:p>
      </dgm:t>
    </dgm:pt>
    <dgm:pt modelId="{C201F9CA-CB90-4ACB-A77D-2A6FCE46BD39}">
      <dgm:prSet phldrT="[Текст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ПИСЬМО</a:t>
          </a:r>
        </a:p>
        <a:p>
          <a:r>
            <a: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(2 ЗАДАНИЯ)</a:t>
          </a:r>
          <a:endParaRPr lang="ru-RU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270DE7E-0FC9-4209-A194-394C992F9A37}" type="parTrans" cxnId="{D13C725F-1D59-4998-8125-064D2BF0E1CC}">
      <dgm:prSet/>
      <dgm:spPr/>
      <dgm:t>
        <a:bodyPr/>
        <a:lstStyle/>
        <a:p>
          <a:endParaRPr lang="ru-RU"/>
        </a:p>
      </dgm:t>
    </dgm:pt>
    <dgm:pt modelId="{E25F9CDE-57B9-4F0B-B5D8-64E3D7872E17}" type="sibTrans" cxnId="{D13C725F-1D59-4998-8125-064D2BF0E1CC}">
      <dgm:prSet/>
      <dgm:spPr/>
      <dgm:t>
        <a:bodyPr/>
        <a:lstStyle/>
        <a:p>
          <a:endParaRPr lang="ru-RU"/>
        </a:p>
      </dgm:t>
    </dgm:pt>
    <dgm:pt modelId="{9F336CFE-6254-4772-A855-5EC1BF4DA7DF}">
      <dgm:prSet phldrT="[Текст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ГОВОРЕНИЕ</a:t>
          </a:r>
        </a:p>
        <a:p>
          <a:r>
            <a: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(4 ЗАДАНИЯ)</a:t>
          </a:r>
          <a:endParaRPr lang="ru-RU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3C51879-1E71-41EE-A655-0AEE89241884}" type="parTrans" cxnId="{4184485D-4C30-4E28-A884-9DAA8594D301}">
      <dgm:prSet/>
      <dgm:spPr/>
      <dgm:t>
        <a:bodyPr/>
        <a:lstStyle/>
        <a:p>
          <a:endParaRPr lang="ru-RU"/>
        </a:p>
      </dgm:t>
    </dgm:pt>
    <dgm:pt modelId="{278511C8-6F68-4EEB-8687-2D53F4A86D82}" type="sibTrans" cxnId="{4184485D-4C30-4E28-A884-9DAA8594D301}">
      <dgm:prSet/>
      <dgm:spPr/>
      <dgm:t>
        <a:bodyPr/>
        <a:lstStyle/>
        <a:p>
          <a:endParaRPr lang="ru-RU"/>
        </a:p>
      </dgm:t>
    </dgm:pt>
    <dgm:pt modelId="{BAEC2F2B-4A3D-48C8-BE87-9EB9659BA4BA}" type="pres">
      <dgm:prSet presAssocID="{C498C3FA-5A4C-4361-851B-6AC53B4E27F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8F01DC6-2517-4A6A-B053-44B4E62A7169}" type="pres">
      <dgm:prSet presAssocID="{9C9B1EB9-5D08-4312-ADAD-A276F87FC012}" presName="compNode" presStyleCnt="0"/>
      <dgm:spPr/>
    </dgm:pt>
    <dgm:pt modelId="{61957A19-CAA4-49CE-AA0B-FB02689ECE2B}" type="pres">
      <dgm:prSet presAssocID="{9C9B1EB9-5D08-4312-ADAD-A276F87FC012}" presName="aNode" presStyleLbl="bgShp" presStyleIdx="0" presStyleCnt="2"/>
      <dgm:spPr/>
      <dgm:t>
        <a:bodyPr/>
        <a:lstStyle/>
        <a:p>
          <a:endParaRPr lang="ru-RU"/>
        </a:p>
      </dgm:t>
    </dgm:pt>
    <dgm:pt modelId="{2FA0CAD6-9388-4C4B-9AF5-37192657EBD7}" type="pres">
      <dgm:prSet presAssocID="{9C9B1EB9-5D08-4312-ADAD-A276F87FC012}" presName="textNode" presStyleLbl="bgShp" presStyleIdx="0" presStyleCnt="2"/>
      <dgm:spPr/>
      <dgm:t>
        <a:bodyPr/>
        <a:lstStyle/>
        <a:p>
          <a:endParaRPr lang="ru-RU"/>
        </a:p>
      </dgm:t>
    </dgm:pt>
    <dgm:pt modelId="{4C38820D-C882-4DC2-BF9C-FFF4FE510216}" type="pres">
      <dgm:prSet presAssocID="{9C9B1EB9-5D08-4312-ADAD-A276F87FC012}" presName="compChildNode" presStyleCnt="0"/>
      <dgm:spPr/>
    </dgm:pt>
    <dgm:pt modelId="{982A791D-9019-4C9D-A3C4-D07BBA68006A}" type="pres">
      <dgm:prSet presAssocID="{9C9B1EB9-5D08-4312-ADAD-A276F87FC012}" presName="theInnerList" presStyleCnt="0"/>
      <dgm:spPr/>
    </dgm:pt>
    <dgm:pt modelId="{D179A54D-367F-4CB7-B314-815A63BE7FE9}" type="pres">
      <dgm:prSet presAssocID="{BE74E040-90DE-4202-9A2C-5FF3FFB81FFD}" presName="child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3797A93-ABCB-4193-9685-A7BC819C8B67}" type="pres">
      <dgm:prSet presAssocID="{BE74E040-90DE-4202-9A2C-5FF3FFB81FFD}" presName="aSpace2" presStyleCnt="0"/>
      <dgm:spPr/>
    </dgm:pt>
    <dgm:pt modelId="{4EBB04DB-BFE0-4C3F-B3D8-5EDF2B8867CF}" type="pres">
      <dgm:prSet presAssocID="{D738A3B6-CA23-4388-9511-F18B07F1E478}" presName="child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4A79D4-55B1-4150-9D02-D518996C854B}" type="pres">
      <dgm:prSet presAssocID="{D738A3B6-CA23-4388-9511-F18B07F1E478}" presName="aSpace2" presStyleCnt="0"/>
      <dgm:spPr/>
    </dgm:pt>
    <dgm:pt modelId="{478F76D7-BE9A-4712-83BB-9CFD550F3C6C}" type="pres">
      <dgm:prSet presAssocID="{E5851116-0F8C-4EAA-BBB8-5ECE6762E910}" presName="child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3F8865-EDC4-4C0F-B4CD-D7AC152C6AD2}" type="pres">
      <dgm:prSet presAssocID="{E5851116-0F8C-4EAA-BBB8-5ECE6762E910}" presName="aSpace2" presStyleCnt="0"/>
      <dgm:spPr/>
    </dgm:pt>
    <dgm:pt modelId="{C571BB75-B472-49D0-B467-22F33B13B236}" type="pres">
      <dgm:prSet presAssocID="{BDCB5B6A-9D33-4CAE-B790-6816421CCABA}" presName="child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1A04788-FE1D-4F5E-94E7-B62E5485F7F8}" type="pres">
      <dgm:prSet presAssocID="{BDCB5B6A-9D33-4CAE-B790-6816421CCABA}" presName="aSpace2" presStyleCnt="0"/>
      <dgm:spPr/>
    </dgm:pt>
    <dgm:pt modelId="{A16446D7-DDFD-4204-81DC-CC5AEF77956F}" type="pres">
      <dgm:prSet presAssocID="{33C026F9-1323-43B2-8F19-975C27FC080E}" presName="child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A784AA-A287-44AE-B3B4-1F00ABCAA74E}" type="pres">
      <dgm:prSet presAssocID="{9C9B1EB9-5D08-4312-ADAD-A276F87FC012}" presName="aSpace" presStyleCnt="0"/>
      <dgm:spPr/>
    </dgm:pt>
    <dgm:pt modelId="{838613A6-9726-45F7-9BB3-1C6699845937}" type="pres">
      <dgm:prSet presAssocID="{D1858C64-8941-4696-8A6C-EB86084CA471}" presName="compNode" presStyleCnt="0"/>
      <dgm:spPr/>
    </dgm:pt>
    <dgm:pt modelId="{2306EBF8-8169-4C08-8000-9D2D7CEAB0E8}" type="pres">
      <dgm:prSet presAssocID="{D1858C64-8941-4696-8A6C-EB86084CA471}" presName="aNode" presStyleLbl="bgShp" presStyleIdx="1" presStyleCnt="2"/>
      <dgm:spPr/>
      <dgm:t>
        <a:bodyPr/>
        <a:lstStyle/>
        <a:p>
          <a:endParaRPr lang="ru-RU"/>
        </a:p>
      </dgm:t>
    </dgm:pt>
    <dgm:pt modelId="{BF64AA82-05DF-4348-ADBC-E2E7E214C48F}" type="pres">
      <dgm:prSet presAssocID="{D1858C64-8941-4696-8A6C-EB86084CA471}" presName="textNode" presStyleLbl="bgShp" presStyleIdx="1" presStyleCnt="2"/>
      <dgm:spPr/>
      <dgm:t>
        <a:bodyPr/>
        <a:lstStyle/>
        <a:p>
          <a:endParaRPr lang="ru-RU"/>
        </a:p>
      </dgm:t>
    </dgm:pt>
    <dgm:pt modelId="{3B17DD45-FF9A-4EE2-845C-AAF98ED0D73C}" type="pres">
      <dgm:prSet presAssocID="{D1858C64-8941-4696-8A6C-EB86084CA471}" presName="compChildNode" presStyleCnt="0"/>
      <dgm:spPr/>
    </dgm:pt>
    <dgm:pt modelId="{1C30F9B9-37A5-490A-953B-0EF6BAAD82B5}" type="pres">
      <dgm:prSet presAssocID="{D1858C64-8941-4696-8A6C-EB86084CA471}" presName="theInnerList" presStyleCnt="0"/>
      <dgm:spPr/>
    </dgm:pt>
    <dgm:pt modelId="{5CF085BB-78FF-4CFD-B29E-8A0275C08F17}" type="pres">
      <dgm:prSet presAssocID="{D9A7E7D9-4AD7-42CB-A17D-79D0AF15B670}" presName="child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D58F3E-8841-4AD8-AE6B-810D99A51498}" type="pres">
      <dgm:prSet presAssocID="{D9A7E7D9-4AD7-42CB-A17D-79D0AF15B670}" presName="aSpace2" presStyleCnt="0"/>
      <dgm:spPr/>
    </dgm:pt>
    <dgm:pt modelId="{83D00718-CDF9-472B-B808-44EDB4B3ACE1}" type="pres">
      <dgm:prSet presAssocID="{0EDC0FED-57D1-4FFC-A4EB-FA47D50AD34C}" presName="child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1678B8-BC10-4FF8-A208-D8D1B30C2B1A}" type="pres">
      <dgm:prSet presAssocID="{0EDC0FED-57D1-4FFC-A4EB-FA47D50AD34C}" presName="aSpace2" presStyleCnt="0"/>
      <dgm:spPr/>
    </dgm:pt>
    <dgm:pt modelId="{1BA39598-37F3-40BE-AF53-2F05FD3FBF37}" type="pres">
      <dgm:prSet presAssocID="{011E8376-1F03-4468-99B5-CB5788FD3F6F}" presName="child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075246D-A568-4EC1-A83A-D38A3A9E65A6}" type="pres">
      <dgm:prSet presAssocID="{011E8376-1F03-4468-99B5-CB5788FD3F6F}" presName="aSpace2" presStyleCnt="0"/>
      <dgm:spPr/>
    </dgm:pt>
    <dgm:pt modelId="{29DE5F32-20AE-4C64-AA82-788A33BEA1ED}" type="pres">
      <dgm:prSet presAssocID="{C201F9CA-CB90-4ACB-A77D-2A6FCE46BD39}" presName="child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46360A-CDEA-4B67-82D2-A784E785C3AF}" type="pres">
      <dgm:prSet presAssocID="{C201F9CA-CB90-4ACB-A77D-2A6FCE46BD39}" presName="aSpace2" presStyleCnt="0"/>
      <dgm:spPr/>
    </dgm:pt>
    <dgm:pt modelId="{657F2F10-1872-419C-8CE1-3A5CA2FA93C9}" type="pres">
      <dgm:prSet presAssocID="{9F336CFE-6254-4772-A855-5EC1BF4DA7DF}" presName="child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48F8687-996E-4E11-9A38-B6D79EDB2865}" srcId="{C498C3FA-5A4C-4361-851B-6AC53B4E27FA}" destId="{D1858C64-8941-4696-8A6C-EB86084CA471}" srcOrd="1" destOrd="0" parTransId="{9A01452F-3D33-45CA-8730-40B38ED71600}" sibTransId="{4A1BDAD5-06FA-495A-9550-A50769C72741}"/>
    <dgm:cxn modelId="{623C8202-ACE8-47F0-8D90-6A90F1EADB44}" type="presOf" srcId="{C498C3FA-5A4C-4361-851B-6AC53B4E27FA}" destId="{BAEC2F2B-4A3D-48C8-BE87-9EB9659BA4BA}" srcOrd="0" destOrd="0" presId="urn:microsoft.com/office/officeart/2005/8/layout/lProcess2"/>
    <dgm:cxn modelId="{D13C725F-1D59-4998-8125-064D2BF0E1CC}" srcId="{D1858C64-8941-4696-8A6C-EB86084CA471}" destId="{C201F9CA-CB90-4ACB-A77D-2A6FCE46BD39}" srcOrd="3" destOrd="0" parTransId="{3270DE7E-0FC9-4209-A194-394C992F9A37}" sibTransId="{E25F9CDE-57B9-4F0B-B5D8-64E3D7872E17}"/>
    <dgm:cxn modelId="{B824518B-51DA-4262-8235-4901D6B70417}" srcId="{9C9B1EB9-5D08-4312-ADAD-A276F87FC012}" destId="{BDCB5B6A-9D33-4CAE-B790-6816421CCABA}" srcOrd="3" destOrd="0" parTransId="{A455BE93-0BE6-4443-8E70-59FE64663CDE}" sibTransId="{6511C91E-A24E-4578-A179-184E116DB60B}"/>
    <dgm:cxn modelId="{E1565F8A-B2C2-46B4-B05D-E006C47F2BA8}" srcId="{9C9B1EB9-5D08-4312-ADAD-A276F87FC012}" destId="{BE74E040-90DE-4202-9A2C-5FF3FFB81FFD}" srcOrd="0" destOrd="0" parTransId="{D64B8554-6466-4914-A986-57E283B8EFAE}" sibTransId="{A3637C46-E6B5-4BBF-A929-8E190BDCBC3A}"/>
    <dgm:cxn modelId="{8588F669-F4D0-40E0-A2CB-C9E546407B75}" srcId="{9C9B1EB9-5D08-4312-ADAD-A276F87FC012}" destId="{E5851116-0F8C-4EAA-BBB8-5ECE6762E910}" srcOrd="2" destOrd="0" parTransId="{07AB104B-CDAB-4428-AA16-9486BB7930C7}" sibTransId="{F29384EA-4DF3-4695-97CF-0F2775CFB943}"/>
    <dgm:cxn modelId="{D6D0724F-866D-41DB-BC81-7520B51312D2}" type="presOf" srcId="{BDCB5B6A-9D33-4CAE-B790-6816421CCABA}" destId="{C571BB75-B472-49D0-B467-22F33B13B236}" srcOrd="0" destOrd="0" presId="urn:microsoft.com/office/officeart/2005/8/layout/lProcess2"/>
    <dgm:cxn modelId="{550EE50A-92D3-46AA-8B37-00ECBCDADA56}" srcId="{C498C3FA-5A4C-4361-851B-6AC53B4E27FA}" destId="{9C9B1EB9-5D08-4312-ADAD-A276F87FC012}" srcOrd="0" destOrd="0" parTransId="{3E7BC221-B56A-495B-BF93-D80A486B73CD}" sibTransId="{3484B78B-E9B7-4ECC-9261-5EA6165EC57F}"/>
    <dgm:cxn modelId="{EEB02546-A782-4B25-8617-0F170807B673}" srcId="{D1858C64-8941-4696-8A6C-EB86084CA471}" destId="{0EDC0FED-57D1-4FFC-A4EB-FA47D50AD34C}" srcOrd="1" destOrd="0" parTransId="{EAA925E6-9705-43C9-AD65-5C05BC6E1ED8}" sibTransId="{4AB7A7EB-7664-4448-8CBE-EB3818E72B70}"/>
    <dgm:cxn modelId="{25EEE5B2-4E20-4885-A3E7-51B647D041B7}" type="presOf" srcId="{D738A3B6-CA23-4388-9511-F18B07F1E478}" destId="{4EBB04DB-BFE0-4C3F-B3D8-5EDF2B8867CF}" srcOrd="0" destOrd="0" presId="urn:microsoft.com/office/officeart/2005/8/layout/lProcess2"/>
    <dgm:cxn modelId="{6F4A3F10-5334-4343-A195-E0368B5FB3BC}" srcId="{9C9B1EB9-5D08-4312-ADAD-A276F87FC012}" destId="{33C026F9-1323-43B2-8F19-975C27FC080E}" srcOrd="4" destOrd="0" parTransId="{D0517F9B-DB30-4582-BD37-F882E9172332}" sibTransId="{16B00BB1-CB86-4773-BFF8-3C7F224F4289}"/>
    <dgm:cxn modelId="{B211B577-3203-4BEF-8769-CB8E2BF66C27}" type="presOf" srcId="{0EDC0FED-57D1-4FFC-A4EB-FA47D50AD34C}" destId="{83D00718-CDF9-472B-B808-44EDB4B3ACE1}" srcOrd="0" destOrd="0" presId="urn:microsoft.com/office/officeart/2005/8/layout/lProcess2"/>
    <dgm:cxn modelId="{DDF02D6B-01B8-4C9A-8C2C-11F43C7F4B91}" srcId="{9C9B1EB9-5D08-4312-ADAD-A276F87FC012}" destId="{D738A3B6-CA23-4388-9511-F18B07F1E478}" srcOrd="1" destOrd="0" parTransId="{AF342D9B-FBF9-4589-BE9B-F9BAA40A4439}" sibTransId="{6705E892-6382-47C9-8EE2-3F9CF643BFEA}"/>
    <dgm:cxn modelId="{0C7506EB-88DE-4822-87C8-4D4C3D284175}" type="presOf" srcId="{D1858C64-8941-4696-8A6C-EB86084CA471}" destId="{2306EBF8-8169-4C08-8000-9D2D7CEAB0E8}" srcOrd="0" destOrd="0" presId="urn:microsoft.com/office/officeart/2005/8/layout/lProcess2"/>
    <dgm:cxn modelId="{753F8F19-9BF0-4D16-8264-11A40B42ADDA}" type="presOf" srcId="{C201F9CA-CB90-4ACB-A77D-2A6FCE46BD39}" destId="{29DE5F32-20AE-4C64-AA82-788A33BEA1ED}" srcOrd="0" destOrd="0" presId="urn:microsoft.com/office/officeart/2005/8/layout/lProcess2"/>
    <dgm:cxn modelId="{4184485D-4C30-4E28-A884-9DAA8594D301}" srcId="{D1858C64-8941-4696-8A6C-EB86084CA471}" destId="{9F336CFE-6254-4772-A855-5EC1BF4DA7DF}" srcOrd="4" destOrd="0" parTransId="{63C51879-1E71-41EE-A655-0AEE89241884}" sibTransId="{278511C8-6F68-4EEB-8687-2D53F4A86D82}"/>
    <dgm:cxn modelId="{874B967B-88C0-4B5B-AF51-59D5477773A9}" type="presOf" srcId="{9C9B1EB9-5D08-4312-ADAD-A276F87FC012}" destId="{2FA0CAD6-9388-4C4B-9AF5-37192657EBD7}" srcOrd="1" destOrd="0" presId="urn:microsoft.com/office/officeart/2005/8/layout/lProcess2"/>
    <dgm:cxn modelId="{91449BEE-CD28-426C-AB91-135C1A2E4CA6}" srcId="{D1858C64-8941-4696-8A6C-EB86084CA471}" destId="{011E8376-1F03-4468-99B5-CB5788FD3F6F}" srcOrd="2" destOrd="0" parTransId="{80B7D5ED-84D5-4BA2-9060-3364DBA77F69}" sibTransId="{2B8392F0-CC7C-418F-875F-50F612E5C520}"/>
    <dgm:cxn modelId="{7D5BF5CC-49AD-49D2-BA16-AD93A5F0B340}" type="presOf" srcId="{33C026F9-1323-43B2-8F19-975C27FC080E}" destId="{A16446D7-DDFD-4204-81DC-CC5AEF77956F}" srcOrd="0" destOrd="0" presId="urn:microsoft.com/office/officeart/2005/8/layout/lProcess2"/>
    <dgm:cxn modelId="{059BF5E9-B3A4-4AB8-AA02-BCD366D6A2E3}" type="presOf" srcId="{BE74E040-90DE-4202-9A2C-5FF3FFB81FFD}" destId="{D179A54D-367F-4CB7-B314-815A63BE7FE9}" srcOrd="0" destOrd="0" presId="urn:microsoft.com/office/officeart/2005/8/layout/lProcess2"/>
    <dgm:cxn modelId="{0E16C34A-6180-4535-904C-B942F70F1435}" type="presOf" srcId="{D9A7E7D9-4AD7-42CB-A17D-79D0AF15B670}" destId="{5CF085BB-78FF-4CFD-B29E-8A0275C08F17}" srcOrd="0" destOrd="0" presId="urn:microsoft.com/office/officeart/2005/8/layout/lProcess2"/>
    <dgm:cxn modelId="{511A1B8B-F177-4C94-84B3-C4B9F8566FF6}" type="presOf" srcId="{D1858C64-8941-4696-8A6C-EB86084CA471}" destId="{BF64AA82-05DF-4348-ADBC-E2E7E214C48F}" srcOrd="1" destOrd="0" presId="urn:microsoft.com/office/officeart/2005/8/layout/lProcess2"/>
    <dgm:cxn modelId="{E7E2D5C8-F907-4B16-BCDC-B973DFE9D53C}" srcId="{D1858C64-8941-4696-8A6C-EB86084CA471}" destId="{D9A7E7D9-4AD7-42CB-A17D-79D0AF15B670}" srcOrd="0" destOrd="0" parTransId="{115EA722-7561-4447-92B7-667F559B063D}" sibTransId="{4E91140B-5417-4E63-926D-707A1153B921}"/>
    <dgm:cxn modelId="{FD2BB8E6-681C-448E-B173-5E82B0362D90}" type="presOf" srcId="{9C9B1EB9-5D08-4312-ADAD-A276F87FC012}" destId="{61957A19-CAA4-49CE-AA0B-FB02689ECE2B}" srcOrd="0" destOrd="0" presId="urn:microsoft.com/office/officeart/2005/8/layout/lProcess2"/>
    <dgm:cxn modelId="{9B302152-55BA-4155-8E8D-19923F7C89D8}" type="presOf" srcId="{011E8376-1F03-4468-99B5-CB5788FD3F6F}" destId="{1BA39598-37F3-40BE-AF53-2F05FD3FBF37}" srcOrd="0" destOrd="0" presId="urn:microsoft.com/office/officeart/2005/8/layout/lProcess2"/>
    <dgm:cxn modelId="{E48749DB-4D67-458D-AC8D-EECE8B9E0972}" type="presOf" srcId="{9F336CFE-6254-4772-A855-5EC1BF4DA7DF}" destId="{657F2F10-1872-419C-8CE1-3A5CA2FA93C9}" srcOrd="0" destOrd="0" presId="urn:microsoft.com/office/officeart/2005/8/layout/lProcess2"/>
    <dgm:cxn modelId="{49B04879-AB64-42FB-BE53-45DD1B9AC548}" type="presOf" srcId="{E5851116-0F8C-4EAA-BBB8-5ECE6762E910}" destId="{478F76D7-BE9A-4712-83BB-9CFD550F3C6C}" srcOrd="0" destOrd="0" presId="urn:microsoft.com/office/officeart/2005/8/layout/lProcess2"/>
    <dgm:cxn modelId="{D1422ECF-8E91-48FE-BE93-C8FCCA9AA08D}" type="presParOf" srcId="{BAEC2F2B-4A3D-48C8-BE87-9EB9659BA4BA}" destId="{88F01DC6-2517-4A6A-B053-44B4E62A7169}" srcOrd="0" destOrd="0" presId="urn:microsoft.com/office/officeart/2005/8/layout/lProcess2"/>
    <dgm:cxn modelId="{5A7ADBFA-9AE3-4F7F-99BF-4995166BC339}" type="presParOf" srcId="{88F01DC6-2517-4A6A-B053-44B4E62A7169}" destId="{61957A19-CAA4-49CE-AA0B-FB02689ECE2B}" srcOrd="0" destOrd="0" presId="urn:microsoft.com/office/officeart/2005/8/layout/lProcess2"/>
    <dgm:cxn modelId="{CD692CF9-6C31-408B-99C9-E9227129F31C}" type="presParOf" srcId="{88F01DC6-2517-4A6A-B053-44B4E62A7169}" destId="{2FA0CAD6-9388-4C4B-9AF5-37192657EBD7}" srcOrd="1" destOrd="0" presId="urn:microsoft.com/office/officeart/2005/8/layout/lProcess2"/>
    <dgm:cxn modelId="{88ABA879-311D-47DD-996E-392EEB4C7AF4}" type="presParOf" srcId="{88F01DC6-2517-4A6A-B053-44B4E62A7169}" destId="{4C38820D-C882-4DC2-BF9C-FFF4FE510216}" srcOrd="2" destOrd="0" presId="urn:microsoft.com/office/officeart/2005/8/layout/lProcess2"/>
    <dgm:cxn modelId="{5B73668F-BEFB-4648-B407-AECE07AD9118}" type="presParOf" srcId="{4C38820D-C882-4DC2-BF9C-FFF4FE510216}" destId="{982A791D-9019-4C9D-A3C4-D07BBA68006A}" srcOrd="0" destOrd="0" presId="urn:microsoft.com/office/officeart/2005/8/layout/lProcess2"/>
    <dgm:cxn modelId="{AFB9C17B-5214-405A-B4D3-9C4FB1EA9F81}" type="presParOf" srcId="{982A791D-9019-4C9D-A3C4-D07BBA68006A}" destId="{D179A54D-367F-4CB7-B314-815A63BE7FE9}" srcOrd="0" destOrd="0" presId="urn:microsoft.com/office/officeart/2005/8/layout/lProcess2"/>
    <dgm:cxn modelId="{F665BABB-1C2E-46CB-8AE4-30B14B360FB4}" type="presParOf" srcId="{982A791D-9019-4C9D-A3C4-D07BBA68006A}" destId="{13797A93-ABCB-4193-9685-A7BC819C8B67}" srcOrd="1" destOrd="0" presId="urn:microsoft.com/office/officeart/2005/8/layout/lProcess2"/>
    <dgm:cxn modelId="{4D7B53C3-FEFD-4DB3-8FC6-69E7787C8FBD}" type="presParOf" srcId="{982A791D-9019-4C9D-A3C4-D07BBA68006A}" destId="{4EBB04DB-BFE0-4C3F-B3D8-5EDF2B8867CF}" srcOrd="2" destOrd="0" presId="urn:microsoft.com/office/officeart/2005/8/layout/lProcess2"/>
    <dgm:cxn modelId="{53B2B3D3-5F48-48A0-935E-F368DD3752F9}" type="presParOf" srcId="{982A791D-9019-4C9D-A3C4-D07BBA68006A}" destId="{064A79D4-55B1-4150-9D02-D518996C854B}" srcOrd="3" destOrd="0" presId="urn:microsoft.com/office/officeart/2005/8/layout/lProcess2"/>
    <dgm:cxn modelId="{D5068361-88D5-4F9B-97B8-D7108E086949}" type="presParOf" srcId="{982A791D-9019-4C9D-A3C4-D07BBA68006A}" destId="{478F76D7-BE9A-4712-83BB-9CFD550F3C6C}" srcOrd="4" destOrd="0" presId="urn:microsoft.com/office/officeart/2005/8/layout/lProcess2"/>
    <dgm:cxn modelId="{C4AE1C95-78B1-4E77-A47E-0F1FF9B4DF74}" type="presParOf" srcId="{982A791D-9019-4C9D-A3C4-D07BBA68006A}" destId="{1E3F8865-EDC4-4C0F-B4CD-D7AC152C6AD2}" srcOrd="5" destOrd="0" presId="urn:microsoft.com/office/officeart/2005/8/layout/lProcess2"/>
    <dgm:cxn modelId="{E75D1B3C-F82E-4D2D-8BD4-41B03F78A205}" type="presParOf" srcId="{982A791D-9019-4C9D-A3C4-D07BBA68006A}" destId="{C571BB75-B472-49D0-B467-22F33B13B236}" srcOrd="6" destOrd="0" presId="urn:microsoft.com/office/officeart/2005/8/layout/lProcess2"/>
    <dgm:cxn modelId="{B1F404BA-B6C8-4E9C-98CE-A80238B8BFA0}" type="presParOf" srcId="{982A791D-9019-4C9D-A3C4-D07BBA68006A}" destId="{81A04788-FE1D-4F5E-94E7-B62E5485F7F8}" srcOrd="7" destOrd="0" presId="urn:microsoft.com/office/officeart/2005/8/layout/lProcess2"/>
    <dgm:cxn modelId="{35623421-DA1D-4E8E-96C9-8DE5F8F94454}" type="presParOf" srcId="{982A791D-9019-4C9D-A3C4-D07BBA68006A}" destId="{A16446D7-DDFD-4204-81DC-CC5AEF77956F}" srcOrd="8" destOrd="0" presId="urn:microsoft.com/office/officeart/2005/8/layout/lProcess2"/>
    <dgm:cxn modelId="{8AC834C3-7429-41C8-B9E5-EB5518C385D2}" type="presParOf" srcId="{BAEC2F2B-4A3D-48C8-BE87-9EB9659BA4BA}" destId="{E2A784AA-A287-44AE-B3B4-1F00ABCAA74E}" srcOrd="1" destOrd="0" presId="urn:microsoft.com/office/officeart/2005/8/layout/lProcess2"/>
    <dgm:cxn modelId="{50A96FD1-6AFC-4B82-A211-42A923E40B5C}" type="presParOf" srcId="{BAEC2F2B-4A3D-48C8-BE87-9EB9659BA4BA}" destId="{838613A6-9726-45F7-9BB3-1C6699845937}" srcOrd="2" destOrd="0" presId="urn:microsoft.com/office/officeart/2005/8/layout/lProcess2"/>
    <dgm:cxn modelId="{ADC688CE-4ABD-4EA3-858D-959A6916C668}" type="presParOf" srcId="{838613A6-9726-45F7-9BB3-1C6699845937}" destId="{2306EBF8-8169-4C08-8000-9D2D7CEAB0E8}" srcOrd="0" destOrd="0" presId="urn:microsoft.com/office/officeart/2005/8/layout/lProcess2"/>
    <dgm:cxn modelId="{47B1B26C-9F3B-4602-A21C-7120F515194B}" type="presParOf" srcId="{838613A6-9726-45F7-9BB3-1C6699845937}" destId="{BF64AA82-05DF-4348-ADBC-E2E7E214C48F}" srcOrd="1" destOrd="0" presId="urn:microsoft.com/office/officeart/2005/8/layout/lProcess2"/>
    <dgm:cxn modelId="{FB3BA504-F270-439E-A6E4-FD6F8052E7CE}" type="presParOf" srcId="{838613A6-9726-45F7-9BB3-1C6699845937}" destId="{3B17DD45-FF9A-4EE2-845C-AAF98ED0D73C}" srcOrd="2" destOrd="0" presId="urn:microsoft.com/office/officeart/2005/8/layout/lProcess2"/>
    <dgm:cxn modelId="{F9F4C141-569D-40F5-AE9C-8DA1A234C07C}" type="presParOf" srcId="{3B17DD45-FF9A-4EE2-845C-AAF98ED0D73C}" destId="{1C30F9B9-37A5-490A-953B-0EF6BAAD82B5}" srcOrd="0" destOrd="0" presId="urn:microsoft.com/office/officeart/2005/8/layout/lProcess2"/>
    <dgm:cxn modelId="{043288CC-BE34-4327-BBB1-2FC8B85FAE08}" type="presParOf" srcId="{1C30F9B9-37A5-490A-953B-0EF6BAAD82B5}" destId="{5CF085BB-78FF-4CFD-B29E-8A0275C08F17}" srcOrd="0" destOrd="0" presId="urn:microsoft.com/office/officeart/2005/8/layout/lProcess2"/>
    <dgm:cxn modelId="{F37A3914-BED0-4E5E-8928-40CD65C4B29F}" type="presParOf" srcId="{1C30F9B9-37A5-490A-953B-0EF6BAAD82B5}" destId="{CED58F3E-8841-4AD8-AE6B-810D99A51498}" srcOrd="1" destOrd="0" presId="urn:microsoft.com/office/officeart/2005/8/layout/lProcess2"/>
    <dgm:cxn modelId="{B92A9DB0-4C6B-4634-8C88-A7151692DBFA}" type="presParOf" srcId="{1C30F9B9-37A5-490A-953B-0EF6BAAD82B5}" destId="{83D00718-CDF9-472B-B808-44EDB4B3ACE1}" srcOrd="2" destOrd="0" presId="urn:microsoft.com/office/officeart/2005/8/layout/lProcess2"/>
    <dgm:cxn modelId="{8E8E8D03-87A5-4DF2-BE52-CE0A1F5823A9}" type="presParOf" srcId="{1C30F9B9-37A5-490A-953B-0EF6BAAD82B5}" destId="{061678B8-BC10-4FF8-A208-D8D1B30C2B1A}" srcOrd="3" destOrd="0" presId="urn:microsoft.com/office/officeart/2005/8/layout/lProcess2"/>
    <dgm:cxn modelId="{21A864DA-3185-417D-BB03-9E895A488DAC}" type="presParOf" srcId="{1C30F9B9-37A5-490A-953B-0EF6BAAD82B5}" destId="{1BA39598-37F3-40BE-AF53-2F05FD3FBF37}" srcOrd="4" destOrd="0" presId="urn:microsoft.com/office/officeart/2005/8/layout/lProcess2"/>
    <dgm:cxn modelId="{A141291B-0AF0-477A-9636-73EBD44EFCA9}" type="presParOf" srcId="{1C30F9B9-37A5-490A-953B-0EF6BAAD82B5}" destId="{F075246D-A568-4EC1-A83A-D38A3A9E65A6}" srcOrd="5" destOrd="0" presId="urn:microsoft.com/office/officeart/2005/8/layout/lProcess2"/>
    <dgm:cxn modelId="{A746C294-26ED-407E-90BF-B5348A411583}" type="presParOf" srcId="{1C30F9B9-37A5-490A-953B-0EF6BAAD82B5}" destId="{29DE5F32-20AE-4C64-AA82-788A33BEA1ED}" srcOrd="6" destOrd="0" presId="urn:microsoft.com/office/officeart/2005/8/layout/lProcess2"/>
    <dgm:cxn modelId="{1FE68683-687D-4A0F-8A5B-D04735207C13}" type="presParOf" srcId="{1C30F9B9-37A5-490A-953B-0EF6BAAD82B5}" destId="{E246360A-CDEA-4B67-82D2-A784E785C3AF}" srcOrd="7" destOrd="0" presId="urn:microsoft.com/office/officeart/2005/8/layout/lProcess2"/>
    <dgm:cxn modelId="{404F46E0-5A39-4FD5-B313-3837527D7D30}" type="presParOf" srcId="{1C30F9B9-37A5-490A-953B-0EF6BAAD82B5}" destId="{657F2F10-1872-419C-8CE1-3A5CA2FA93C9}" srcOrd="8" destOrd="0" presId="urn:microsoft.com/office/officeart/2005/8/layout/lProcess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06BED5-1E14-40E5-9856-0FD673DE2534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2A563A6-85F6-4D9A-BE45-D689ADFA80CE}">
      <dgm:prSet phldrT="[Текст]" custT="1"/>
      <dgm:spPr/>
      <dgm:t>
        <a:bodyPr/>
        <a:lstStyle/>
        <a:p>
          <a:r>
            <a:rPr lang="ru-RU" sz="2000" dirty="0" smtClean="0">
              <a:latin typeface="Times New Roman" pitchFamily="18" charset="0"/>
              <a:cs typeface="Times New Roman" pitchFamily="18" charset="0"/>
            </a:rPr>
            <a:t>развитие речевого слуха</a:t>
          </a:r>
          <a:endParaRPr lang="ru-RU" sz="2000" dirty="0">
            <a:latin typeface="Times New Roman" pitchFamily="18" charset="0"/>
            <a:cs typeface="Times New Roman" pitchFamily="18" charset="0"/>
          </a:endParaRPr>
        </a:p>
      </dgm:t>
    </dgm:pt>
    <dgm:pt modelId="{87108670-A1CA-45F4-897A-A8A1658C2D46}" type="parTrans" cxnId="{677D999C-3E1A-4F77-9BC7-EFD4D963E31B}">
      <dgm:prSet/>
      <dgm:spPr/>
      <dgm:t>
        <a:bodyPr/>
        <a:lstStyle/>
        <a:p>
          <a:endParaRPr lang="ru-RU"/>
        </a:p>
      </dgm:t>
    </dgm:pt>
    <dgm:pt modelId="{AAE4D9D0-C89F-4761-8ACA-9D37D80482BA}" type="sibTrans" cxnId="{677D999C-3E1A-4F77-9BC7-EFD4D963E31B}">
      <dgm:prSet/>
      <dgm:spPr/>
      <dgm:t>
        <a:bodyPr/>
        <a:lstStyle/>
        <a:p>
          <a:endParaRPr lang="ru-RU"/>
        </a:p>
      </dgm:t>
    </dgm:pt>
    <dgm:pt modelId="{6560D33E-0F2A-4721-9561-05B90971115D}">
      <dgm:prSet phldrT="[Текст]" custT="1"/>
      <dgm:spPr/>
      <dgm:t>
        <a:bodyPr/>
        <a:lstStyle/>
        <a:p>
          <a:r>
            <a:rPr lang="ru-RU" sz="1600" dirty="0" smtClean="0">
              <a:latin typeface="Times New Roman" pitchFamily="18" charset="0"/>
              <a:cs typeface="Times New Roman" pitchFamily="18" charset="0"/>
            </a:rPr>
            <a:t>использование упражнений со зрительной опорой;</a:t>
          </a:r>
          <a:endParaRPr lang="ru-RU" sz="1600" dirty="0">
            <a:latin typeface="Times New Roman" pitchFamily="18" charset="0"/>
            <a:cs typeface="Times New Roman" pitchFamily="18" charset="0"/>
          </a:endParaRPr>
        </a:p>
      </dgm:t>
    </dgm:pt>
    <dgm:pt modelId="{A44E8C76-480F-489E-821C-E541BB4054FA}" type="parTrans" cxnId="{DF0359E1-B865-466A-956E-0B1EF995B72B}">
      <dgm:prSet/>
      <dgm:spPr/>
      <dgm:t>
        <a:bodyPr/>
        <a:lstStyle/>
        <a:p>
          <a:endParaRPr lang="ru-RU"/>
        </a:p>
      </dgm:t>
    </dgm:pt>
    <dgm:pt modelId="{40418EF0-D8DC-4927-93F5-F7E8F919194C}" type="sibTrans" cxnId="{DF0359E1-B865-466A-956E-0B1EF995B72B}">
      <dgm:prSet/>
      <dgm:spPr/>
      <dgm:t>
        <a:bodyPr/>
        <a:lstStyle/>
        <a:p>
          <a:endParaRPr lang="ru-RU"/>
        </a:p>
      </dgm:t>
    </dgm:pt>
    <dgm:pt modelId="{40ABFF74-6717-41B4-B91A-8D479F09D910}">
      <dgm:prSet phldrT="[Текст]" custT="1"/>
      <dgm:spPr/>
      <dgm:t>
        <a:bodyPr/>
        <a:lstStyle/>
        <a:p>
          <a:r>
            <a:rPr lang="ru-RU" sz="1600" dirty="0" smtClean="0">
              <a:latin typeface="Times New Roman" pitchFamily="18" charset="0"/>
              <a:cs typeface="Times New Roman" pitchFamily="18" charset="0"/>
            </a:rPr>
            <a:t>повторить информацию в тексте с той же последовательностью;</a:t>
          </a:r>
          <a:endParaRPr lang="ru-RU" sz="1600" dirty="0">
            <a:latin typeface="Times New Roman" pitchFamily="18" charset="0"/>
            <a:cs typeface="Times New Roman" pitchFamily="18" charset="0"/>
          </a:endParaRPr>
        </a:p>
      </dgm:t>
    </dgm:pt>
    <dgm:pt modelId="{06EC3F37-AF99-435F-95F7-C8F3B3F59C7C}" type="parTrans" cxnId="{0F02CD85-8E66-49CF-86E0-604D3EEAC384}">
      <dgm:prSet/>
      <dgm:spPr/>
      <dgm:t>
        <a:bodyPr/>
        <a:lstStyle/>
        <a:p>
          <a:endParaRPr lang="ru-RU"/>
        </a:p>
      </dgm:t>
    </dgm:pt>
    <dgm:pt modelId="{ED669D7A-FC9F-477F-8C5E-5DDCDEE141ED}" type="sibTrans" cxnId="{0F02CD85-8E66-49CF-86E0-604D3EEAC384}">
      <dgm:prSet/>
      <dgm:spPr/>
      <dgm:t>
        <a:bodyPr/>
        <a:lstStyle/>
        <a:p>
          <a:endParaRPr lang="ru-RU"/>
        </a:p>
      </dgm:t>
    </dgm:pt>
    <dgm:pt modelId="{C019C94E-D7E1-42D3-BF60-43D05F4093A3}">
      <dgm:prSet phldrT="[Текст]" custT="1"/>
      <dgm:spPr/>
      <dgm:t>
        <a:bodyPr/>
        <a:lstStyle/>
        <a:p>
          <a:r>
            <a:rPr lang="ru-RU" sz="2000" dirty="0" smtClean="0">
              <a:latin typeface="Times New Roman" pitchFamily="18" charset="0"/>
              <a:cs typeface="Times New Roman" pitchFamily="18" charset="0"/>
            </a:rPr>
            <a:t>развитие умений вероятного прогнозирования</a:t>
          </a:r>
          <a:endParaRPr lang="ru-RU" sz="2000" dirty="0">
            <a:latin typeface="Times New Roman" pitchFamily="18" charset="0"/>
            <a:cs typeface="Times New Roman" pitchFamily="18" charset="0"/>
          </a:endParaRPr>
        </a:p>
      </dgm:t>
    </dgm:pt>
    <dgm:pt modelId="{44F787C0-CEC7-46C4-BF09-2AD0AA902275}" type="parTrans" cxnId="{A5D7BFA0-BA14-48BA-9DD8-30A906D84865}">
      <dgm:prSet/>
      <dgm:spPr/>
      <dgm:t>
        <a:bodyPr/>
        <a:lstStyle/>
        <a:p>
          <a:endParaRPr lang="ru-RU"/>
        </a:p>
      </dgm:t>
    </dgm:pt>
    <dgm:pt modelId="{CF136A37-1645-4947-9987-08808A1F60ED}" type="sibTrans" cxnId="{A5D7BFA0-BA14-48BA-9DD8-30A906D84865}">
      <dgm:prSet/>
      <dgm:spPr/>
      <dgm:t>
        <a:bodyPr/>
        <a:lstStyle/>
        <a:p>
          <a:endParaRPr lang="ru-RU"/>
        </a:p>
      </dgm:t>
    </dgm:pt>
    <dgm:pt modelId="{A0F55924-0697-43FE-8599-B68593756332}">
      <dgm:prSet phldrT="[Текст]" custT="1"/>
      <dgm:spPr/>
      <dgm:t>
        <a:bodyPr/>
        <a:lstStyle/>
        <a:p>
          <a:r>
            <a:rPr lang="ru-RU" sz="1600" dirty="0" smtClean="0">
              <a:latin typeface="Times New Roman" pitchFamily="18" charset="0"/>
              <a:cs typeface="Times New Roman" pitchFamily="18" charset="0"/>
            </a:rPr>
            <a:t>подбор синонимов, определений к словам;</a:t>
          </a:r>
          <a:endParaRPr lang="ru-RU" sz="1600" dirty="0">
            <a:latin typeface="Times New Roman" pitchFamily="18" charset="0"/>
            <a:cs typeface="Times New Roman" pitchFamily="18" charset="0"/>
          </a:endParaRPr>
        </a:p>
      </dgm:t>
    </dgm:pt>
    <dgm:pt modelId="{8488C0FE-2B70-4C0B-9018-BD18F2DB69BB}" type="parTrans" cxnId="{5C086C73-25FC-49EC-BF43-8998E2766716}">
      <dgm:prSet/>
      <dgm:spPr/>
      <dgm:t>
        <a:bodyPr/>
        <a:lstStyle/>
        <a:p>
          <a:endParaRPr lang="ru-RU"/>
        </a:p>
      </dgm:t>
    </dgm:pt>
    <dgm:pt modelId="{7373C5AA-696D-4266-906E-72B5FEB640E1}" type="sibTrans" cxnId="{5C086C73-25FC-49EC-BF43-8998E2766716}">
      <dgm:prSet/>
      <dgm:spPr/>
      <dgm:t>
        <a:bodyPr/>
        <a:lstStyle/>
        <a:p>
          <a:endParaRPr lang="ru-RU"/>
        </a:p>
      </dgm:t>
    </dgm:pt>
    <dgm:pt modelId="{0CAD5D22-549B-4201-B3F7-595EF55D1983}">
      <dgm:prSet phldrT="[Текст]" custT="1"/>
      <dgm:spPr/>
      <dgm:t>
        <a:bodyPr/>
        <a:lstStyle/>
        <a:p>
          <a:r>
            <a:rPr lang="ru-RU" sz="1600" dirty="0" smtClean="0">
              <a:latin typeface="Times New Roman" pitchFamily="18" charset="0"/>
              <a:cs typeface="Times New Roman" pitchFamily="18" charset="0"/>
            </a:rPr>
            <a:t>определение содержания по заголовкам;</a:t>
          </a:r>
          <a:endParaRPr lang="ru-RU" sz="1600" dirty="0">
            <a:latin typeface="Times New Roman" pitchFamily="18" charset="0"/>
            <a:cs typeface="Times New Roman" pitchFamily="18" charset="0"/>
          </a:endParaRPr>
        </a:p>
      </dgm:t>
    </dgm:pt>
    <dgm:pt modelId="{3C2A811A-CD97-4F63-BD54-EFAF09AE6C90}" type="parTrans" cxnId="{CC35D061-82DE-483A-8F1E-6E2B2331A241}">
      <dgm:prSet/>
      <dgm:spPr/>
      <dgm:t>
        <a:bodyPr/>
        <a:lstStyle/>
        <a:p>
          <a:endParaRPr lang="ru-RU"/>
        </a:p>
      </dgm:t>
    </dgm:pt>
    <dgm:pt modelId="{37FE9361-4E0E-4C8A-8523-B3DBEA969F69}" type="sibTrans" cxnId="{CC35D061-82DE-483A-8F1E-6E2B2331A241}">
      <dgm:prSet/>
      <dgm:spPr/>
      <dgm:t>
        <a:bodyPr/>
        <a:lstStyle/>
        <a:p>
          <a:endParaRPr lang="ru-RU"/>
        </a:p>
      </dgm:t>
    </dgm:pt>
    <dgm:pt modelId="{1FECE13F-8FDB-4C47-B20B-DBA5DA07561D}">
      <dgm:prSet phldrT="[Текст]" custT="1"/>
      <dgm:spPr/>
      <dgm:t>
        <a:bodyPr/>
        <a:lstStyle/>
        <a:p>
          <a:r>
            <a:rPr lang="ru-RU" sz="1600" dirty="0" smtClean="0">
              <a:latin typeface="Times New Roman" pitchFamily="18" charset="0"/>
              <a:cs typeface="Times New Roman" pitchFamily="18" charset="0"/>
            </a:rPr>
            <a:t>группировка информации по признаку</a:t>
          </a:r>
          <a:endParaRPr lang="ru-RU" sz="1600" dirty="0">
            <a:latin typeface="Times New Roman" pitchFamily="18" charset="0"/>
            <a:cs typeface="Times New Roman" pitchFamily="18" charset="0"/>
          </a:endParaRPr>
        </a:p>
      </dgm:t>
    </dgm:pt>
    <dgm:pt modelId="{CE7DFB0E-6156-45CC-B156-A6FDE974DA8E}" type="parTrans" cxnId="{2BFBB809-8013-43A4-B23E-2917C1B0BA71}">
      <dgm:prSet/>
      <dgm:spPr/>
      <dgm:t>
        <a:bodyPr/>
        <a:lstStyle/>
        <a:p>
          <a:endParaRPr lang="ru-RU"/>
        </a:p>
      </dgm:t>
    </dgm:pt>
    <dgm:pt modelId="{056ECE6F-9F92-4B51-AD8B-0FD0ECA22F2F}" type="sibTrans" cxnId="{2BFBB809-8013-43A4-B23E-2917C1B0BA71}">
      <dgm:prSet/>
      <dgm:spPr/>
      <dgm:t>
        <a:bodyPr/>
        <a:lstStyle/>
        <a:p>
          <a:endParaRPr lang="ru-RU"/>
        </a:p>
      </dgm:t>
    </dgm:pt>
    <dgm:pt modelId="{52CA6DFB-993F-4C77-A0F4-63C465557379}">
      <dgm:prSet phldrT="[Текст]" custT="1"/>
      <dgm:spPr/>
      <dgm:t>
        <a:bodyPr/>
        <a:lstStyle/>
        <a:p>
          <a:r>
            <a:rPr lang="ru-RU" sz="1600" dirty="0" smtClean="0">
              <a:latin typeface="Times New Roman" pitchFamily="18" charset="0"/>
              <a:cs typeface="Times New Roman" pitchFamily="18" charset="0"/>
            </a:rPr>
            <a:t>прогнозирование содержания текста по первому предложению, абзацу;</a:t>
          </a:r>
          <a:endParaRPr lang="ru-RU" sz="1600" dirty="0">
            <a:latin typeface="Times New Roman" pitchFamily="18" charset="0"/>
            <a:cs typeface="Times New Roman" pitchFamily="18" charset="0"/>
          </a:endParaRPr>
        </a:p>
      </dgm:t>
    </dgm:pt>
    <dgm:pt modelId="{6038312E-4D8E-4B85-9AA6-5F3F9FC87B3F}" type="parTrans" cxnId="{A13F2EB5-91CA-45F2-B13A-0EABA74F69FC}">
      <dgm:prSet/>
      <dgm:spPr/>
      <dgm:t>
        <a:bodyPr/>
        <a:lstStyle/>
        <a:p>
          <a:endParaRPr lang="ru-RU"/>
        </a:p>
      </dgm:t>
    </dgm:pt>
    <dgm:pt modelId="{98F454FE-3313-4723-B2FA-A6945692EE55}" type="sibTrans" cxnId="{A13F2EB5-91CA-45F2-B13A-0EABA74F69FC}">
      <dgm:prSet/>
      <dgm:spPr/>
      <dgm:t>
        <a:bodyPr/>
        <a:lstStyle/>
        <a:p>
          <a:endParaRPr lang="ru-RU"/>
        </a:p>
      </dgm:t>
    </dgm:pt>
    <dgm:pt modelId="{ACF5E907-878E-4BB2-8313-2DF48BBEE1BA}">
      <dgm:prSet phldrT="[Текст]" custT="1"/>
      <dgm:spPr/>
      <dgm:t>
        <a:bodyPr/>
        <a:lstStyle/>
        <a:p>
          <a:r>
            <a:rPr lang="ru-RU" sz="1600" dirty="0" smtClean="0">
              <a:latin typeface="Times New Roman" pitchFamily="18" charset="0"/>
              <a:cs typeface="Times New Roman" pitchFamily="18" charset="0"/>
            </a:rPr>
            <a:t>развитие умений понимания прослушанного текста</a:t>
          </a:r>
          <a:endParaRPr lang="ru-RU" sz="1600" dirty="0">
            <a:latin typeface="Times New Roman" pitchFamily="18" charset="0"/>
            <a:cs typeface="Times New Roman" pitchFamily="18" charset="0"/>
          </a:endParaRPr>
        </a:p>
      </dgm:t>
    </dgm:pt>
    <dgm:pt modelId="{3075C488-D570-4174-B981-8954E20F86A1}" type="parTrans" cxnId="{144B94FB-4347-4F36-8012-C1EB7D24B051}">
      <dgm:prSet/>
      <dgm:spPr/>
      <dgm:t>
        <a:bodyPr/>
        <a:lstStyle/>
        <a:p>
          <a:endParaRPr lang="ru-RU"/>
        </a:p>
      </dgm:t>
    </dgm:pt>
    <dgm:pt modelId="{4F26211D-4A77-4CE1-8A21-2A81E3A3EEB0}" type="sibTrans" cxnId="{144B94FB-4347-4F36-8012-C1EB7D24B051}">
      <dgm:prSet/>
      <dgm:spPr/>
      <dgm:t>
        <a:bodyPr/>
        <a:lstStyle/>
        <a:p>
          <a:endParaRPr lang="ru-RU"/>
        </a:p>
      </dgm:t>
    </dgm:pt>
    <dgm:pt modelId="{26874101-2E0F-4AEB-A705-DE54B0908292}">
      <dgm:prSet phldrT="[Текст]" custT="1"/>
      <dgm:spPr/>
      <dgm:t>
        <a:bodyPr/>
        <a:lstStyle/>
        <a:p>
          <a:r>
            <a:rPr lang="ru-RU" sz="1600" dirty="0" smtClean="0">
              <a:latin typeface="Times New Roman" pitchFamily="18" charset="0"/>
              <a:cs typeface="Times New Roman" pitchFamily="18" charset="0"/>
            </a:rPr>
            <a:t>закончить предложения на основе прослушанного текста;</a:t>
          </a:r>
          <a:endParaRPr lang="ru-RU" sz="1600" dirty="0">
            <a:latin typeface="Times New Roman" pitchFamily="18" charset="0"/>
            <a:cs typeface="Times New Roman" pitchFamily="18" charset="0"/>
          </a:endParaRPr>
        </a:p>
      </dgm:t>
    </dgm:pt>
    <dgm:pt modelId="{D92E10C8-5D22-4A26-A99E-E048528A06C2}" type="parTrans" cxnId="{AF7CB985-1B89-4750-9568-9E76C899DF11}">
      <dgm:prSet/>
      <dgm:spPr/>
    </dgm:pt>
    <dgm:pt modelId="{C040794B-AE69-4F78-B67D-9D56393D3DC7}" type="sibTrans" cxnId="{AF7CB985-1B89-4750-9568-9E76C899DF11}">
      <dgm:prSet/>
      <dgm:spPr/>
    </dgm:pt>
    <dgm:pt modelId="{17FF4C72-FA70-4C92-956E-4113CD3EFBE4}">
      <dgm:prSet phldrT="[Текст]" custT="1"/>
      <dgm:spPr/>
      <dgm:t>
        <a:bodyPr/>
        <a:lstStyle/>
        <a:p>
          <a:r>
            <a:rPr lang="ru-RU" sz="1600" dirty="0" smtClean="0">
              <a:latin typeface="Times New Roman" pitchFamily="18" charset="0"/>
              <a:cs typeface="Times New Roman" pitchFamily="18" charset="0"/>
            </a:rPr>
            <a:t>составление плана прослушанного текста;</a:t>
          </a:r>
          <a:endParaRPr lang="ru-RU" sz="1600" dirty="0">
            <a:latin typeface="Times New Roman" pitchFamily="18" charset="0"/>
            <a:cs typeface="Times New Roman" pitchFamily="18" charset="0"/>
          </a:endParaRPr>
        </a:p>
      </dgm:t>
    </dgm:pt>
    <dgm:pt modelId="{367E4E46-2FE7-4114-9730-40E76766C700}" type="parTrans" cxnId="{1AA4AC6F-C51A-4384-A6B7-A27758D2C0E2}">
      <dgm:prSet/>
      <dgm:spPr/>
    </dgm:pt>
    <dgm:pt modelId="{247C6C64-7260-45E6-A514-41FEE8332F9A}" type="sibTrans" cxnId="{1AA4AC6F-C51A-4384-A6B7-A27758D2C0E2}">
      <dgm:prSet/>
      <dgm:spPr/>
    </dgm:pt>
    <dgm:pt modelId="{C226D506-D295-43B8-9CA2-BC08A2B549B3}">
      <dgm:prSet phldrT="[Текст]" custT="1"/>
      <dgm:spPr/>
      <dgm:t>
        <a:bodyPr/>
        <a:lstStyle/>
        <a:p>
          <a:r>
            <a:rPr lang="ru-RU" sz="1600" dirty="0" smtClean="0">
              <a:latin typeface="Times New Roman" pitchFamily="18" charset="0"/>
              <a:cs typeface="Times New Roman" pitchFamily="18" charset="0"/>
            </a:rPr>
            <a:t>выделение опорных слов;</a:t>
          </a:r>
          <a:endParaRPr lang="ru-RU" sz="1600" dirty="0">
            <a:latin typeface="Times New Roman" pitchFamily="18" charset="0"/>
            <a:cs typeface="Times New Roman" pitchFamily="18" charset="0"/>
          </a:endParaRPr>
        </a:p>
      </dgm:t>
    </dgm:pt>
    <dgm:pt modelId="{5A1D6C5E-0FC5-4A0F-B6AF-FE1D3928A00B}" type="parTrans" cxnId="{D60A8913-1307-492B-8121-00D1541D6545}">
      <dgm:prSet/>
      <dgm:spPr/>
    </dgm:pt>
    <dgm:pt modelId="{48EC840C-E830-4A70-9A72-25B9DE553F3E}" type="sibTrans" cxnId="{D60A8913-1307-492B-8121-00D1541D6545}">
      <dgm:prSet/>
      <dgm:spPr/>
    </dgm:pt>
    <dgm:pt modelId="{1B4608AA-997F-44CA-A5D5-14614AC85111}">
      <dgm:prSet phldrT="[Текст]" custT="1"/>
      <dgm:spPr/>
      <dgm:t>
        <a:bodyPr/>
        <a:lstStyle/>
        <a:p>
          <a:r>
            <a:rPr lang="ru-RU" sz="1600" dirty="0" smtClean="0">
              <a:latin typeface="Times New Roman" pitchFamily="18" charset="0"/>
              <a:cs typeface="Times New Roman" pitchFamily="18" charset="0"/>
            </a:rPr>
            <a:t>ответы на вопросы по тексту</a:t>
          </a:r>
          <a:endParaRPr lang="ru-RU" sz="1600" dirty="0">
            <a:latin typeface="Times New Roman" pitchFamily="18" charset="0"/>
            <a:cs typeface="Times New Roman" pitchFamily="18" charset="0"/>
          </a:endParaRPr>
        </a:p>
      </dgm:t>
    </dgm:pt>
    <dgm:pt modelId="{28F765E0-255D-4B09-819F-9614CBE34E43}" type="parTrans" cxnId="{2C2426F2-5DDB-4024-AF76-ED78113F0AB6}">
      <dgm:prSet/>
      <dgm:spPr/>
    </dgm:pt>
    <dgm:pt modelId="{717CD461-51DF-406E-B948-F5248ABF193B}" type="sibTrans" cxnId="{2C2426F2-5DDB-4024-AF76-ED78113F0AB6}">
      <dgm:prSet/>
      <dgm:spPr/>
    </dgm:pt>
    <dgm:pt modelId="{DCCBBFCC-FC40-4E9E-A5E8-189354DB3E3E}" type="pres">
      <dgm:prSet presAssocID="{8006BED5-1E14-40E5-9856-0FD673DE2534}" presName="Name0" presStyleCnt="0">
        <dgm:presLayoutVars>
          <dgm:dir/>
          <dgm:animLvl val="lvl"/>
          <dgm:resizeHandles/>
        </dgm:presLayoutVars>
      </dgm:prSet>
      <dgm:spPr/>
    </dgm:pt>
    <dgm:pt modelId="{8238A532-AE71-4057-90F3-345F005A93D1}" type="pres">
      <dgm:prSet presAssocID="{B2A563A6-85F6-4D9A-BE45-D689ADFA80CE}" presName="linNode" presStyleCnt="0"/>
      <dgm:spPr/>
    </dgm:pt>
    <dgm:pt modelId="{FF91BF9D-76D1-454F-855C-486717683CDE}" type="pres">
      <dgm:prSet presAssocID="{B2A563A6-85F6-4D9A-BE45-D689ADFA80CE}" presName="parentShp" presStyleLbl="node1" presStyleIdx="0" presStyleCnt="3">
        <dgm:presLayoutVars>
          <dgm:bulletEnabled val="1"/>
        </dgm:presLayoutVars>
      </dgm:prSet>
      <dgm:spPr/>
    </dgm:pt>
    <dgm:pt modelId="{57BE4BE3-E756-4494-9AA3-913FA756C8B8}" type="pres">
      <dgm:prSet presAssocID="{B2A563A6-85F6-4D9A-BE45-D689ADFA80CE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C327C5-861D-4817-B059-E8693707AA48}" type="pres">
      <dgm:prSet presAssocID="{AAE4D9D0-C89F-4761-8ACA-9D37D80482BA}" presName="spacing" presStyleCnt="0"/>
      <dgm:spPr/>
    </dgm:pt>
    <dgm:pt modelId="{29699B10-3223-45AF-BC89-DDC951A76DED}" type="pres">
      <dgm:prSet presAssocID="{C019C94E-D7E1-42D3-BF60-43D05F4093A3}" presName="linNode" presStyleCnt="0"/>
      <dgm:spPr/>
    </dgm:pt>
    <dgm:pt modelId="{7D4313C2-19B7-4746-8A08-15A27B78DD89}" type="pres">
      <dgm:prSet presAssocID="{C019C94E-D7E1-42D3-BF60-43D05F4093A3}" presName="parentShp" presStyleLbl="node1" presStyleIdx="1" presStyleCnt="3">
        <dgm:presLayoutVars>
          <dgm:bulletEnabled val="1"/>
        </dgm:presLayoutVars>
      </dgm:prSet>
      <dgm:spPr/>
    </dgm:pt>
    <dgm:pt modelId="{E9AD87F1-DE63-4395-AC36-1689BE27702A}" type="pres">
      <dgm:prSet presAssocID="{C019C94E-D7E1-42D3-BF60-43D05F4093A3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AAA15A2-D2AE-460E-8746-53020E3E0F94}" type="pres">
      <dgm:prSet presAssocID="{CF136A37-1645-4947-9987-08808A1F60ED}" presName="spacing" presStyleCnt="0"/>
      <dgm:spPr/>
    </dgm:pt>
    <dgm:pt modelId="{97A50AA5-D839-4C46-92E1-FD3578A5956F}" type="pres">
      <dgm:prSet presAssocID="{ACF5E907-878E-4BB2-8313-2DF48BBEE1BA}" presName="linNode" presStyleCnt="0"/>
      <dgm:spPr/>
    </dgm:pt>
    <dgm:pt modelId="{0A5EFB32-57FC-4D24-8580-5DD63CD1893D}" type="pres">
      <dgm:prSet presAssocID="{ACF5E907-878E-4BB2-8313-2DF48BBEE1BA}" presName="parentShp" presStyleLbl="node1" presStyleIdx="2" presStyleCnt="3">
        <dgm:presLayoutVars>
          <dgm:bulletEnabled val="1"/>
        </dgm:presLayoutVars>
      </dgm:prSet>
      <dgm:spPr/>
    </dgm:pt>
    <dgm:pt modelId="{00099201-91DC-4037-8F9F-79345A19140D}" type="pres">
      <dgm:prSet presAssocID="{ACF5E907-878E-4BB2-8313-2DF48BBEE1BA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EC9202C-E423-4012-95DA-858D76D83F2A}" type="presOf" srcId="{B2A563A6-85F6-4D9A-BE45-D689ADFA80CE}" destId="{FF91BF9D-76D1-454F-855C-486717683CDE}" srcOrd="0" destOrd="0" presId="urn:microsoft.com/office/officeart/2005/8/layout/vList6"/>
    <dgm:cxn modelId="{2BFBB809-8013-43A4-B23E-2917C1B0BA71}" srcId="{B2A563A6-85F6-4D9A-BE45-D689ADFA80CE}" destId="{1FECE13F-8FDB-4C47-B20B-DBA5DA07561D}" srcOrd="2" destOrd="0" parTransId="{CE7DFB0E-6156-45CC-B156-A6FDE974DA8E}" sibTransId="{056ECE6F-9F92-4B51-AD8B-0FD0ECA22F2F}"/>
    <dgm:cxn modelId="{AF7CB985-1B89-4750-9568-9E76C899DF11}" srcId="{ACF5E907-878E-4BB2-8313-2DF48BBEE1BA}" destId="{26874101-2E0F-4AEB-A705-DE54B0908292}" srcOrd="0" destOrd="0" parTransId="{D92E10C8-5D22-4A26-A99E-E048528A06C2}" sibTransId="{C040794B-AE69-4F78-B67D-9D56393D3DC7}"/>
    <dgm:cxn modelId="{A13F2EB5-91CA-45F2-B13A-0EABA74F69FC}" srcId="{C019C94E-D7E1-42D3-BF60-43D05F4093A3}" destId="{52CA6DFB-993F-4C77-A0F4-63C465557379}" srcOrd="2" destOrd="0" parTransId="{6038312E-4D8E-4B85-9AA6-5F3F9FC87B3F}" sibTransId="{98F454FE-3313-4723-B2FA-A6945692EE55}"/>
    <dgm:cxn modelId="{2C2426F2-5DDB-4024-AF76-ED78113F0AB6}" srcId="{ACF5E907-878E-4BB2-8313-2DF48BBEE1BA}" destId="{1B4608AA-997F-44CA-A5D5-14614AC85111}" srcOrd="3" destOrd="0" parTransId="{28F765E0-255D-4B09-819F-9614CBE34E43}" sibTransId="{717CD461-51DF-406E-B948-F5248ABF193B}"/>
    <dgm:cxn modelId="{677D999C-3E1A-4F77-9BC7-EFD4D963E31B}" srcId="{8006BED5-1E14-40E5-9856-0FD673DE2534}" destId="{B2A563A6-85F6-4D9A-BE45-D689ADFA80CE}" srcOrd="0" destOrd="0" parTransId="{87108670-A1CA-45F4-897A-A8A1658C2D46}" sibTransId="{AAE4D9D0-C89F-4761-8ACA-9D37D80482BA}"/>
    <dgm:cxn modelId="{6A874D4B-3BD3-4967-8C6A-232E91C5AB1E}" type="presOf" srcId="{17FF4C72-FA70-4C92-956E-4113CD3EFBE4}" destId="{00099201-91DC-4037-8F9F-79345A19140D}" srcOrd="0" destOrd="1" presId="urn:microsoft.com/office/officeart/2005/8/layout/vList6"/>
    <dgm:cxn modelId="{A5D7BFA0-BA14-48BA-9DD8-30A906D84865}" srcId="{8006BED5-1E14-40E5-9856-0FD673DE2534}" destId="{C019C94E-D7E1-42D3-BF60-43D05F4093A3}" srcOrd="1" destOrd="0" parTransId="{44F787C0-CEC7-46C4-BF09-2AD0AA902275}" sibTransId="{CF136A37-1645-4947-9987-08808A1F60ED}"/>
    <dgm:cxn modelId="{FA215FD1-A998-4847-862B-5D7612DCC773}" type="presOf" srcId="{26874101-2E0F-4AEB-A705-DE54B0908292}" destId="{00099201-91DC-4037-8F9F-79345A19140D}" srcOrd="0" destOrd="0" presId="urn:microsoft.com/office/officeart/2005/8/layout/vList6"/>
    <dgm:cxn modelId="{6C92B66E-BB06-44EB-AC35-3C23F09F8AA0}" type="presOf" srcId="{8006BED5-1E14-40E5-9856-0FD673DE2534}" destId="{DCCBBFCC-FC40-4E9E-A5E8-189354DB3E3E}" srcOrd="0" destOrd="0" presId="urn:microsoft.com/office/officeart/2005/8/layout/vList6"/>
    <dgm:cxn modelId="{0A1E37CA-8513-44D9-84CF-370E54ABE1F6}" type="presOf" srcId="{40ABFF74-6717-41B4-B91A-8D479F09D910}" destId="{57BE4BE3-E756-4494-9AA3-913FA756C8B8}" srcOrd="0" destOrd="1" presId="urn:microsoft.com/office/officeart/2005/8/layout/vList6"/>
    <dgm:cxn modelId="{DF0359E1-B865-466A-956E-0B1EF995B72B}" srcId="{B2A563A6-85F6-4D9A-BE45-D689ADFA80CE}" destId="{6560D33E-0F2A-4721-9561-05B90971115D}" srcOrd="0" destOrd="0" parTransId="{A44E8C76-480F-489E-821C-E541BB4054FA}" sibTransId="{40418EF0-D8DC-4927-93F5-F7E8F919194C}"/>
    <dgm:cxn modelId="{5C086C73-25FC-49EC-BF43-8998E2766716}" srcId="{C019C94E-D7E1-42D3-BF60-43D05F4093A3}" destId="{A0F55924-0697-43FE-8599-B68593756332}" srcOrd="0" destOrd="0" parTransId="{8488C0FE-2B70-4C0B-9018-BD18F2DB69BB}" sibTransId="{7373C5AA-696D-4266-906E-72B5FEB640E1}"/>
    <dgm:cxn modelId="{4339D46E-69CE-4596-A006-A3C84B96B3CF}" type="presOf" srcId="{1B4608AA-997F-44CA-A5D5-14614AC85111}" destId="{00099201-91DC-4037-8F9F-79345A19140D}" srcOrd="0" destOrd="3" presId="urn:microsoft.com/office/officeart/2005/8/layout/vList6"/>
    <dgm:cxn modelId="{3B0FF933-25E5-45A5-8D6A-AC510A0E6AA9}" type="presOf" srcId="{52CA6DFB-993F-4C77-A0F4-63C465557379}" destId="{E9AD87F1-DE63-4395-AC36-1689BE27702A}" srcOrd="0" destOrd="2" presId="urn:microsoft.com/office/officeart/2005/8/layout/vList6"/>
    <dgm:cxn modelId="{D60A8913-1307-492B-8121-00D1541D6545}" srcId="{ACF5E907-878E-4BB2-8313-2DF48BBEE1BA}" destId="{C226D506-D295-43B8-9CA2-BC08A2B549B3}" srcOrd="2" destOrd="0" parTransId="{5A1D6C5E-0FC5-4A0F-B6AF-FE1D3928A00B}" sibTransId="{48EC840C-E830-4A70-9A72-25B9DE553F3E}"/>
    <dgm:cxn modelId="{31860C77-33BB-4A6F-9E60-90B9A603A65B}" type="presOf" srcId="{0CAD5D22-549B-4201-B3F7-595EF55D1983}" destId="{E9AD87F1-DE63-4395-AC36-1689BE27702A}" srcOrd="0" destOrd="1" presId="urn:microsoft.com/office/officeart/2005/8/layout/vList6"/>
    <dgm:cxn modelId="{E257DBF5-E44B-468B-8B85-46EC757BAA19}" type="presOf" srcId="{A0F55924-0697-43FE-8599-B68593756332}" destId="{E9AD87F1-DE63-4395-AC36-1689BE27702A}" srcOrd="0" destOrd="0" presId="urn:microsoft.com/office/officeart/2005/8/layout/vList6"/>
    <dgm:cxn modelId="{1AA4AC6F-C51A-4384-A6B7-A27758D2C0E2}" srcId="{ACF5E907-878E-4BB2-8313-2DF48BBEE1BA}" destId="{17FF4C72-FA70-4C92-956E-4113CD3EFBE4}" srcOrd="1" destOrd="0" parTransId="{367E4E46-2FE7-4114-9730-40E76766C700}" sibTransId="{247C6C64-7260-45E6-A514-41FEE8332F9A}"/>
    <dgm:cxn modelId="{1EBCA7C7-285E-4DEB-AE61-33237D547DE6}" type="presOf" srcId="{1FECE13F-8FDB-4C47-B20B-DBA5DA07561D}" destId="{57BE4BE3-E756-4494-9AA3-913FA756C8B8}" srcOrd="0" destOrd="2" presId="urn:microsoft.com/office/officeart/2005/8/layout/vList6"/>
    <dgm:cxn modelId="{159BBF53-5072-405C-A321-086A1C65199A}" type="presOf" srcId="{C019C94E-D7E1-42D3-BF60-43D05F4093A3}" destId="{7D4313C2-19B7-4746-8A08-15A27B78DD89}" srcOrd="0" destOrd="0" presId="urn:microsoft.com/office/officeart/2005/8/layout/vList6"/>
    <dgm:cxn modelId="{BBD9F882-707C-4421-8342-1AD05AD59B61}" type="presOf" srcId="{6560D33E-0F2A-4721-9561-05B90971115D}" destId="{57BE4BE3-E756-4494-9AA3-913FA756C8B8}" srcOrd="0" destOrd="0" presId="urn:microsoft.com/office/officeart/2005/8/layout/vList6"/>
    <dgm:cxn modelId="{1F803479-88EA-4FA0-88C9-F6C36F25C0FC}" type="presOf" srcId="{ACF5E907-878E-4BB2-8313-2DF48BBEE1BA}" destId="{0A5EFB32-57FC-4D24-8580-5DD63CD1893D}" srcOrd="0" destOrd="0" presId="urn:microsoft.com/office/officeart/2005/8/layout/vList6"/>
    <dgm:cxn modelId="{144B94FB-4347-4F36-8012-C1EB7D24B051}" srcId="{8006BED5-1E14-40E5-9856-0FD673DE2534}" destId="{ACF5E907-878E-4BB2-8313-2DF48BBEE1BA}" srcOrd="2" destOrd="0" parTransId="{3075C488-D570-4174-B981-8954E20F86A1}" sibTransId="{4F26211D-4A77-4CE1-8A21-2A81E3A3EEB0}"/>
    <dgm:cxn modelId="{CC35D061-82DE-483A-8F1E-6E2B2331A241}" srcId="{C019C94E-D7E1-42D3-BF60-43D05F4093A3}" destId="{0CAD5D22-549B-4201-B3F7-595EF55D1983}" srcOrd="1" destOrd="0" parTransId="{3C2A811A-CD97-4F63-BD54-EFAF09AE6C90}" sibTransId="{37FE9361-4E0E-4C8A-8523-B3DBEA969F69}"/>
    <dgm:cxn modelId="{7487630C-590B-4FE9-AE7A-474D83CB1708}" type="presOf" srcId="{C226D506-D295-43B8-9CA2-BC08A2B549B3}" destId="{00099201-91DC-4037-8F9F-79345A19140D}" srcOrd="0" destOrd="2" presId="urn:microsoft.com/office/officeart/2005/8/layout/vList6"/>
    <dgm:cxn modelId="{0F02CD85-8E66-49CF-86E0-604D3EEAC384}" srcId="{B2A563A6-85F6-4D9A-BE45-D689ADFA80CE}" destId="{40ABFF74-6717-41B4-B91A-8D479F09D910}" srcOrd="1" destOrd="0" parTransId="{06EC3F37-AF99-435F-95F7-C8F3B3F59C7C}" sibTransId="{ED669D7A-FC9F-477F-8C5E-5DDCDEE141ED}"/>
    <dgm:cxn modelId="{C6BF44EE-F1C8-4E63-A962-6B8E40DC761B}" type="presParOf" srcId="{DCCBBFCC-FC40-4E9E-A5E8-189354DB3E3E}" destId="{8238A532-AE71-4057-90F3-345F005A93D1}" srcOrd="0" destOrd="0" presId="urn:microsoft.com/office/officeart/2005/8/layout/vList6"/>
    <dgm:cxn modelId="{7F0EF59E-C2F0-438C-A374-36F184A8B869}" type="presParOf" srcId="{8238A532-AE71-4057-90F3-345F005A93D1}" destId="{FF91BF9D-76D1-454F-855C-486717683CDE}" srcOrd="0" destOrd="0" presId="urn:microsoft.com/office/officeart/2005/8/layout/vList6"/>
    <dgm:cxn modelId="{F1233747-E4A3-43BB-BE02-D1782DF71F6E}" type="presParOf" srcId="{8238A532-AE71-4057-90F3-345F005A93D1}" destId="{57BE4BE3-E756-4494-9AA3-913FA756C8B8}" srcOrd="1" destOrd="0" presId="urn:microsoft.com/office/officeart/2005/8/layout/vList6"/>
    <dgm:cxn modelId="{48CAE086-0B6F-4946-9B93-298659FEDB10}" type="presParOf" srcId="{DCCBBFCC-FC40-4E9E-A5E8-189354DB3E3E}" destId="{DBC327C5-861D-4817-B059-E8693707AA48}" srcOrd="1" destOrd="0" presId="urn:microsoft.com/office/officeart/2005/8/layout/vList6"/>
    <dgm:cxn modelId="{8408E00A-BD95-4A51-9C97-C01A52A7423E}" type="presParOf" srcId="{DCCBBFCC-FC40-4E9E-A5E8-189354DB3E3E}" destId="{29699B10-3223-45AF-BC89-DDC951A76DED}" srcOrd="2" destOrd="0" presId="urn:microsoft.com/office/officeart/2005/8/layout/vList6"/>
    <dgm:cxn modelId="{055BFE4F-CE4B-4653-A457-4BE1104D1D55}" type="presParOf" srcId="{29699B10-3223-45AF-BC89-DDC951A76DED}" destId="{7D4313C2-19B7-4746-8A08-15A27B78DD89}" srcOrd="0" destOrd="0" presId="urn:microsoft.com/office/officeart/2005/8/layout/vList6"/>
    <dgm:cxn modelId="{9A5EE081-5C91-4044-A8B9-80FB91D7B537}" type="presParOf" srcId="{29699B10-3223-45AF-BC89-DDC951A76DED}" destId="{E9AD87F1-DE63-4395-AC36-1689BE27702A}" srcOrd="1" destOrd="0" presId="urn:microsoft.com/office/officeart/2005/8/layout/vList6"/>
    <dgm:cxn modelId="{273FD156-F954-4E75-B44E-83E28EB15342}" type="presParOf" srcId="{DCCBBFCC-FC40-4E9E-A5E8-189354DB3E3E}" destId="{1AAA15A2-D2AE-460E-8746-53020E3E0F94}" srcOrd="3" destOrd="0" presId="urn:microsoft.com/office/officeart/2005/8/layout/vList6"/>
    <dgm:cxn modelId="{CF0CD6A6-0E93-4C65-83E3-9472C5EFA8B9}" type="presParOf" srcId="{DCCBBFCC-FC40-4E9E-A5E8-189354DB3E3E}" destId="{97A50AA5-D839-4C46-92E1-FD3578A5956F}" srcOrd="4" destOrd="0" presId="urn:microsoft.com/office/officeart/2005/8/layout/vList6"/>
    <dgm:cxn modelId="{29ABC8B4-B05B-4A03-8922-1EC4D77697B3}" type="presParOf" srcId="{97A50AA5-D839-4C46-92E1-FD3578A5956F}" destId="{0A5EFB32-57FC-4D24-8580-5DD63CD1893D}" srcOrd="0" destOrd="0" presId="urn:microsoft.com/office/officeart/2005/8/layout/vList6"/>
    <dgm:cxn modelId="{6943DD51-AB3A-4248-8A77-8C934AFE20F6}" type="presParOf" srcId="{97A50AA5-D839-4C46-92E1-FD3578A5956F}" destId="{00099201-91DC-4037-8F9F-79345A19140D}" srcOrd="1" destOrd="0" presId="urn:microsoft.com/office/officeart/2005/8/layout/vList6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D52718-96D1-4682-9BA4-E131E15C988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14E2D05-6ECD-4F8A-8A5E-1BCD48F42781}">
      <dgm:prSet phldrT="[Текст]" custT="1"/>
      <dgm:spPr/>
      <dgm:t>
        <a:bodyPr/>
        <a:lstStyle/>
        <a:p>
          <a:r>
            <a: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ВВЕДЕНИЕ</a:t>
          </a:r>
          <a:endParaRPr lang="ru-RU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14464A21-C59D-4F80-A497-5AE3A318511F}" type="parTrans" cxnId="{93739022-D47A-4C34-B235-927CD79C70E4}">
      <dgm:prSet/>
      <dgm:spPr/>
      <dgm:t>
        <a:bodyPr/>
        <a:lstStyle/>
        <a:p>
          <a:endParaRPr lang="ru-RU"/>
        </a:p>
      </dgm:t>
    </dgm:pt>
    <dgm:pt modelId="{2AE21FC3-394C-493A-944E-647C57106AB1}" type="sibTrans" cxnId="{93739022-D47A-4C34-B235-927CD79C70E4}">
      <dgm:prSet/>
      <dgm:spPr/>
      <dgm:t>
        <a:bodyPr/>
        <a:lstStyle/>
        <a:p>
          <a:endParaRPr lang="ru-RU"/>
        </a:p>
      </dgm:t>
    </dgm:pt>
    <dgm:pt modelId="{FCFA03DB-7B22-4832-A76A-5C46A907FBB0}">
      <dgm:prSet phldrT="[Текст]" custT="1"/>
      <dgm:spPr/>
      <dgm:t>
        <a:bodyPr/>
        <a:lstStyle/>
        <a:p>
          <a:r>
            <a:rPr lang="ru-RU" sz="1600" dirty="0" smtClean="0">
              <a:latin typeface="Times New Roman" pitchFamily="18" charset="0"/>
              <a:cs typeface="Times New Roman" pitchFamily="18" charset="0"/>
            </a:rPr>
            <a:t>вступительная фраза, определяющая тему эссе;</a:t>
          </a:r>
          <a:endParaRPr lang="ru-RU" sz="1600" dirty="0">
            <a:latin typeface="Times New Roman" pitchFamily="18" charset="0"/>
            <a:cs typeface="Times New Roman" pitchFamily="18" charset="0"/>
          </a:endParaRPr>
        </a:p>
      </dgm:t>
    </dgm:pt>
    <dgm:pt modelId="{69F2DC9C-EB46-4DCB-A2C0-FCB96D4FCFFB}" type="parTrans" cxnId="{F1649C2B-466E-48AE-A230-172D3485384D}">
      <dgm:prSet/>
      <dgm:spPr/>
      <dgm:t>
        <a:bodyPr/>
        <a:lstStyle/>
        <a:p>
          <a:endParaRPr lang="ru-RU"/>
        </a:p>
      </dgm:t>
    </dgm:pt>
    <dgm:pt modelId="{09BB3422-A618-478A-A8CB-EF45AE00115D}" type="sibTrans" cxnId="{F1649C2B-466E-48AE-A230-172D3485384D}">
      <dgm:prSet/>
      <dgm:spPr/>
      <dgm:t>
        <a:bodyPr/>
        <a:lstStyle/>
        <a:p>
          <a:endParaRPr lang="ru-RU"/>
        </a:p>
      </dgm:t>
    </dgm:pt>
    <dgm:pt modelId="{D7C73026-0B12-47EE-8956-C9A5DAA2E90E}">
      <dgm:prSet phldrT="[Текст]" custT="1"/>
      <dgm:spPr/>
      <dgm:t>
        <a:bodyPr/>
        <a:lstStyle/>
        <a:p>
          <a:r>
            <a:rPr lang="ru-RU" sz="1600" dirty="0" smtClean="0">
              <a:latin typeface="Times New Roman" pitchFamily="18" charset="0"/>
              <a:cs typeface="Times New Roman" pitchFamily="18" charset="0"/>
            </a:rPr>
            <a:t>сообщение темы проекта;</a:t>
          </a:r>
          <a:endParaRPr lang="ru-RU" sz="1600" dirty="0">
            <a:latin typeface="Times New Roman" pitchFamily="18" charset="0"/>
            <a:cs typeface="Times New Roman" pitchFamily="18" charset="0"/>
          </a:endParaRPr>
        </a:p>
      </dgm:t>
    </dgm:pt>
    <dgm:pt modelId="{ACB29C5E-3923-4D80-99F0-D405CEF97033}" type="parTrans" cxnId="{96BC7B59-6277-411A-8AD2-418268E6E9EE}">
      <dgm:prSet/>
      <dgm:spPr/>
      <dgm:t>
        <a:bodyPr/>
        <a:lstStyle/>
        <a:p>
          <a:endParaRPr lang="ru-RU"/>
        </a:p>
      </dgm:t>
    </dgm:pt>
    <dgm:pt modelId="{CBE73DAB-E006-4E2F-9C7D-25C63E74A5CC}" type="sibTrans" cxnId="{96BC7B59-6277-411A-8AD2-418268E6E9EE}">
      <dgm:prSet/>
      <dgm:spPr/>
      <dgm:t>
        <a:bodyPr/>
        <a:lstStyle/>
        <a:p>
          <a:endParaRPr lang="ru-RU"/>
        </a:p>
      </dgm:t>
    </dgm:pt>
    <dgm:pt modelId="{9F6652A9-DF2E-458A-92E9-4E9045E74889}">
      <dgm:prSet phldrT="[Текст]" custT="1"/>
      <dgm:spPr/>
      <dgm:t>
        <a:bodyPr/>
        <a:lstStyle/>
        <a:p>
          <a:r>
            <a: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СООБЩЕНИЕ 2-3 ФАКТОВ СОГЛАСНО ГРАФИКУ</a:t>
          </a:r>
          <a:endParaRPr lang="ru-RU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0CAF7143-10D0-43B0-9635-F958B20F3216}" type="parTrans" cxnId="{B183D702-4607-4289-9011-050E8DF88B70}">
      <dgm:prSet/>
      <dgm:spPr/>
      <dgm:t>
        <a:bodyPr/>
        <a:lstStyle/>
        <a:p>
          <a:endParaRPr lang="ru-RU"/>
        </a:p>
      </dgm:t>
    </dgm:pt>
    <dgm:pt modelId="{45330ABF-BFC5-43F7-A6E7-35585F61D240}" type="sibTrans" cxnId="{B183D702-4607-4289-9011-050E8DF88B70}">
      <dgm:prSet/>
      <dgm:spPr/>
      <dgm:t>
        <a:bodyPr/>
        <a:lstStyle/>
        <a:p>
          <a:endParaRPr lang="ru-RU"/>
        </a:p>
      </dgm:t>
    </dgm:pt>
    <dgm:pt modelId="{170C5BB3-B53B-477C-8E60-EBA2510DF403}">
      <dgm:prSet phldrT="[Текст]" custT="1"/>
      <dgm:spPr/>
      <dgm:t>
        <a:bodyPr/>
        <a:lstStyle/>
        <a:p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вводная фраза;</a:t>
          </a:r>
          <a:endParaRPr lang="ru-RU" sz="16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5D2F3CBA-BB58-451F-A32F-7351201A2E18}" type="parTrans" cxnId="{CD95CDCC-E624-4ACE-84C0-F563453DF651}">
      <dgm:prSet/>
      <dgm:spPr/>
      <dgm:t>
        <a:bodyPr/>
        <a:lstStyle/>
        <a:p>
          <a:endParaRPr lang="ru-RU"/>
        </a:p>
      </dgm:t>
    </dgm:pt>
    <dgm:pt modelId="{6A525B32-A51D-4B41-9CAE-6B7CD9DB3784}" type="sibTrans" cxnId="{CD95CDCC-E624-4ACE-84C0-F563453DF651}">
      <dgm:prSet/>
      <dgm:spPr/>
      <dgm:t>
        <a:bodyPr/>
        <a:lstStyle/>
        <a:p>
          <a:endParaRPr lang="ru-RU"/>
        </a:p>
      </dgm:t>
    </dgm:pt>
    <dgm:pt modelId="{7265B4E9-D894-4C87-9194-C56D1C5228C2}">
      <dgm:prSet phldrT="[Текст]" custT="1"/>
      <dgm:spPr/>
      <dgm:t>
        <a:bodyPr/>
        <a:lstStyle/>
        <a:p>
          <a:r>
            <a:rPr lang="ru-RU" sz="1600" dirty="0" smtClean="0">
              <a:latin typeface="Times New Roman" pitchFamily="18" charset="0"/>
              <a:cs typeface="Times New Roman" pitchFamily="18" charset="0"/>
            </a:rPr>
            <a:t>сравниваем самый высокий и самый низкий показатели;</a:t>
          </a:r>
          <a:endParaRPr lang="ru-RU" sz="1600" dirty="0">
            <a:latin typeface="Times New Roman" pitchFamily="18" charset="0"/>
            <a:cs typeface="Times New Roman" pitchFamily="18" charset="0"/>
          </a:endParaRPr>
        </a:p>
      </dgm:t>
    </dgm:pt>
    <dgm:pt modelId="{584B0A7E-BA12-474A-BF36-9368E810664C}" type="parTrans" cxnId="{965E41C0-06C0-421C-8EA1-CA45A6CC7E0A}">
      <dgm:prSet/>
      <dgm:spPr/>
      <dgm:t>
        <a:bodyPr/>
        <a:lstStyle/>
        <a:p>
          <a:endParaRPr lang="ru-RU"/>
        </a:p>
      </dgm:t>
    </dgm:pt>
    <dgm:pt modelId="{6DD11A44-6F89-459D-921C-CF18E67165A9}" type="sibTrans" cxnId="{965E41C0-06C0-421C-8EA1-CA45A6CC7E0A}">
      <dgm:prSet/>
      <dgm:spPr/>
      <dgm:t>
        <a:bodyPr/>
        <a:lstStyle/>
        <a:p>
          <a:endParaRPr lang="ru-RU"/>
        </a:p>
      </dgm:t>
    </dgm:pt>
    <dgm:pt modelId="{B8109CD9-27B5-418E-B367-CCCC2FEABF7B}">
      <dgm:prSet phldrT="[Текст]" custT="1"/>
      <dgm:spPr/>
      <dgm:t>
        <a:bodyPr/>
        <a:lstStyle/>
        <a:p>
          <a:r>
            <a: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1-2 СРАВНЕНИЯ</a:t>
          </a:r>
          <a:endParaRPr lang="ru-RU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280A579-8506-4AD7-95CC-C4E6A2C48470}" type="parTrans" cxnId="{1D543E2D-887D-41F5-A83A-AC9AD7AE0441}">
      <dgm:prSet/>
      <dgm:spPr/>
      <dgm:t>
        <a:bodyPr/>
        <a:lstStyle/>
        <a:p>
          <a:endParaRPr lang="ru-RU"/>
        </a:p>
      </dgm:t>
    </dgm:pt>
    <dgm:pt modelId="{09399A10-AF22-416A-BEFF-AA8AA8D4D219}" type="sibTrans" cxnId="{1D543E2D-887D-41F5-A83A-AC9AD7AE0441}">
      <dgm:prSet/>
      <dgm:spPr/>
      <dgm:t>
        <a:bodyPr/>
        <a:lstStyle/>
        <a:p>
          <a:endParaRPr lang="ru-RU"/>
        </a:p>
      </dgm:t>
    </dgm:pt>
    <dgm:pt modelId="{7AEE256A-695B-495D-A36C-F69F81F24225}">
      <dgm:prSet phldrT="[Текст]" custT="1"/>
      <dgm:spPr/>
      <dgm:t>
        <a:bodyPr/>
        <a:lstStyle/>
        <a:p>
          <a:r>
            <a:rPr lang="ru-RU" sz="1600" dirty="0" smtClean="0">
              <a:latin typeface="Times New Roman" pitchFamily="18" charset="0"/>
              <a:cs typeface="Times New Roman" pitchFamily="18" charset="0"/>
            </a:rPr>
            <a:t>сравниваем самые низкие показатели;</a:t>
          </a:r>
          <a:endParaRPr lang="ru-RU" sz="1600" dirty="0">
            <a:latin typeface="Times New Roman" pitchFamily="18" charset="0"/>
            <a:cs typeface="Times New Roman" pitchFamily="18" charset="0"/>
          </a:endParaRPr>
        </a:p>
      </dgm:t>
    </dgm:pt>
    <dgm:pt modelId="{D21B0D19-12AA-4657-8318-B019BF54F70D}" type="parTrans" cxnId="{B7109CB6-57A1-4E32-81A6-AABED60903E4}">
      <dgm:prSet/>
      <dgm:spPr/>
      <dgm:t>
        <a:bodyPr/>
        <a:lstStyle/>
        <a:p>
          <a:endParaRPr lang="ru-RU"/>
        </a:p>
      </dgm:t>
    </dgm:pt>
    <dgm:pt modelId="{90CB4A71-DCB6-403A-947E-F18328C358B7}" type="sibTrans" cxnId="{B7109CB6-57A1-4E32-81A6-AABED60903E4}">
      <dgm:prSet/>
      <dgm:spPr/>
      <dgm:t>
        <a:bodyPr/>
        <a:lstStyle/>
        <a:p>
          <a:endParaRPr lang="ru-RU"/>
        </a:p>
      </dgm:t>
    </dgm:pt>
    <dgm:pt modelId="{52ADF52A-9080-43C8-8749-4D0303D398C0}">
      <dgm:prSet phldrT="[Текст]" custT="1"/>
      <dgm:spPr/>
      <dgm:t>
        <a:bodyPr/>
        <a:lstStyle/>
        <a:p>
          <a:r>
            <a:rPr lang="ru-RU" sz="1600" dirty="0" smtClean="0">
              <a:latin typeface="Times New Roman" pitchFamily="18" charset="0"/>
              <a:cs typeface="Times New Roman" pitchFamily="18" charset="0"/>
            </a:rPr>
            <a:t>сравниваем самые высокие показатели;</a:t>
          </a:r>
          <a:endParaRPr lang="ru-RU" sz="1600" dirty="0">
            <a:latin typeface="Times New Roman" pitchFamily="18" charset="0"/>
            <a:cs typeface="Times New Roman" pitchFamily="18" charset="0"/>
          </a:endParaRPr>
        </a:p>
      </dgm:t>
    </dgm:pt>
    <dgm:pt modelId="{8EF027C3-2ABF-4044-99C9-B4564B66ED51}" type="parTrans" cxnId="{C1101DC1-AA28-44AB-B7B9-A4356DA56F57}">
      <dgm:prSet/>
      <dgm:spPr/>
      <dgm:t>
        <a:bodyPr/>
        <a:lstStyle/>
        <a:p>
          <a:endParaRPr lang="ru-RU"/>
        </a:p>
      </dgm:t>
    </dgm:pt>
    <dgm:pt modelId="{D5EFAEDE-A367-450F-805E-534C1297E849}" type="sibTrans" cxnId="{C1101DC1-AA28-44AB-B7B9-A4356DA56F57}">
      <dgm:prSet/>
      <dgm:spPr/>
      <dgm:t>
        <a:bodyPr/>
        <a:lstStyle/>
        <a:p>
          <a:endParaRPr lang="ru-RU"/>
        </a:p>
      </dgm:t>
    </dgm:pt>
    <dgm:pt modelId="{26FC6983-F61E-45DB-B0AC-AAFEA2C40B9A}">
      <dgm:prSet phldrT="[Текст]" custT="1"/>
      <dgm:spPr/>
      <dgm:t>
        <a:bodyPr/>
        <a:lstStyle/>
        <a:p>
          <a:r>
            <a:rPr lang="ru-RU" sz="1600" dirty="0" smtClean="0">
              <a:latin typeface="Times New Roman" pitchFamily="18" charset="0"/>
              <a:cs typeface="Times New Roman" pitchFamily="18" charset="0"/>
            </a:rPr>
            <a:t>сообщение о планах анализа графика</a:t>
          </a:r>
          <a:r>
            <a:rPr lang="ru-RU" sz="1500" dirty="0" smtClean="0"/>
            <a:t>;</a:t>
          </a:r>
          <a:endParaRPr lang="ru-RU" sz="1500" dirty="0"/>
        </a:p>
      </dgm:t>
    </dgm:pt>
    <dgm:pt modelId="{8321B57F-F40B-4390-BF9E-E35B6D4CE985}" type="parTrans" cxnId="{890CDFE8-A5F1-4A54-BAF7-B6A45CDA9986}">
      <dgm:prSet/>
      <dgm:spPr/>
      <dgm:t>
        <a:bodyPr/>
        <a:lstStyle/>
        <a:p>
          <a:endParaRPr lang="ru-RU"/>
        </a:p>
      </dgm:t>
    </dgm:pt>
    <dgm:pt modelId="{5E60AD95-3304-45EB-BAFF-A99D5D64D5BF}" type="sibTrans" cxnId="{890CDFE8-A5F1-4A54-BAF7-B6A45CDA9986}">
      <dgm:prSet/>
      <dgm:spPr/>
      <dgm:t>
        <a:bodyPr/>
        <a:lstStyle/>
        <a:p>
          <a:endParaRPr lang="ru-RU"/>
        </a:p>
      </dgm:t>
    </dgm:pt>
    <dgm:pt modelId="{579FC638-21E4-4922-8A8C-669216457ACC}">
      <dgm:prSet phldrT="[Текст]" custT="1"/>
      <dgm:spPr/>
      <dgm:t>
        <a:bodyPr/>
        <a:lstStyle/>
        <a:p>
          <a:r>
            <a:rPr lang="ru-RU" sz="1600" dirty="0" smtClean="0">
              <a:latin typeface="Times New Roman" pitchFamily="18" charset="0"/>
              <a:cs typeface="Times New Roman" pitchFamily="18" charset="0"/>
            </a:rPr>
            <a:t>описываем средний показатель;</a:t>
          </a:r>
          <a:endParaRPr lang="ru-RU" sz="1600" dirty="0">
            <a:latin typeface="Times New Roman" pitchFamily="18" charset="0"/>
            <a:cs typeface="Times New Roman" pitchFamily="18" charset="0"/>
          </a:endParaRPr>
        </a:p>
      </dgm:t>
    </dgm:pt>
    <dgm:pt modelId="{703EC8CF-8971-48C9-B451-82A4358FF3BE}" type="parTrans" cxnId="{0C711F02-C2D9-4619-AF06-42AA03711904}">
      <dgm:prSet/>
      <dgm:spPr/>
      <dgm:t>
        <a:bodyPr/>
        <a:lstStyle/>
        <a:p>
          <a:endParaRPr lang="ru-RU"/>
        </a:p>
      </dgm:t>
    </dgm:pt>
    <dgm:pt modelId="{C0944D12-2AB0-4BFD-821F-C647AE3169C4}" type="sibTrans" cxnId="{0C711F02-C2D9-4619-AF06-42AA03711904}">
      <dgm:prSet/>
      <dgm:spPr/>
      <dgm:t>
        <a:bodyPr/>
        <a:lstStyle/>
        <a:p>
          <a:endParaRPr lang="ru-RU"/>
        </a:p>
      </dgm:t>
    </dgm:pt>
    <dgm:pt modelId="{B961EB2A-BE1B-46EA-88FF-620C14F28931}">
      <dgm:prSet phldrT="[Текст]" custT="1"/>
      <dgm:spPr/>
      <dgm:t>
        <a:bodyPr/>
        <a:lstStyle/>
        <a:p>
          <a:r>
            <a:rPr lang="ru-RU" sz="1600" dirty="0" smtClean="0">
              <a:latin typeface="Times New Roman" pitchFamily="18" charset="0"/>
              <a:cs typeface="Times New Roman" pitchFamily="18" charset="0"/>
            </a:rPr>
            <a:t>Приводим % соотношение;</a:t>
          </a:r>
          <a:endParaRPr lang="ru-RU" sz="1600" dirty="0">
            <a:latin typeface="Times New Roman" pitchFamily="18" charset="0"/>
            <a:cs typeface="Times New Roman" pitchFamily="18" charset="0"/>
          </a:endParaRPr>
        </a:p>
      </dgm:t>
    </dgm:pt>
    <dgm:pt modelId="{1E531818-3CA3-4190-845A-8C08A477FE70}" type="parTrans" cxnId="{309B39F3-3F53-4FA9-97E9-A92408CA4D32}">
      <dgm:prSet/>
      <dgm:spPr/>
      <dgm:t>
        <a:bodyPr/>
        <a:lstStyle/>
        <a:p>
          <a:endParaRPr lang="ru-RU"/>
        </a:p>
      </dgm:t>
    </dgm:pt>
    <dgm:pt modelId="{D13AD24A-9FC9-4701-AC06-99FF12C4C387}" type="sibTrans" cxnId="{309B39F3-3F53-4FA9-97E9-A92408CA4D32}">
      <dgm:prSet/>
      <dgm:spPr/>
      <dgm:t>
        <a:bodyPr/>
        <a:lstStyle/>
        <a:p>
          <a:endParaRPr lang="ru-RU"/>
        </a:p>
      </dgm:t>
    </dgm:pt>
    <dgm:pt modelId="{393BE5C6-AC23-4B72-B942-55637DEF44A2}">
      <dgm:prSet phldrT="[Текст]" custT="1"/>
      <dgm:spPr/>
      <dgm:t>
        <a:bodyPr/>
        <a:lstStyle/>
        <a:p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ПОСТАНОВКА ПРОБЛЕМЫ И СПОСОБОВ ЕЕ РЕШЕНИЯ</a:t>
          </a:r>
          <a:endParaRPr lang="ru-RU" sz="16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F9962226-19B0-44EC-A449-7E467829D70A}" type="parTrans" cxnId="{EE336A37-8736-4994-A443-953173C18D07}">
      <dgm:prSet/>
      <dgm:spPr/>
      <dgm:t>
        <a:bodyPr/>
        <a:lstStyle/>
        <a:p>
          <a:endParaRPr lang="ru-RU"/>
        </a:p>
      </dgm:t>
    </dgm:pt>
    <dgm:pt modelId="{505860F0-72A0-4521-92B8-7B8461E63DD9}" type="sibTrans" cxnId="{EE336A37-8736-4994-A443-953173C18D07}">
      <dgm:prSet/>
      <dgm:spPr/>
      <dgm:t>
        <a:bodyPr/>
        <a:lstStyle/>
        <a:p>
          <a:endParaRPr lang="ru-RU"/>
        </a:p>
      </dgm:t>
    </dgm:pt>
    <dgm:pt modelId="{F5DCB7A3-D391-4057-872A-6BAA6EF19659}">
      <dgm:prSet phldrT="[Текст]" custT="1"/>
      <dgm:spPr/>
      <dgm:t>
        <a:bodyPr/>
        <a:lstStyle/>
        <a:p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проблема должна быть связана с данными таблицы;</a:t>
          </a:r>
          <a:endParaRPr lang="ru-RU" sz="16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F605DCE5-09B0-4DA7-9576-A8943BFF4403}" type="parTrans" cxnId="{C0CD7520-02BE-4E14-B5E2-47CC4D687619}">
      <dgm:prSet/>
      <dgm:spPr/>
      <dgm:t>
        <a:bodyPr/>
        <a:lstStyle/>
        <a:p>
          <a:endParaRPr lang="ru-RU"/>
        </a:p>
      </dgm:t>
    </dgm:pt>
    <dgm:pt modelId="{F537C5BF-9CA5-422A-AEC4-DCA452D631A6}" type="sibTrans" cxnId="{C0CD7520-02BE-4E14-B5E2-47CC4D687619}">
      <dgm:prSet/>
      <dgm:spPr/>
      <dgm:t>
        <a:bodyPr/>
        <a:lstStyle/>
        <a:p>
          <a:endParaRPr lang="ru-RU"/>
        </a:p>
      </dgm:t>
    </dgm:pt>
    <dgm:pt modelId="{C378261B-E454-4AC7-AED5-CEDC210176A4}">
      <dgm:prSet phldrT="[Текст]" custT="1"/>
      <dgm:spPr/>
      <dgm:t>
        <a:bodyPr/>
        <a:lstStyle/>
        <a:p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предложить возможное решение;</a:t>
          </a:r>
          <a:endParaRPr lang="ru-RU" sz="16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1887D22D-4AB4-4A2D-BDA4-08915F0C711D}" type="parTrans" cxnId="{1C11B40C-7032-4565-9801-10D23F436780}">
      <dgm:prSet/>
      <dgm:spPr/>
      <dgm:t>
        <a:bodyPr/>
        <a:lstStyle/>
        <a:p>
          <a:endParaRPr lang="ru-RU"/>
        </a:p>
      </dgm:t>
    </dgm:pt>
    <dgm:pt modelId="{30D508A1-761A-417B-A1D0-42ED0AB97B23}" type="sibTrans" cxnId="{1C11B40C-7032-4565-9801-10D23F436780}">
      <dgm:prSet/>
      <dgm:spPr/>
      <dgm:t>
        <a:bodyPr/>
        <a:lstStyle/>
        <a:p>
          <a:endParaRPr lang="ru-RU"/>
        </a:p>
      </dgm:t>
    </dgm:pt>
    <dgm:pt modelId="{C63F8474-C397-4B8E-9ADD-CC8D08AEA2D2}">
      <dgm:prSet phldrT="[Текст]" custT="1"/>
      <dgm:spPr/>
      <dgm:t>
        <a:bodyPr/>
        <a:lstStyle/>
        <a:p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ЗАКЛЮЧЕНИЕ</a:t>
          </a:r>
          <a:endParaRPr lang="ru-RU" sz="16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B5720F65-E4F6-4F3F-A02F-AE000B495410}" type="parTrans" cxnId="{2D6C0E52-6946-41B5-821C-C31DEA07EA73}">
      <dgm:prSet/>
      <dgm:spPr/>
      <dgm:t>
        <a:bodyPr/>
        <a:lstStyle/>
        <a:p>
          <a:endParaRPr lang="ru-RU"/>
        </a:p>
      </dgm:t>
    </dgm:pt>
    <dgm:pt modelId="{D7121B77-3A90-4F07-A261-D92B8BFAD453}" type="sibTrans" cxnId="{2D6C0E52-6946-41B5-821C-C31DEA07EA73}">
      <dgm:prSet/>
      <dgm:spPr/>
      <dgm:t>
        <a:bodyPr/>
        <a:lstStyle/>
        <a:p>
          <a:endParaRPr lang="ru-RU"/>
        </a:p>
      </dgm:t>
    </dgm:pt>
    <dgm:pt modelId="{A81EA371-E9B5-419C-A51A-2F031CA764E0}">
      <dgm:prSet phldrT="[Текст]" custT="1"/>
      <dgm:spPr/>
      <dgm:t>
        <a:bodyPr/>
        <a:lstStyle/>
        <a:p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внимательно читать задание, писать то, о чем просят;</a:t>
          </a:r>
          <a:endParaRPr lang="ru-RU" sz="16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2C5186A-891B-4349-B269-DFF099286032}" type="parTrans" cxnId="{12EED7FF-AD87-49E0-9D0F-14E057FF9822}">
      <dgm:prSet/>
      <dgm:spPr/>
      <dgm:t>
        <a:bodyPr/>
        <a:lstStyle/>
        <a:p>
          <a:endParaRPr lang="ru-RU"/>
        </a:p>
      </dgm:t>
    </dgm:pt>
    <dgm:pt modelId="{6516067E-DC15-46FF-831C-4FF217561F07}" type="sibTrans" cxnId="{12EED7FF-AD87-49E0-9D0F-14E057FF9822}">
      <dgm:prSet/>
      <dgm:spPr/>
      <dgm:t>
        <a:bodyPr/>
        <a:lstStyle/>
        <a:p>
          <a:endParaRPr lang="ru-RU"/>
        </a:p>
      </dgm:t>
    </dgm:pt>
    <dgm:pt modelId="{0B355E57-A4F7-4B86-996D-D4EF59D9EA13}" type="pres">
      <dgm:prSet presAssocID="{EDD52718-96D1-4682-9BA4-E131E15C988C}" presName="Name0" presStyleCnt="0">
        <dgm:presLayoutVars>
          <dgm:dir/>
          <dgm:animLvl val="lvl"/>
          <dgm:resizeHandles val="exact"/>
        </dgm:presLayoutVars>
      </dgm:prSet>
      <dgm:spPr/>
    </dgm:pt>
    <dgm:pt modelId="{8935AFB5-824C-40BC-BC83-44D2DA917EF6}" type="pres">
      <dgm:prSet presAssocID="{214E2D05-6ECD-4F8A-8A5E-1BCD48F42781}" presName="linNode" presStyleCnt="0"/>
      <dgm:spPr/>
    </dgm:pt>
    <dgm:pt modelId="{32AF5B8A-F9D4-451C-B45C-1BFE31330E81}" type="pres">
      <dgm:prSet presAssocID="{214E2D05-6ECD-4F8A-8A5E-1BCD48F42781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FEFEAF3B-AF2C-492C-84A2-EB24D310CC81}" type="pres">
      <dgm:prSet presAssocID="{214E2D05-6ECD-4F8A-8A5E-1BCD48F42781}" presName="descendantText" presStyleLbl="alignAccFollowNode1" presStyleIdx="0" presStyleCnt="5" custLinFactNeighborX="1010" custLinFactNeighborY="-229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1A542E-9866-44C0-AF3E-A5994E514A8F}" type="pres">
      <dgm:prSet presAssocID="{2AE21FC3-394C-493A-944E-647C57106AB1}" presName="sp" presStyleCnt="0"/>
      <dgm:spPr/>
    </dgm:pt>
    <dgm:pt modelId="{945BEF19-4859-41A4-837D-054309751E65}" type="pres">
      <dgm:prSet presAssocID="{9F6652A9-DF2E-458A-92E9-4E9045E74889}" presName="linNode" presStyleCnt="0"/>
      <dgm:spPr/>
    </dgm:pt>
    <dgm:pt modelId="{1A1CFEA9-C63B-43AA-9359-B885284C8909}" type="pres">
      <dgm:prSet presAssocID="{9F6652A9-DF2E-458A-92E9-4E9045E74889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1F8BDB-2545-451F-9458-944CF77A631D}" type="pres">
      <dgm:prSet presAssocID="{9F6652A9-DF2E-458A-92E9-4E9045E74889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A01CDC7-2B79-446B-B6E6-1759C7E6BD46}" type="pres">
      <dgm:prSet presAssocID="{45330ABF-BFC5-43F7-A6E7-35585F61D240}" presName="sp" presStyleCnt="0"/>
      <dgm:spPr/>
    </dgm:pt>
    <dgm:pt modelId="{9E53836B-0E5B-4FFF-A346-D7F2B6536432}" type="pres">
      <dgm:prSet presAssocID="{B8109CD9-27B5-418E-B367-CCCC2FEABF7B}" presName="linNode" presStyleCnt="0"/>
      <dgm:spPr/>
    </dgm:pt>
    <dgm:pt modelId="{598C5084-93C7-4C1D-BF7D-97C5C91BB1FA}" type="pres">
      <dgm:prSet presAssocID="{B8109CD9-27B5-418E-B367-CCCC2FEABF7B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85936E46-E410-4FA4-8AF0-69181899502F}" type="pres">
      <dgm:prSet presAssocID="{B8109CD9-27B5-418E-B367-CCCC2FEABF7B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4110EF9-8900-4CF2-B9C6-E309ECD38904}" type="pres">
      <dgm:prSet presAssocID="{09399A10-AF22-416A-BEFF-AA8AA8D4D219}" presName="sp" presStyleCnt="0"/>
      <dgm:spPr/>
    </dgm:pt>
    <dgm:pt modelId="{D55D7EFD-5FB5-459C-BC05-D6F4FDF7365B}" type="pres">
      <dgm:prSet presAssocID="{393BE5C6-AC23-4B72-B942-55637DEF44A2}" presName="linNode" presStyleCnt="0"/>
      <dgm:spPr/>
    </dgm:pt>
    <dgm:pt modelId="{6058D2C3-B8C7-4821-864D-17F45C594600}" type="pres">
      <dgm:prSet presAssocID="{393BE5C6-AC23-4B72-B942-55637DEF44A2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E40BDFF-E0D7-4098-B2D0-9A34B699A3F0}" type="pres">
      <dgm:prSet presAssocID="{393BE5C6-AC23-4B72-B942-55637DEF44A2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318B856-DE60-45F1-83F4-2C17D84593D6}" type="pres">
      <dgm:prSet presAssocID="{505860F0-72A0-4521-92B8-7B8461E63DD9}" presName="sp" presStyleCnt="0"/>
      <dgm:spPr/>
    </dgm:pt>
    <dgm:pt modelId="{D8AD69CB-DCE9-438F-BFAB-80D8085C5B13}" type="pres">
      <dgm:prSet presAssocID="{C63F8474-C397-4B8E-9ADD-CC8D08AEA2D2}" presName="linNode" presStyleCnt="0"/>
      <dgm:spPr/>
    </dgm:pt>
    <dgm:pt modelId="{0457F03A-B6B7-473E-8F94-8E732DFEEF7D}" type="pres">
      <dgm:prSet presAssocID="{C63F8474-C397-4B8E-9ADD-CC8D08AEA2D2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8EDB0284-AABF-424D-9DD5-261E3E97D8A0}" type="pres">
      <dgm:prSet presAssocID="{C63F8474-C397-4B8E-9ADD-CC8D08AEA2D2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7109CB6-57A1-4E32-81A6-AABED60903E4}" srcId="{B8109CD9-27B5-418E-B367-CCCC2FEABF7B}" destId="{7AEE256A-695B-495D-A36C-F69F81F24225}" srcOrd="0" destOrd="0" parTransId="{D21B0D19-12AA-4657-8318-B019BF54F70D}" sibTransId="{90CB4A71-DCB6-403A-947E-F18328C358B7}"/>
    <dgm:cxn modelId="{2D6C0E52-6946-41B5-821C-C31DEA07EA73}" srcId="{EDD52718-96D1-4682-9BA4-E131E15C988C}" destId="{C63F8474-C397-4B8E-9ADD-CC8D08AEA2D2}" srcOrd="4" destOrd="0" parTransId="{B5720F65-E4F6-4F3F-A02F-AE000B495410}" sibTransId="{D7121B77-3A90-4F07-A261-D92B8BFAD453}"/>
    <dgm:cxn modelId="{B183D702-4607-4289-9011-050E8DF88B70}" srcId="{EDD52718-96D1-4682-9BA4-E131E15C988C}" destId="{9F6652A9-DF2E-458A-92E9-4E9045E74889}" srcOrd="1" destOrd="0" parTransId="{0CAF7143-10D0-43B0-9635-F958B20F3216}" sibTransId="{45330ABF-BFC5-43F7-A6E7-35585F61D240}"/>
    <dgm:cxn modelId="{C1101DC1-AA28-44AB-B7B9-A4356DA56F57}" srcId="{B8109CD9-27B5-418E-B367-CCCC2FEABF7B}" destId="{52ADF52A-9080-43C8-8749-4D0303D398C0}" srcOrd="1" destOrd="0" parTransId="{8EF027C3-2ABF-4044-99C9-B4564B66ED51}" sibTransId="{D5EFAEDE-A367-450F-805E-534C1297E849}"/>
    <dgm:cxn modelId="{B2CBA936-F2D2-4867-903C-D7376ECD608B}" type="presOf" srcId="{C378261B-E454-4AC7-AED5-CEDC210176A4}" destId="{0E40BDFF-E0D7-4098-B2D0-9A34B699A3F0}" srcOrd="0" destOrd="1" presId="urn:microsoft.com/office/officeart/2005/8/layout/vList5"/>
    <dgm:cxn modelId="{6271AFD0-23E4-4753-8963-673790FB71C2}" type="presOf" srcId="{393BE5C6-AC23-4B72-B942-55637DEF44A2}" destId="{6058D2C3-B8C7-4821-864D-17F45C594600}" srcOrd="0" destOrd="0" presId="urn:microsoft.com/office/officeart/2005/8/layout/vList5"/>
    <dgm:cxn modelId="{1C11B40C-7032-4565-9801-10D23F436780}" srcId="{393BE5C6-AC23-4B72-B942-55637DEF44A2}" destId="{C378261B-E454-4AC7-AED5-CEDC210176A4}" srcOrd="1" destOrd="0" parTransId="{1887D22D-4AB4-4A2D-BDA4-08915F0C711D}" sibTransId="{30D508A1-761A-417B-A1D0-42ED0AB97B23}"/>
    <dgm:cxn modelId="{383C1A86-C5D4-455A-A436-2B1923F2AC93}" type="presOf" srcId="{579FC638-21E4-4922-8A8C-669216457ACC}" destId="{1B1F8BDB-2545-451F-9458-944CF77A631D}" srcOrd="0" destOrd="2" presId="urn:microsoft.com/office/officeart/2005/8/layout/vList5"/>
    <dgm:cxn modelId="{D8F950A1-5CFD-4229-9340-D0D3590C02CA}" type="presOf" srcId="{7AEE256A-695B-495D-A36C-F69F81F24225}" destId="{85936E46-E410-4FA4-8AF0-69181899502F}" srcOrd="0" destOrd="0" presId="urn:microsoft.com/office/officeart/2005/8/layout/vList5"/>
    <dgm:cxn modelId="{890CDFE8-A5F1-4A54-BAF7-B6A45CDA9986}" srcId="{214E2D05-6ECD-4F8A-8A5E-1BCD48F42781}" destId="{26FC6983-F61E-45DB-B0AC-AAFEA2C40B9A}" srcOrd="2" destOrd="0" parTransId="{8321B57F-F40B-4390-BF9E-E35B6D4CE985}" sibTransId="{5E60AD95-3304-45EB-BAFF-A99D5D64D5BF}"/>
    <dgm:cxn modelId="{3906540C-10F0-495B-8BAE-4357D320D6C2}" type="presOf" srcId="{FCFA03DB-7B22-4832-A76A-5C46A907FBB0}" destId="{FEFEAF3B-AF2C-492C-84A2-EB24D310CC81}" srcOrd="0" destOrd="0" presId="urn:microsoft.com/office/officeart/2005/8/layout/vList5"/>
    <dgm:cxn modelId="{B965FB9D-65F7-4AFC-AEDD-92486BA668A3}" type="presOf" srcId="{F5DCB7A3-D391-4057-872A-6BAA6EF19659}" destId="{0E40BDFF-E0D7-4098-B2D0-9A34B699A3F0}" srcOrd="0" destOrd="0" presId="urn:microsoft.com/office/officeart/2005/8/layout/vList5"/>
    <dgm:cxn modelId="{93739022-D47A-4C34-B235-927CD79C70E4}" srcId="{EDD52718-96D1-4682-9BA4-E131E15C988C}" destId="{214E2D05-6ECD-4F8A-8A5E-1BCD48F42781}" srcOrd="0" destOrd="0" parTransId="{14464A21-C59D-4F80-A497-5AE3A318511F}" sibTransId="{2AE21FC3-394C-493A-944E-647C57106AB1}"/>
    <dgm:cxn modelId="{0F58A70A-8674-4E83-99DE-2FF05D570B5A}" type="presOf" srcId="{B961EB2A-BE1B-46EA-88FF-620C14F28931}" destId="{85936E46-E410-4FA4-8AF0-69181899502F}" srcOrd="0" destOrd="2" presId="urn:microsoft.com/office/officeart/2005/8/layout/vList5"/>
    <dgm:cxn modelId="{A1285B69-05BD-494B-A22D-F3A771174527}" type="presOf" srcId="{26FC6983-F61E-45DB-B0AC-AAFEA2C40B9A}" destId="{FEFEAF3B-AF2C-492C-84A2-EB24D310CC81}" srcOrd="0" destOrd="2" presId="urn:microsoft.com/office/officeart/2005/8/layout/vList5"/>
    <dgm:cxn modelId="{12EED7FF-AD87-49E0-9D0F-14E057FF9822}" srcId="{C63F8474-C397-4B8E-9ADD-CC8D08AEA2D2}" destId="{A81EA371-E9B5-419C-A51A-2F031CA764E0}" srcOrd="0" destOrd="0" parTransId="{72C5186A-891B-4349-B269-DFF099286032}" sibTransId="{6516067E-DC15-46FF-831C-4FF217561F07}"/>
    <dgm:cxn modelId="{1D543E2D-887D-41F5-A83A-AC9AD7AE0441}" srcId="{EDD52718-96D1-4682-9BA4-E131E15C988C}" destId="{B8109CD9-27B5-418E-B367-CCCC2FEABF7B}" srcOrd="2" destOrd="0" parTransId="{D280A579-8506-4AD7-95CC-C4E6A2C48470}" sibTransId="{09399A10-AF22-416A-BEFF-AA8AA8D4D219}"/>
    <dgm:cxn modelId="{14603231-60BB-408A-A6C8-A85D3AB6AEAF}" type="presOf" srcId="{52ADF52A-9080-43C8-8749-4D0303D398C0}" destId="{85936E46-E410-4FA4-8AF0-69181899502F}" srcOrd="0" destOrd="1" presId="urn:microsoft.com/office/officeart/2005/8/layout/vList5"/>
    <dgm:cxn modelId="{E4935531-8508-4FC4-8DA6-50151D01BC98}" type="presOf" srcId="{A81EA371-E9B5-419C-A51A-2F031CA764E0}" destId="{8EDB0284-AABF-424D-9DD5-261E3E97D8A0}" srcOrd="0" destOrd="0" presId="urn:microsoft.com/office/officeart/2005/8/layout/vList5"/>
    <dgm:cxn modelId="{42DB7D85-4A5C-4430-9F88-C48CAEB0B5D8}" type="presOf" srcId="{214E2D05-6ECD-4F8A-8A5E-1BCD48F42781}" destId="{32AF5B8A-F9D4-451C-B45C-1BFE31330E81}" srcOrd="0" destOrd="0" presId="urn:microsoft.com/office/officeart/2005/8/layout/vList5"/>
    <dgm:cxn modelId="{F1649C2B-466E-48AE-A230-172D3485384D}" srcId="{214E2D05-6ECD-4F8A-8A5E-1BCD48F42781}" destId="{FCFA03DB-7B22-4832-A76A-5C46A907FBB0}" srcOrd="0" destOrd="0" parTransId="{69F2DC9C-EB46-4DCB-A2C0-FCB96D4FCFFB}" sibTransId="{09BB3422-A618-478A-A8CB-EF45AE00115D}"/>
    <dgm:cxn modelId="{D522CC95-1EF2-4437-8773-61C92DA84D00}" type="presOf" srcId="{C63F8474-C397-4B8E-9ADD-CC8D08AEA2D2}" destId="{0457F03A-B6B7-473E-8F94-8E732DFEEF7D}" srcOrd="0" destOrd="0" presId="urn:microsoft.com/office/officeart/2005/8/layout/vList5"/>
    <dgm:cxn modelId="{965E41C0-06C0-421C-8EA1-CA45A6CC7E0A}" srcId="{9F6652A9-DF2E-458A-92E9-4E9045E74889}" destId="{7265B4E9-D894-4C87-9194-C56D1C5228C2}" srcOrd="1" destOrd="0" parTransId="{584B0A7E-BA12-474A-BF36-9368E810664C}" sibTransId="{6DD11A44-6F89-459D-921C-CF18E67165A9}"/>
    <dgm:cxn modelId="{C8804091-7389-4D8D-81DC-62191B9F4BE8}" type="presOf" srcId="{EDD52718-96D1-4682-9BA4-E131E15C988C}" destId="{0B355E57-A4F7-4B86-996D-D4EF59D9EA13}" srcOrd="0" destOrd="0" presId="urn:microsoft.com/office/officeart/2005/8/layout/vList5"/>
    <dgm:cxn modelId="{95D182C3-D029-4FE7-99FF-28005CE5FC63}" type="presOf" srcId="{B8109CD9-27B5-418E-B367-CCCC2FEABF7B}" destId="{598C5084-93C7-4C1D-BF7D-97C5C91BB1FA}" srcOrd="0" destOrd="0" presId="urn:microsoft.com/office/officeart/2005/8/layout/vList5"/>
    <dgm:cxn modelId="{CD95CDCC-E624-4ACE-84C0-F563453DF651}" srcId="{9F6652A9-DF2E-458A-92E9-4E9045E74889}" destId="{170C5BB3-B53B-477C-8E60-EBA2510DF403}" srcOrd="0" destOrd="0" parTransId="{5D2F3CBA-BB58-451F-A32F-7351201A2E18}" sibTransId="{6A525B32-A51D-4B41-9CAE-6B7CD9DB3784}"/>
    <dgm:cxn modelId="{BA6056C9-91C1-4267-B9E0-6CDF65B7E1F2}" type="presOf" srcId="{170C5BB3-B53B-477C-8E60-EBA2510DF403}" destId="{1B1F8BDB-2545-451F-9458-944CF77A631D}" srcOrd="0" destOrd="0" presId="urn:microsoft.com/office/officeart/2005/8/layout/vList5"/>
    <dgm:cxn modelId="{96BC7B59-6277-411A-8AD2-418268E6E9EE}" srcId="{214E2D05-6ECD-4F8A-8A5E-1BCD48F42781}" destId="{D7C73026-0B12-47EE-8956-C9A5DAA2E90E}" srcOrd="1" destOrd="0" parTransId="{ACB29C5E-3923-4D80-99F0-D405CEF97033}" sibTransId="{CBE73DAB-E006-4E2F-9C7D-25C63E74A5CC}"/>
    <dgm:cxn modelId="{0C711F02-C2D9-4619-AF06-42AA03711904}" srcId="{9F6652A9-DF2E-458A-92E9-4E9045E74889}" destId="{579FC638-21E4-4922-8A8C-669216457ACC}" srcOrd="2" destOrd="0" parTransId="{703EC8CF-8971-48C9-B451-82A4358FF3BE}" sibTransId="{C0944D12-2AB0-4BFD-821F-C647AE3169C4}"/>
    <dgm:cxn modelId="{309B39F3-3F53-4FA9-97E9-A92408CA4D32}" srcId="{B8109CD9-27B5-418E-B367-CCCC2FEABF7B}" destId="{B961EB2A-BE1B-46EA-88FF-620C14F28931}" srcOrd="2" destOrd="0" parTransId="{1E531818-3CA3-4190-845A-8C08A477FE70}" sibTransId="{D13AD24A-9FC9-4701-AC06-99FF12C4C387}"/>
    <dgm:cxn modelId="{EE336A37-8736-4994-A443-953173C18D07}" srcId="{EDD52718-96D1-4682-9BA4-E131E15C988C}" destId="{393BE5C6-AC23-4B72-B942-55637DEF44A2}" srcOrd="3" destOrd="0" parTransId="{F9962226-19B0-44EC-A449-7E467829D70A}" sibTransId="{505860F0-72A0-4521-92B8-7B8461E63DD9}"/>
    <dgm:cxn modelId="{EA328A4B-ED51-4236-B582-0102830CAB0B}" type="presOf" srcId="{D7C73026-0B12-47EE-8956-C9A5DAA2E90E}" destId="{FEFEAF3B-AF2C-492C-84A2-EB24D310CC81}" srcOrd="0" destOrd="1" presId="urn:microsoft.com/office/officeart/2005/8/layout/vList5"/>
    <dgm:cxn modelId="{0AFF051A-B6F5-42AF-8AE7-9D5994AAA375}" type="presOf" srcId="{9F6652A9-DF2E-458A-92E9-4E9045E74889}" destId="{1A1CFEA9-C63B-43AA-9359-B885284C8909}" srcOrd="0" destOrd="0" presId="urn:microsoft.com/office/officeart/2005/8/layout/vList5"/>
    <dgm:cxn modelId="{C0CD7520-02BE-4E14-B5E2-47CC4D687619}" srcId="{393BE5C6-AC23-4B72-B942-55637DEF44A2}" destId="{F5DCB7A3-D391-4057-872A-6BAA6EF19659}" srcOrd="0" destOrd="0" parTransId="{F605DCE5-09B0-4DA7-9576-A8943BFF4403}" sibTransId="{F537C5BF-9CA5-422A-AEC4-DCA452D631A6}"/>
    <dgm:cxn modelId="{8AA0B661-8775-4DC1-B86B-AC821C5CCEE2}" type="presOf" srcId="{7265B4E9-D894-4C87-9194-C56D1C5228C2}" destId="{1B1F8BDB-2545-451F-9458-944CF77A631D}" srcOrd="0" destOrd="1" presId="urn:microsoft.com/office/officeart/2005/8/layout/vList5"/>
    <dgm:cxn modelId="{E167690F-9F42-4BFE-AE37-EED8510080DC}" type="presParOf" srcId="{0B355E57-A4F7-4B86-996D-D4EF59D9EA13}" destId="{8935AFB5-824C-40BC-BC83-44D2DA917EF6}" srcOrd="0" destOrd="0" presId="urn:microsoft.com/office/officeart/2005/8/layout/vList5"/>
    <dgm:cxn modelId="{B95928F6-AE15-456D-8F47-983F87E9E401}" type="presParOf" srcId="{8935AFB5-824C-40BC-BC83-44D2DA917EF6}" destId="{32AF5B8A-F9D4-451C-B45C-1BFE31330E81}" srcOrd="0" destOrd="0" presId="urn:microsoft.com/office/officeart/2005/8/layout/vList5"/>
    <dgm:cxn modelId="{C9E345DF-D6F1-4BA1-94C3-37D7E15A2FCC}" type="presParOf" srcId="{8935AFB5-824C-40BC-BC83-44D2DA917EF6}" destId="{FEFEAF3B-AF2C-492C-84A2-EB24D310CC81}" srcOrd="1" destOrd="0" presId="urn:microsoft.com/office/officeart/2005/8/layout/vList5"/>
    <dgm:cxn modelId="{D40F046A-8AC6-4AC0-A1C5-A0DC4673CDBD}" type="presParOf" srcId="{0B355E57-A4F7-4B86-996D-D4EF59D9EA13}" destId="{ED1A542E-9866-44C0-AF3E-A5994E514A8F}" srcOrd="1" destOrd="0" presId="urn:microsoft.com/office/officeart/2005/8/layout/vList5"/>
    <dgm:cxn modelId="{7EC4E1D5-6396-499B-9967-707448532619}" type="presParOf" srcId="{0B355E57-A4F7-4B86-996D-D4EF59D9EA13}" destId="{945BEF19-4859-41A4-837D-054309751E65}" srcOrd="2" destOrd="0" presId="urn:microsoft.com/office/officeart/2005/8/layout/vList5"/>
    <dgm:cxn modelId="{14059972-B319-4E82-9F83-D805D3B7277F}" type="presParOf" srcId="{945BEF19-4859-41A4-837D-054309751E65}" destId="{1A1CFEA9-C63B-43AA-9359-B885284C8909}" srcOrd="0" destOrd="0" presId="urn:microsoft.com/office/officeart/2005/8/layout/vList5"/>
    <dgm:cxn modelId="{6AF22B9A-EDA2-4FAC-A471-D1E879F28FAD}" type="presParOf" srcId="{945BEF19-4859-41A4-837D-054309751E65}" destId="{1B1F8BDB-2545-451F-9458-944CF77A631D}" srcOrd="1" destOrd="0" presId="urn:microsoft.com/office/officeart/2005/8/layout/vList5"/>
    <dgm:cxn modelId="{DAFF8357-F91D-464D-B854-FC5E6921A7AE}" type="presParOf" srcId="{0B355E57-A4F7-4B86-996D-D4EF59D9EA13}" destId="{3A01CDC7-2B79-446B-B6E6-1759C7E6BD46}" srcOrd="3" destOrd="0" presId="urn:microsoft.com/office/officeart/2005/8/layout/vList5"/>
    <dgm:cxn modelId="{B11D1C9A-86C8-4A23-B6E2-CE60EC3E8E9F}" type="presParOf" srcId="{0B355E57-A4F7-4B86-996D-D4EF59D9EA13}" destId="{9E53836B-0E5B-4FFF-A346-D7F2B6536432}" srcOrd="4" destOrd="0" presId="urn:microsoft.com/office/officeart/2005/8/layout/vList5"/>
    <dgm:cxn modelId="{FD0C325A-352F-4031-AB6F-1517B5A3D5EA}" type="presParOf" srcId="{9E53836B-0E5B-4FFF-A346-D7F2B6536432}" destId="{598C5084-93C7-4C1D-BF7D-97C5C91BB1FA}" srcOrd="0" destOrd="0" presId="urn:microsoft.com/office/officeart/2005/8/layout/vList5"/>
    <dgm:cxn modelId="{43479C62-4EBC-476C-A326-5C8484667689}" type="presParOf" srcId="{9E53836B-0E5B-4FFF-A346-D7F2B6536432}" destId="{85936E46-E410-4FA4-8AF0-69181899502F}" srcOrd="1" destOrd="0" presId="urn:microsoft.com/office/officeart/2005/8/layout/vList5"/>
    <dgm:cxn modelId="{77CF7DDE-69E0-48BF-826B-24003AF161E9}" type="presParOf" srcId="{0B355E57-A4F7-4B86-996D-D4EF59D9EA13}" destId="{94110EF9-8900-4CF2-B9C6-E309ECD38904}" srcOrd="5" destOrd="0" presId="urn:microsoft.com/office/officeart/2005/8/layout/vList5"/>
    <dgm:cxn modelId="{5038F0A4-4F52-4B40-8682-3A1AF3217BF8}" type="presParOf" srcId="{0B355E57-A4F7-4B86-996D-D4EF59D9EA13}" destId="{D55D7EFD-5FB5-459C-BC05-D6F4FDF7365B}" srcOrd="6" destOrd="0" presId="urn:microsoft.com/office/officeart/2005/8/layout/vList5"/>
    <dgm:cxn modelId="{B49A0149-504A-4981-822C-9191F73118C6}" type="presParOf" srcId="{D55D7EFD-5FB5-459C-BC05-D6F4FDF7365B}" destId="{6058D2C3-B8C7-4821-864D-17F45C594600}" srcOrd="0" destOrd="0" presId="urn:microsoft.com/office/officeart/2005/8/layout/vList5"/>
    <dgm:cxn modelId="{C36462DA-C239-4E35-84C6-B92DA46322AD}" type="presParOf" srcId="{D55D7EFD-5FB5-459C-BC05-D6F4FDF7365B}" destId="{0E40BDFF-E0D7-4098-B2D0-9A34B699A3F0}" srcOrd="1" destOrd="0" presId="urn:microsoft.com/office/officeart/2005/8/layout/vList5"/>
    <dgm:cxn modelId="{D4C5C78A-2EB9-425F-BD7E-1AE375ED130D}" type="presParOf" srcId="{0B355E57-A4F7-4B86-996D-D4EF59D9EA13}" destId="{2318B856-DE60-45F1-83F4-2C17D84593D6}" srcOrd="7" destOrd="0" presId="urn:microsoft.com/office/officeart/2005/8/layout/vList5"/>
    <dgm:cxn modelId="{44A0DD93-77C6-4D59-ACC6-FE27AC78B282}" type="presParOf" srcId="{0B355E57-A4F7-4B86-996D-D4EF59D9EA13}" destId="{D8AD69CB-DCE9-438F-BFAB-80D8085C5B13}" srcOrd="8" destOrd="0" presId="urn:microsoft.com/office/officeart/2005/8/layout/vList5"/>
    <dgm:cxn modelId="{0FE3AD99-7AFF-456B-AC75-A9FD20EB3961}" type="presParOf" srcId="{D8AD69CB-DCE9-438F-BFAB-80D8085C5B13}" destId="{0457F03A-B6B7-473E-8F94-8E732DFEEF7D}" srcOrd="0" destOrd="0" presId="urn:microsoft.com/office/officeart/2005/8/layout/vList5"/>
    <dgm:cxn modelId="{4EF8910D-5962-4C1F-BEEC-EC3C0555D0A1}" type="presParOf" srcId="{D8AD69CB-DCE9-438F-BFAB-80D8085C5B13}" destId="{8EDB0284-AABF-424D-9DD5-261E3E97D8A0}" srcOrd="1" destOrd="0" presId="urn:microsoft.com/office/officeart/2005/8/layout/vList5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5F4296-06F6-405A-B842-F65B16C31E1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68668DF-884A-41F0-9C95-25446AA3C9C9}">
      <dgm:prSet phldrT="[Текст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КАЖДАЯ НЕДЕЛЯ – ОДИН РЕШЕННЫЙ ВАРИАНТ ЭКЗАМЕНАЦИОННЫХ ЗАДАНИЙ</a:t>
          </a:r>
          <a:endParaRPr lang="ru-RU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1357E46F-3C1C-4A0E-936F-0E05EBE843E3}" type="parTrans" cxnId="{5A258C14-550A-4853-8710-F3C3883A3655}">
      <dgm:prSet/>
      <dgm:spPr/>
      <dgm:t>
        <a:bodyPr/>
        <a:lstStyle/>
        <a:p>
          <a:endParaRPr lang="ru-RU"/>
        </a:p>
      </dgm:t>
    </dgm:pt>
    <dgm:pt modelId="{18D84935-145A-4EFA-BD74-1199DE1DA137}" type="sibTrans" cxnId="{5A258C14-550A-4853-8710-F3C3883A3655}">
      <dgm:prSet/>
      <dgm:spPr/>
      <dgm:t>
        <a:bodyPr/>
        <a:lstStyle/>
        <a:p>
          <a:endParaRPr lang="ru-RU"/>
        </a:p>
      </dgm:t>
    </dgm:pt>
    <dgm:pt modelId="{6625EED9-5871-433F-B722-A5D2723A5F78}">
      <dgm:prSet phldrT="[Текст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ОПОРА НА ДЕМОВЕРСИЮ, СПЕЦИФИКАТОР И КОДИФИКАТОР</a:t>
          </a:r>
          <a:endParaRPr lang="ru-RU" sz="1800" dirty="0">
            <a:latin typeface="Times New Roman" pitchFamily="18" charset="0"/>
            <a:cs typeface="Times New Roman" pitchFamily="18" charset="0"/>
          </a:endParaRPr>
        </a:p>
      </dgm:t>
    </dgm:pt>
    <dgm:pt modelId="{5CCCC69B-F240-4805-8348-8911DE4E4AC6}" type="parTrans" cxnId="{43E06656-951B-4CD5-80CF-1EC151FA5DF0}">
      <dgm:prSet/>
      <dgm:spPr/>
      <dgm:t>
        <a:bodyPr/>
        <a:lstStyle/>
        <a:p>
          <a:endParaRPr lang="ru-RU"/>
        </a:p>
      </dgm:t>
    </dgm:pt>
    <dgm:pt modelId="{CAC9E2BD-A0D4-4D93-9956-2D723F5D4D9B}" type="sibTrans" cxnId="{43E06656-951B-4CD5-80CF-1EC151FA5DF0}">
      <dgm:prSet/>
      <dgm:spPr/>
      <dgm:t>
        <a:bodyPr/>
        <a:lstStyle/>
        <a:p>
          <a:endParaRPr lang="ru-RU"/>
        </a:p>
      </dgm:t>
    </dgm:pt>
    <dgm:pt modelId="{0CB170B0-26C3-44DE-B180-2C76BB25CBAB}">
      <dgm:prSet phldrT="[Текст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ЧЕТКОЕ ВЫПОЛНЕНИЕ ТРЕБОВАНИЙ, УКАЗАННЫХ В ЗАДАНИЯХ</a:t>
          </a:r>
          <a:endParaRPr lang="ru-RU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BA90361-63A1-467C-83CD-92AB51353609}" type="parTrans" cxnId="{848F7BEC-A6AA-4561-A494-89342BC17C26}">
      <dgm:prSet/>
      <dgm:spPr/>
      <dgm:t>
        <a:bodyPr/>
        <a:lstStyle/>
        <a:p>
          <a:endParaRPr lang="ru-RU"/>
        </a:p>
      </dgm:t>
    </dgm:pt>
    <dgm:pt modelId="{B8448131-0706-4EB9-842B-3194EE04A415}" type="sibTrans" cxnId="{848F7BEC-A6AA-4561-A494-89342BC17C26}">
      <dgm:prSet/>
      <dgm:spPr/>
      <dgm:t>
        <a:bodyPr/>
        <a:lstStyle/>
        <a:p>
          <a:endParaRPr lang="ru-RU"/>
        </a:p>
      </dgm:t>
    </dgm:pt>
    <dgm:pt modelId="{AFC6C2C4-8361-4D1F-9D05-87EDB8DF54E7}">
      <dgm:prSet phldrT="[Текст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СОБЛЮДЕНИЕ ВРЕМЕНИ ВЫПОЛНЕНИЯ ЗАДАНИЙ</a:t>
          </a:r>
          <a:endParaRPr lang="ru-RU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5EEA4BC1-75C1-42DC-A033-D267C66EDB77}" type="parTrans" cxnId="{56A655F6-E760-4AD3-BFC7-653FDB996F80}">
      <dgm:prSet/>
      <dgm:spPr/>
    </dgm:pt>
    <dgm:pt modelId="{58AE0FCD-4F5D-454B-8943-DD0C1CFBAADC}" type="sibTrans" cxnId="{56A655F6-E760-4AD3-BFC7-653FDB996F80}">
      <dgm:prSet/>
      <dgm:spPr/>
    </dgm:pt>
    <dgm:pt modelId="{BA5A440D-D0E1-4AF7-BBF3-E5525E4C93D3}">
      <dgm:prSet phldrT="[Текст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СИСТЕМАТИЧНОСТЬ</a:t>
          </a:r>
          <a:endParaRPr lang="ru-RU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943645A3-6ED8-49C2-9D1D-8F59917D9C61}" type="parTrans" cxnId="{D52025C3-BE7C-420F-8A3A-CB72DE23C0D5}">
      <dgm:prSet/>
      <dgm:spPr/>
    </dgm:pt>
    <dgm:pt modelId="{13AD37B7-D788-4B92-9458-1476D63F0984}" type="sibTrans" cxnId="{D52025C3-BE7C-420F-8A3A-CB72DE23C0D5}">
      <dgm:prSet/>
      <dgm:spPr/>
    </dgm:pt>
    <dgm:pt modelId="{3DABEDBC-40DA-4C4C-AAAA-2C3D5EB9F6F6}" type="pres">
      <dgm:prSet presAssocID="{895F4296-06F6-405A-B842-F65B16C31E14}" presName="linear" presStyleCnt="0">
        <dgm:presLayoutVars>
          <dgm:dir/>
          <dgm:animLvl val="lvl"/>
          <dgm:resizeHandles val="exact"/>
        </dgm:presLayoutVars>
      </dgm:prSet>
      <dgm:spPr/>
    </dgm:pt>
    <dgm:pt modelId="{6D65C9B4-56F2-46C7-941D-B0219257503B}" type="pres">
      <dgm:prSet presAssocID="{668668DF-884A-41F0-9C95-25446AA3C9C9}" presName="parentLin" presStyleCnt="0"/>
      <dgm:spPr/>
    </dgm:pt>
    <dgm:pt modelId="{51D64E80-FB28-4B0C-90EE-2F5D81BD6A0F}" type="pres">
      <dgm:prSet presAssocID="{668668DF-884A-41F0-9C95-25446AA3C9C9}" presName="parentLeftMargin" presStyleLbl="node1" presStyleIdx="0" presStyleCnt="5"/>
      <dgm:spPr/>
    </dgm:pt>
    <dgm:pt modelId="{9CA238A3-249A-46C8-B77A-25FEF83D1CA4}" type="pres">
      <dgm:prSet presAssocID="{668668DF-884A-41F0-9C95-25446AA3C9C9}" presName="parentText" presStyleLbl="node1" presStyleIdx="0" presStyleCnt="5" custScaleX="103840" custScaleY="11809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4DAFCA-46A2-425F-8CCC-35683ECF9D68}" type="pres">
      <dgm:prSet presAssocID="{668668DF-884A-41F0-9C95-25446AA3C9C9}" presName="negativeSpace" presStyleCnt="0"/>
      <dgm:spPr/>
    </dgm:pt>
    <dgm:pt modelId="{8A5C97C4-65A2-4FF0-AA24-774B52C25769}" type="pres">
      <dgm:prSet presAssocID="{668668DF-884A-41F0-9C95-25446AA3C9C9}" presName="childText" presStyleLbl="conFgAcc1" presStyleIdx="0" presStyleCnt="5">
        <dgm:presLayoutVars>
          <dgm:bulletEnabled val="1"/>
        </dgm:presLayoutVars>
      </dgm:prSet>
      <dgm:spPr/>
    </dgm:pt>
    <dgm:pt modelId="{12B6D788-9925-481C-A9C2-A5D780B42ACF}" type="pres">
      <dgm:prSet presAssocID="{18D84935-145A-4EFA-BD74-1199DE1DA137}" presName="spaceBetweenRectangles" presStyleCnt="0"/>
      <dgm:spPr/>
    </dgm:pt>
    <dgm:pt modelId="{2EA0BADC-4316-419B-85FD-CDF624B72F97}" type="pres">
      <dgm:prSet presAssocID="{6625EED9-5871-433F-B722-A5D2723A5F78}" presName="parentLin" presStyleCnt="0"/>
      <dgm:spPr/>
    </dgm:pt>
    <dgm:pt modelId="{7A325F6A-7CAF-4290-804A-4880F6A979F0}" type="pres">
      <dgm:prSet presAssocID="{6625EED9-5871-433F-B722-A5D2723A5F78}" presName="parentLeftMargin" presStyleLbl="node1" presStyleIdx="0" presStyleCnt="5"/>
      <dgm:spPr/>
    </dgm:pt>
    <dgm:pt modelId="{513C9190-6DC1-4163-8065-0F2AEC99EDD5}" type="pres">
      <dgm:prSet presAssocID="{6625EED9-5871-433F-B722-A5D2723A5F78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FE33EA7-D3B5-45A4-ACD8-9684AFAB2F1B}" type="pres">
      <dgm:prSet presAssocID="{6625EED9-5871-433F-B722-A5D2723A5F78}" presName="negativeSpace" presStyleCnt="0"/>
      <dgm:spPr/>
    </dgm:pt>
    <dgm:pt modelId="{D0B165E5-FB74-4240-AD4F-57396241D4C0}" type="pres">
      <dgm:prSet presAssocID="{6625EED9-5871-433F-B722-A5D2723A5F78}" presName="childText" presStyleLbl="conFgAcc1" presStyleIdx="1" presStyleCnt="5">
        <dgm:presLayoutVars>
          <dgm:bulletEnabled val="1"/>
        </dgm:presLayoutVars>
      </dgm:prSet>
      <dgm:spPr/>
    </dgm:pt>
    <dgm:pt modelId="{8AE64110-3D0C-4497-A520-1EBA3FFDF23C}" type="pres">
      <dgm:prSet presAssocID="{CAC9E2BD-A0D4-4D93-9956-2D723F5D4D9B}" presName="spaceBetweenRectangles" presStyleCnt="0"/>
      <dgm:spPr/>
    </dgm:pt>
    <dgm:pt modelId="{6BADBF1F-90C6-438E-BDF8-0D5923EDEE2B}" type="pres">
      <dgm:prSet presAssocID="{0CB170B0-26C3-44DE-B180-2C76BB25CBAB}" presName="parentLin" presStyleCnt="0"/>
      <dgm:spPr/>
    </dgm:pt>
    <dgm:pt modelId="{C6FA69C4-54C5-475C-9464-D9951E04EEAD}" type="pres">
      <dgm:prSet presAssocID="{0CB170B0-26C3-44DE-B180-2C76BB25CBAB}" presName="parentLeftMargin" presStyleLbl="node1" presStyleIdx="1" presStyleCnt="5"/>
      <dgm:spPr/>
    </dgm:pt>
    <dgm:pt modelId="{B22F332E-C5AF-4F6D-9BAC-673BCD112786}" type="pres">
      <dgm:prSet presAssocID="{0CB170B0-26C3-44DE-B180-2C76BB25CBAB}" presName="parentText" presStyleLbl="node1" presStyleIdx="2" presStyleCnt="5" custLinFactNeighborX="-13978" custLinFactNeighborY="-7853">
        <dgm:presLayoutVars>
          <dgm:chMax val="0"/>
          <dgm:bulletEnabled val="1"/>
        </dgm:presLayoutVars>
      </dgm:prSet>
      <dgm:spPr/>
    </dgm:pt>
    <dgm:pt modelId="{2D516DE6-0057-44EE-B79A-5A566552BC69}" type="pres">
      <dgm:prSet presAssocID="{0CB170B0-26C3-44DE-B180-2C76BB25CBAB}" presName="negativeSpace" presStyleCnt="0"/>
      <dgm:spPr/>
    </dgm:pt>
    <dgm:pt modelId="{6ADB5D3C-72AE-4C8D-9252-945D5A7A2FDD}" type="pres">
      <dgm:prSet presAssocID="{0CB170B0-26C3-44DE-B180-2C76BB25CBAB}" presName="childText" presStyleLbl="conFgAcc1" presStyleIdx="2" presStyleCnt="5">
        <dgm:presLayoutVars>
          <dgm:bulletEnabled val="1"/>
        </dgm:presLayoutVars>
      </dgm:prSet>
      <dgm:spPr/>
    </dgm:pt>
    <dgm:pt modelId="{1415B930-78EE-40C1-ACD1-37C765AD8503}" type="pres">
      <dgm:prSet presAssocID="{B8448131-0706-4EB9-842B-3194EE04A415}" presName="spaceBetweenRectangles" presStyleCnt="0"/>
      <dgm:spPr/>
    </dgm:pt>
    <dgm:pt modelId="{D0D7D332-53DE-47B9-9C9E-7F2DBC432D7A}" type="pres">
      <dgm:prSet presAssocID="{AFC6C2C4-8361-4D1F-9D05-87EDB8DF54E7}" presName="parentLin" presStyleCnt="0"/>
      <dgm:spPr/>
    </dgm:pt>
    <dgm:pt modelId="{A06346F5-103F-4CA4-9236-641FE21F2E61}" type="pres">
      <dgm:prSet presAssocID="{AFC6C2C4-8361-4D1F-9D05-87EDB8DF54E7}" presName="parentLeftMargin" presStyleLbl="node1" presStyleIdx="2" presStyleCnt="5"/>
      <dgm:spPr/>
    </dgm:pt>
    <dgm:pt modelId="{CF884963-3825-4C85-B33E-93AAB37AB64C}" type="pres">
      <dgm:prSet presAssocID="{AFC6C2C4-8361-4D1F-9D05-87EDB8DF54E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0FEE21E-D674-4C28-9492-D34E2BCCA14D}" type="pres">
      <dgm:prSet presAssocID="{AFC6C2C4-8361-4D1F-9D05-87EDB8DF54E7}" presName="negativeSpace" presStyleCnt="0"/>
      <dgm:spPr/>
    </dgm:pt>
    <dgm:pt modelId="{09A0A06A-8863-455F-8A00-B0C9DB4C90A1}" type="pres">
      <dgm:prSet presAssocID="{AFC6C2C4-8361-4D1F-9D05-87EDB8DF54E7}" presName="childText" presStyleLbl="conFgAcc1" presStyleIdx="3" presStyleCnt="5">
        <dgm:presLayoutVars>
          <dgm:bulletEnabled val="1"/>
        </dgm:presLayoutVars>
      </dgm:prSet>
      <dgm:spPr/>
    </dgm:pt>
    <dgm:pt modelId="{3E618F5E-5FCD-4EFD-B28A-8DFED7129883}" type="pres">
      <dgm:prSet presAssocID="{58AE0FCD-4F5D-454B-8943-DD0C1CFBAADC}" presName="spaceBetweenRectangles" presStyleCnt="0"/>
      <dgm:spPr/>
    </dgm:pt>
    <dgm:pt modelId="{E4BF62D1-1953-4419-95D8-2BBEC14A9DD6}" type="pres">
      <dgm:prSet presAssocID="{BA5A440D-D0E1-4AF7-BBF3-E5525E4C93D3}" presName="parentLin" presStyleCnt="0"/>
      <dgm:spPr/>
    </dgm:pt>
    <dgm:pt modelId="{FBE75E17-1521-4D54-8D7E-40609C97A2C6}" type="pres">
      <dgm:prSet presAssocID="{BA5A440D-D0E1-4AF7-BBF3-E5525E4C93D3}" presName="parentLeftMargin" presStyleLbl="node1" presStyleIdx="3" presStyleCnt="5"/>
      <dgm:spPr/>
    </dgm:pt>
    <dgm:pt modelId="{7B583C71-3E5D-4CCC-AC4B-6843983A1E12}" type="pres">
      <dgm:prSet presAssocID="{BA5A440D-D0E1-4AF7-BBF3-E5525E4C93D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CB5EB09-4F26-4233-B1C3-225C15E6CCAF}" type="pres">
      <dgm:prSet presAssocID="{BA5A440D-D0E1-4AF7-BBF3-E5525E4C93D3}" presName="negativeSpace" presStyleCnt="0"/>
      <dgm:spPr/>
    </dgm:pt>
    <dgm:pt modelId="{CA066A02-811D-463C-A140-150610805B4A}" type="pres">
      <dgm:prSet presAssocID="{BA5A440D-D0E1-4AF7-BBF3-E5525E4C93D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07CE637-13B4-422B-8C98-964E11F556D1}" type="presOf" srcId="{BA5A440D-D0E1-4AF7-BBF3-E5525E4C93D3}" destId="{FBE75E17-1521-4D54-8D7E-40609C97A2C6}" srcOrd="0" destOrd="0" presId="urn:microsoft.com/office/officeart/2005/8/layout/list1"/>
    <dgm:cxn modelId="{87DABCFA-BB15-42CB-B6A0-82BB32335EA3}" type="presOf" srcId="{668668DF-884A-41F0-9C95-25446AA3C9C9}" destId="{51D64E80-FB28-4B0C-90EE-2F5D81BD6A0F}" srcOrd="0" destOrd="0" presId="urn:microsoft.com/office/officeart/2005/8/layout/list1"/>
    <dgm:cxn modelId="{5A258C14-550A-4853-8710-F3C3883A3655}" srcId="{895F4296-06F6-405A-B842-F65B16C31E14}" destId="{668668DF-884A-41F0-9C95-25446AA3C9C9}" srcOrd="0" destOrd="0" parTransId="{1357E46F-3C1C-4A0E-936F-0E05EBE843E3}" sibTransId="{18D84935-145A-4EFA-BD74-1199DE1DA137}"/>
    <dgm:cxn modelId="{71EA0411-1994-4B51-8DD5-0F917DB49D9C}" type="presOf" srcId="{AFC6C2C4-8361-4D1F-9D05-87EDB8DF54E7}" destId="{A06346F5-103F-4CA4-9236-641FE21F2E61}" srcOrd="0" destOrd="0" presId="urn:microsoft.com/office/officeart/2005/8/layout/list1"/>
    <dgm:cxn modelId="{131AD0B6-5FD9-4408-92E0-96353FF09CDD}" type="presOf" srcId="{AFC6C2C4-8361-4D1F-9D05-87EDB8DF54E7}" destId="{CF884963-3825-4C85-B33E-93AAB37AB64C}" srcOrd="1" destOrd="0" presId="urn:microsoft.com/office/officeart/2005/8/layout/list1"/>
    <dgm:cxn modelId="{D52025C3-BE7C-420F-8A3A-CB72DE23C0D5}" srcId="{895F4296-06F6-405A-B842-F65B16C31E14}" destId="{BA5A440D-D0E1-4AF7-BBF3-E5525E4C93D3}" srcOrd="4" destOrd="0" parTransId="{943645A3-6ED8-49C2-9D1D-8F59917D9C61}" sibTransId="{13AD37B7-D788-4B92-9458-1476D63F0984}"/>
    <dgm:cxn modelId="{2DB3C280-8C12-48B0-A447-B894EEB12FB6}" type="presOf" srcId="{0CB170B0-26C3-44DE-B180-2C76BB25CBAB}" destId="{B22F332E-C5AF-4F6D-9BAC-673BCD112786}" srcOrd="1" destOrd="0" presId="urn:microsoft.com/office/officeart/2005/8/layout/list1"/>
    <dgm:cxn modelId="{56A655F6-E760-4AD3-BFC7-653FDB996F80}" srcId="{895F4296-06F6-405A-B842-F65B16C31E14}" destId="{AFC6C2C4-8361-4D1F-9D05-87EDB8DF54E7}" srcOrd="3" destOrd="0" parTransId="{5EEA4BC1-75C1-42DC-A033-D267C66EDB77}" sibTransId="{58AE0FCD-4F5D-454B-8943-DD0C1CFBAADC}"/>
    <dgm:cxn modelId="{43E06656-951B-4CD5-80CF-1EC151FA5DF0}" srcId="{895F4296-06F6-405A-B842-F65B16C31E14}" destId="{6625EED9-5871-433F-B722-A5D2723A5F78}" srcOrd="1" destOrd="0" parTransId="{5CCCC69B-F240-4805-8348-8911DE4E4AC6}" sibTransId="{CAC9E2BD-A0D4-4D93-9956-2D723F5D4D9B}"/>
    <dgm:cxn modelId="{770536D7-6A0E-424F-9C9E-E684DDD07015}" type="presOf" srcId="{6625EED9-5871-433F-B722-A5D2723A5F78}" destId="{7A325F6A-7CAF-4290-804A-4880F6A979F0}" srcOrd="0" destOrd="0" presId="urn:microsoft.com/office/officeart/2005/8/layout/list1"/>
    <dgm:cxn modelId="{848F7BEC-A6AA-4561-A494-89342BC17C26}" srcId="{895F4296-06F6-405A-B842-F65B16C31E14}" destId="{0CB170B0-26C3-44DE-B180-2C76BB25CBAB}" srcOrd="2" destOrd="0" parTransId="{6BA90361-63A1-467C-83CD-92AB51353609}" sibTransId="{B8448131-0706-4EB9-842B-3194EE04A415}"/>
    <dgm:cxn modelId="{7882DF25-205C-4526-AED2-CC9BF9B15DC0}" type="presOf" srcId="{668668DF-884A-41F0-9C95-25446AA3C9C9}" destId="{9CA238A3-249A-46C8-B77A-25FEF83D1CA4}" srcOrd="1" destOrd="0" presId="urn:microsoft.com/office/officeart/2005/8/layout/list1"/>
    <dgm:cxn modelId="{836FF00A-3ADF-4593-8A2A-FD2D30A9AD56}" type="presOf" srcId="{6625EED9-5871-433F-B722-A5D2723A5F78}" destId="{513C9190-6DC1-4163-8065-0F2AEC99EDD5}" srcOrd="1" destOrd="0" presId="urn:microsoft.com/office/officeart/2005/8/layout/list1"/>
    <dgm:cxn modelId="{CE2EFA39-BF1C-43F7-A2CE-CCA99C8E62B6}" type="presOf" srcId="{0CB170B0-26C3-44DE-B180-2C76BB25CBAB}" destId="{C6FA69C4-54C5-475C-9464-D9951E04EEAD}" srcOrd="0" destOrd="0" presId="urn:microsoft.com/office/officeart/2005/8/layout/list1"/>
    <dgm:cxn modelId="{0737BD29-6A2B-4790-BDD1-70C246119DBC}" type="presOf" srcId="{895F4296-06F6-405A-B842-F65B16C31E14}" destId="{3DABEDBC-40DA-4C4C-AAAA-2C3D5EB9F6F6}" srcOrd="0" destOrd="0" presId="urn:microsoft.com/office/officeart/2005/8/layout/list1"/>
    <dgm:cxn modelId="{DE9C52E4-ABE8-4DCF-A713-B162D5083972}" type="presOf" srcId="{BA5A440D-D0E1-4AF7-BBF3-E5525E4C93D3}" destId="{7B583C71-3E5D-4CCC-AC4B-6843983A1E12}" srcOrd="1" destOrd="0" presId="urn:microsoft.com/office/officeart/2005/8/layout/list1"/>
    <dgm:cxn modelId="{B2A2AC54-4E8B-4672-A39C-EE0C29F31964}" type="presParOf" srcId="{3DABEDBC-40DA-4C4C-AAAA-2C3D5EB9F6F6}" destId="{6D65C9B4-56F2-46C7-941D-B0219257503B}" srcOrd="0" destOrd="0" presId="urn:microsoft.com/office/officeart/2005/8/layout/list1"/>
    <dgm:cxn modelId="{ACABC1DD-4686-4D72-AE71-93FE252D24F1}" type="presParOf" srcId="{6D65C9B4-56F2-46C7-941D-B0219257503B}" destId="{51D64E80-FB28-4B0C-90EE-2F5D81BD6A0F}" srcOrd="0" destOrd="0" presId="urn:microsoft.com/office/officeart/2005/8/layout/list1"/>
    <dgm:cxn modelId="{F3671218-6978-4254-AAD5-7F91E74FDDA6}" type="presParOf" srcId="{6D65C9B4-56F2-46C7-941D-B0219257503B}" destId="{9CA238A3-249A-46C8-B77A-25FEF83D1CA4}" srcOrd="1" destOrd="0" presId="urn:microsoft.com/office/officeart/2005/8/layout/list1"/>
    <dgm:cxn modelId="{53A3A38F-C1D5-4AB5-8EA7-AFA52A0820F7}" type="presParOf" srcId="{3DABEDBC-40DA-4C4C-AAAA-2C3D5EB9F6F6}" destId="{C14DAFCA-46A2-425F-8CCC-35683ECF9D68}" srcOrd="1" destOrd="0" presId="urn:microsoft.com/office/officeart/2005/8/layout/list1"/>
    <dgm:cxn modelId="{58751B0B-FE5F-4299-B9B4-F3E6F2A44EEA}" type="presParOf" srcId="{3DABEDBC-40DA-4C4C-AAAA-2C3D5EB9F6F6}" destId="{8A5C97C4-65A2-4FF0-AA24-774B52C25769}" srcOrd="2" destOrd="0" presId="urn:microsoft.com/office/officeart/2005/8/layout/list1"/>
    <dgm:cxn modelId="{1FA034BB-0F12-4ABF-99A9-1B79F2DB63C5}" type="presParOf" srcId="{3DABEDBC-40DA-4C4C-AAAA-2C3D5EB9F6F6}" destId="{12B6D788-9925-481C-A9C2-A5D780B42ACF}" srcOrd="3" destOrd="0" presId="urn:microsoft.com/office/officeart/2005/8/layout/list1"/>
    <dgm:cxn modelId="{75137AD3-D04F-4B0B-B265-988B10981B62}" type="presParOf" srcId="{3DABEDBC-40DA-4C4C-AAAA-2C3D5EB9F6F6}" destId="{2EA0BADC-4316-419B-85FD-CDF624B72F97}" srcOrd="4" destOrd="0" presId="urn:microsoft.com/office/officeart/2005/8/layout/list1"/>
    <dgm:cxn modelId="{A505BAEB-38A6-48D3-8C6E-600D534A637F}" type="presParOf" srcId="{2EA0BADC-4316-419B-85FD-CDF624B72F97}" destId="{7A325F6A-7CAF-4290-804A-4880F6A979F0}" srcOrd="0" destOrd="0" presId="urn:microsoft.com/office/officeart/2005/8/layout/list1"/>
    <dgm:cxn modelId="{8EA2140E-6A99-4D30-8725-C9B1A7A6B563}" type="presParOf" srcId="{2EA0BADC-4316-419B-85FD-CDF624B72F97}" destId="{513C9190-6DC1-4163-8065-0F2AEC99EDD5}" srcOrd="1" destOrd="0" presId="urn:microsoft.com/office/officeart/2005/8/layout/list1"/>
    <dgm:cxn modelId="{4B8B8B35-89E9-40FE-8B23-8CD652BD6B85}" type="presParOf" srcId="{3DABEDBC-40DA-4C4C-AAAA-2C3D5EB9F6F6}" destId="{0FE33EA7-D3B5-45A4-ACD8-9684AFAB2F1B}" srcOrd="5" destOrd="0" presId="urn:microsoft.com/office/officeart/2005/8/layout/list1"/>
    <dgm:cxn modelId="{E0FB4226-F43D-4F6E-8996-AA23698A220F}" type="presParOf" srcId="{3DABEDBC-40DA-4C4C-AAAA-2C3D5EB9F6F6}" destId="{D0B165E5-FB74-4240-AD4F-57396241D4C0}" srcOrd="6" destOrd="0" presId="urn:microsoft.com/office/officeart/2005/8/layout/list1"/>
    <dgm:cxn modelId="{48A13E4B-456A-4835-8615-6E0005ECDF3A}" type="presParOf" srcId="{3DABEDBC-40DA-4C4C-AAAA-2C3D5EB9F6F6}" destId="{8AE64110-3D0C-4497-A520-1EBA3FFDF23C}" srcOrd="7" destOrd="0" presId="urn:microsoft.com/office/officeart/2005/8/layout/list1"/>
    <dgm:cxn modelId="{C7069CC9-E836-46FF-A57F-8339B06F00EB}" type="presParOf" srcId="{3DABEDBC-40DA-4C4C-AAAA-2C3D5EB9F6F6}" destId="{6BADBF1F-90C6-438E-BDF8-0D5923EDEE2B}" srcOrd="8" destOrd="0" presId="urn:microsoft.com/office/officeart/2005/8/layout/list1"/>
    <dgm:cxn modelId="{EE46C98B-6084-470F-8C7C-0DA0D8097F1C}" type="presParOf" srcId="{6BADBF1F-90C6-438E-BDF8-0D5923EDEE2B}" destId="{C6FA69C4-54C5-475C-9464-D9951E04EEAD}" srcOrd="0" destOrd="0" presId="urn:microsoft.com/office/officeart/2005/8/layout/list1"/>
    <dgm:cxn modelId="{CA5C0581-A5A4-4981-9224-ECE5A12A6522}" type="presParOf" srcId="{6BADBF1F-90C6-438E-BDF8-0D5923EDEE2B}" destId="{B22F332E-C5AF-4F6D-9BAC-673BCD112786}" srcOrd="1" destOrd="0" presId="urn:microsoft.com/office/officeart/2005/8/layout/list1"/>
    <dgm:cxn modelId="{D994B90D-0852-4783-BBC4-91E78C947756}" type="presParOf" srcId="{3DABEDBC-40DA-4C4C-AAAA-2C3D5EB9F6F6}" destId="{2D516DE6-0057-44EE-B79A-5A566552BC69}" srcOrd="9" destOrd="0" presId="urn:microsoft.com/office/officeart/2005/8/layout/list1"/>
    <dgm:cxn modelId="{11203AED-DCB0-4E02-8216-94BE886EC930}" type="presParOf" srcId="{3DABEDBC-40DA-4C4C-AAAA-2C3D5EB9F6F6}" destId="{6ADB5D3C-72AE-4C8D-9252-945D5A7A2FDD}" srcOrd="10" destOrd="0" presId="urn:microsoft.com/office/officeart/2005/8/layout/list1"/>
    <dgm:cxn modelId="{E11120D4-9A5D-4D4A-B2FA-26118420101D}" type="presParOf" srcId="{3DABEDBC-40DA-4C4C-AAAA-2C3D5EB9F6F6}" destId="{1415B930-78EE-40C1-ACD1-37C765AD8503}" srcOrd="11" destOrd="0" presId="urn:microsoft.com/office/officeart/2005/8/layout/list1"/>
    <dgm:cxn modelId="{5DD354AE-0D89-4BC9-91E8-9D562DD0DC14}" type="presParOf" srcId="{3DABEDBC-40DA-4C4C-AAAA-2C3D5EB9F6F6}" destId="{D0D7D332-53DE-47B9-9C9E-7F2DBC432D7A}" srcOrd="12" destOrd="0" presId="urn:microsoft.com/office/officeart/2005/8/layout/list1"/>
    <dgm:cxn modelId="{30CA8170-0CFC-4548-8B10-DAE7D0BF103C}" type="presParOf" srcId="{D0D7D332-53DE-47B9-9C9E-7F2DBC432D7A}" destId="{A06346F5-103F-4CA4-9236-641FE21F2E61}" srcOrd="0" destOrd="0" presId="urn:microsoft.com/office/officeart/2005/8/layout/list1"/>
    <dgm:cxn modelId="{1363B686-7FD2-4C86-BB02-06DFD03ACAF8}" type="presParOf" srcId="{D0D7D332-53DE-47B9-9C9E-7F2DBC432D7A}" destId="{CF884963-3825-4C85-B33E-93AAB37AB64C}" srcOrd="1" destOrd="0" presId="urn:microsoft.com/office/officeart/2005/8/layout/list1"/>
    <dgm:cxn modelId="{ECCA85B6-927F-4DAC-A560-153A89870E6F}" type="presParOf" srcId="{3DABEDBC-40DA-4C4C-AAAA-2C3D5EB9F6F6}" destId="{30FEE21E-D674-4C28-9492-D34E2BCCA14D}" srcOrd="13" destOrd="0" presId="urn:microsoft.com/office/officeart/2005/8/layout/list1"/>
    <dgm:cxn modelId="{43185BDF-8AAD-45FD-B1A9-B9BC7555CA37}" type="presParOf" srcId="{3DABEDBC-40DA-4C4C-AAAA-2C3D5EB9F6F6}" destId="{09A0A06A-8863-455F-8A00-B0C9DB4C90A1}" srcOrd="14" destOrd="0" presId="urn:microsoft.com/office/officeart/2005/8/layout/list1"/>
    <dgm:cxn modelId="{8EF4AD8A-396F-4CCE-B2D5-D17F812C0740}" type="presParOf" srcId="{3DABEDBC-40DA-4C4C-AAAA-2C3D5EB9F6F6}" destId="{3E618F5E-5FCD-4EFD-B28A-8DFED7129883}" srcOrd="15" destOrd="0" presId="urn:microsoft.com/office/officeart/2005/8/layout/list1"/>
    <dgm:cxn modelId="{865042C6-D6D5-42E5-B3A4-9C41EFCB567D}" type="presParOf" srcId="{3DABEDBC-40DA-4C4C-AAAA-2C3D5EB9F6F6}" destId="{E4BF62D1-1953-4419-95D8-2BBEC14A9DD6}" srcOrd="16" destOrd="0" presId="urn:microsoft.com/office/officeart/2005/8/layout/list1"/>
    <dgm:cxn modelId="{609F6778-C63C-4037-8233-BAAED0CB96FF}" type="presParOf" srcId="{E4BF62D1-1953-4419-95D8-2BBEC14A9DD6}" destId="{FBE75E17-1521-4D54-8D7E-40609C97A2C6}" srcOrd="0" destOrd="0" presId="urn:microsoft.com/office/officeart/2005/8/layout/list1"/>
    <dgm:cxn modelId="{C46E7520-73FF-4304-BC92-8DCDE82FD104}" type="presParOf" srcId="{E4BF62D1-1953-4419-95D8-2BBEC14A9DD6}" destId="{7B583C71-3E5D-4CCC-AC4B-6843983A1E12}" srcOrd="1" destOrd="0" presId="urn:microsoft.com/office/officeart/2005/8/layout/list1"/>
    <dgm:cxn modelId="{E3245A9F-128A-4CFA-B699-57E19C85FDCE}" type="presParOf" srcId="{3DABEDBC-40DA-4C4C-AAAA-2C3D5EB9F6F6}" destId="{0CB5EB09-4F26-4233-B1C3-225C15E6CCAF}" srcOrd="17" destOrd="0" presId="urn:microsoft.com/office/officeart/2005/8/layout/list1"/>
    <dgm:cxn modelId="{88F4F277-25E4-41AB-8731-4EB012B8444B}" type="presParOf" srcId="{3DABEDBC-40DA-4C4C-AAAA-2C3D5EB9F6F6}" destId="{CA066A02-811D-463C-A140-150610805B4A}" srcOrd="18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Подготовка к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письменной части ОГЭ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ЕГЭ по английскому языку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algn="r">
              <a:spcBef>
                <a:spcPts val="0"/>
              </a:spcBef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учитель английского языка</a:t>
            </a:r>
          </a:p>
          <a:p>
            <a:pPr algn="r">
              <a:spcBef>
                <a:spcPts val="0"/>
              </a:spcBef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1 кв. категории</a:t>
            </a:r>
          </a:p>
          <a:p>
            <a:pPr algn="r">
              <a:spcBef>
                <a:spcPts val="0"/>
              </a:spcBef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МБОУ «Лицей №120 г.Челябинска»</a:t>
            </a:r>
          </a:p>
          <a:p>
            <a:pPr algn="r"/>
            <a:r>
              <a:rPr lang="ru-RU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Пашнина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Любовь Алексеевна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ОБУЧЕНИЕ ВЫПОЛНЕНИЮ ЗАДАНИЙ </a:t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из раздела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«Письмо»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28800" y="1371600"/>
            <a:ext cx="54864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ЭЛЕКТРОННОЕ ПИСЬМО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1000" y="2362200"/>
            <a:ext cx="2895600" cy="1295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изучение структуры письма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3810000"/>
            <a:ext cx="2895600" cy="1295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изучение фраз «клише» 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34000" y="2362200"/>
            <a:ext cx="2895600" cy="1295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тренировка ответов на вопросы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34000" y="3810000"/>
            <a:ext cx="2895600" cy="1295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отработка лексики по темам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219200" y="5486400"/>
            <a:ext cx="1828800" cy="1295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ЕГЭ</a:t>
            </a:r>
            <a:endParaRPr lang="ru-RU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люс 9"/>
          <p:cNvSpPr/>
          <p:nvPr/>
        </p:nvSpPr>
        <p:spPr>
          <a:xfrm>
            <a:off x="3429000" y="5715000"/>
            <a:ext cx="1371600" cy="838200"/>
          </a:xfrm>
          <a:prstGeom prst="mathPlu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181600" y="5334000"/>
            <a:ext cx="2895600" cy="1295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тренировка вопросительных предложений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ОБУЧЕНИЕ ВЫПОЛНЕНИЮ ЗАДАНИЙ </a:t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из раздела «Письмо»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05000" y="1295400"/>
            <a:ext cx="53340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ЭССЕ НА ОСНОВЕ ГРАФИКОВ (ЕГЭ)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Схема 6"/>
          <p:cNvGraphicFramePr/>
          <p:nvPr/>
        </p:nvGraphicFramePr>
        <p:xfrm>
          <a:off x="838200" y="1981200"/>
          <a:ext cx="7848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ОБЩИЕ РЕКОМЕНДАЦИИ ПО ПОДГОТОВКЕ К ГИА ПО АНГЛИЙСКОМУ ЯЗЫКУ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хема 3"/>
          <p:cNvGraphicFramePr/>
          <p:nvPr/>
        </p:nvGraphicFramePr>
        <p:xfrm>
          <a:off x="1524000" y="1397000"/>
          <a:ext cx="70866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ГОСУДАРСТВЕННАЯ ИТОГОВАЯ АТТЕСТАЦИЯ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90600" y="1981200"/>
            <a:ext cx="2667000" cy="1066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ОГЭ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257800" y="1981200"/>
            <a:ext cx="2667000" cy="1066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ЕГЭ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447800" y="3505200"/>
            <a:ext cx="1905000" cy="8382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9 КЛАСС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638800" y="3505200"/>
            <a:ext cx="1905000" cy="8382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11 КЛАСС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4800600"/>
            <a:ext cx="3505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КУРС ОСНОВНОГО ОБЩЕГО ОБРАЗОВАНИЯ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953000" y="4800600"/>
            <a:ext cx="3505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КУРС СРЕДНЕГО ОБЩЕГО ОБРАЗОВАНИЯ</a:t>
            </a:r>
            <a:endParaRPr lang="ru-RU" dirty="0"/>
          </a:p>
        </p:txBody>
      </p:sp>
      <p:sp>
        <p:nvSpPr>
          <p:cNvPr id="10" name="Стрелка вниз 9"/>
          <p:cNvSpPr/>
          <p:nvPr/>
        </p:nvSpPr>
        <p:spPr>
          <a:xfrm>
            <a:off x="2286000" y="304800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6477000" y="304800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2286000" y="434340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>
            <a:off x="6553200" y="434340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/>
        </p:nvGraphicFramePr>
        <p:xfrm>
          <a:off x="1524000" y="1397000"/>
          <a:ext cx="68580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СТРУКТУРА ЭКЗАМЕНА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СТРАТЕГИЯ ПОДГОТОВКИ К ВЫПОЛНЕНИЮ РАЗДЕЛА «АУДИРОВАНИЕ»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1524000"/>
            <a:ext cx="762000" cy="472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Субъективные условия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90600" y="1524000"/>
            <a:ext cx="41148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незнакомые грамматические явления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90600" y="2286000"/>
            <a:ext cx="41148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наличие лишней информации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90600" y="3962400"/>
            <a:ext cx="41148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темп речи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90600" y="4876800"/>
            <a:ext cx="41148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индивидуальные особенности речи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90600" y="5715000"/>
            <a:ext cx="41148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кратковременность воспринимаемой информации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990600" y="3124200"/>
            <a:ext cx="41148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незнакомые грамматические явления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229600" y="1600200"/>
            <a:ext cx="762000" cy="472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объективные условия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486400" y="1676400"/>
            <a:ext cx="26670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наличие фонематического слуха 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486400" y="2514600"/>
            <a:ext cx="26670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наличие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аудитивной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памяти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486400" y="3429000"/>
            <a:ext cx="26670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наличие воображения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486400" y="4419600"/>
            <a:ext cx="26670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сохранение внимания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486400" y="5562600"/>
            <a:ext cx="26670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способность справляться с трудностями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СТРАТЕГИЯ ПОДГОТОВКИ К ВЫПОЛНЕНИЮ РАЗДЕЛА «АУДИРОВАНИЕ»</a:t>
            </a:r>
            <a:endParaRPr lang="ru-RU" sz="2800" dirty="0"/>
          </a:p>
        </p:txBody>
      </p:sp>
      <p:graphicFrame>
        <p:nvGraphicFramePr>
          <p:cNvPr id="5" name="Схема 4"/>
          <p:cNvGraphicFramePr/>
          <p:nvPr/>
        </p:nvGraphicFramePr>
        <p:xfrm>
          <a:off x="1524000" y="1397000"/>
          <a:ext cx="7467600" cy="523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ОБУЧЕНИЕ СМЫСЛОВОМУ ЧТЕНИЮ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1600200"/>
            <a:ext cx="7391400" cy="5334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ТИПИЧНЫЕ ОШИБКИ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62000" y="2819400"/>
            <a:ext cx="2209800" cy="990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ПАНИКА ПРИ ВИДЕ НЕЗНАКОМЫХ СЛОВ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09600" y="4495800"/>
            <a:ext cx="48006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ОТСУТСТВИЕ НАВЫКА ИСПОЛЬЗОВАНИЯ ЯЗЫКОВОЙ ДОГАДКИ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76600" y="2819400"/>
            <a:ext cx="2209800" cy="990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ИГНОРИРОВАНИЕ НЕЗНАКОМЫХ СЛОВ/ФРАЗ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867400" y="2819400"/>
            <a:ext cx="2209800" cy="990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НЕВЕРНОЕ РАСПРЕДЕЛЕНИЕ СИЛ И ВРЕМЕНИ 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943600" y="4495800"/>
            <a:ext cx="22098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НЕХВАТКА ВРЕМЕНИ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1752600" y="2133600"/>
            <a:ext cx="228600" cy="609600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4267200" y="2133600"/>
            <a:ext cx="228600" cy="609600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6858000" y="2133600"/>
            <a:ext cx="228600" cy="609600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>
            <a:off x="1828800" y="3810000"/>
            <a:ext cx="228600" cy="609600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низ 13"/>
          <p:cNvSpPr/>
          <p:nvPr/>
        </p:nvSpPr>
        <p:spPr>
          <a:xfrm>
            <a:off x="6934200" y="3810000"/>
            <a:ext cx="228600" cy="609600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низ 14"/>
          <p:cNvSpPr/>
          <p:nvPr/>
        </p:nvSpPr>
        <p:spPr>
          <a:xfrm>
            <a:off x="4267200" y="3810000"/>
            <a:ext cx="228600" cy="609600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ОБУЧЕНИЕ СМЫСЛОВОМУ ЧТЕНИЮ</a:t>
            </a:r>
            <a:endParaRPr lang="ru-RU" sz="2800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381000" y="2971800"/>
            <a:ext cx="3886200" cy="124663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ДЕЛЕНИЕ ТЕКСТА НА ЛОГИЧЕСКИЕ ЧАСТИ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457200" y="4572000"/>
            <a:ext cx="3886200" cy="124663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СОБЛЮДЕНИЕ ВРЕМЕНИ ВЫПОЛНЕНИЯ ЗАДАНИЙ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81000" y="1447800"/>
            <a:ext cx="3886200" cy="124663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ОПРЕДЕЛЕНИЕ КЛЮЧЕВЫХ СЛОВ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трелка влево 7"/>
          <p:cNvSpPr/>
          <p:nvPr/>
        </p:nvSpPr>
        <p:spPr>
          <a:xfrm>
            <a:off x="5029200" y="1752600"/>
            <a:ext cx="3886200" cy="1219200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ОТВЕТЫ НА ВОПРОСЫ ПО ТЕКСТУ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трелка влево 8"/>
          <p:cNvSpPr/>
          <p:nvPr/>
        </p:nvSpPr>
        <p:spPr>
          <a:xfrm>
            <a:off x="5029200" y="3276600"/>
            <a:ext cx="3886200" cy="1219200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ИНТЕРПРЕТАЦИЯ ПРОЧИТАННОГО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трелка влево 9"/>
          <p:cNvSpPr/>
          <p:nvPr/>
        </p:nvSpPr>
        <p:spPr>
          <a:xfrm>
            <a:off x="5029200" y="4876800"/>
            <a:ext cx="3886200" cy="1219200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ПОДБОР ЗАГОЛОВКОВ К ТЕКСТАМ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ОБУЧЕНИЕ ВЫПОЛНЕНИЮ ЗАДАНИЙ </a:t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из раздела «Лексика и грамматика»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1524000"/>
            <a:ext cx="3886200" cy="76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ГРАММАТИЧЕСКАЯ ФОРМА СЛОВА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724400" y="1524000"/>
            <a:ext cx="3886200" cy="76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СЛОВООБРАЗОВАНИЕ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09600" y="2514600"/>
            <a:ext cx="38862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чтение текста целиком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724400" y="3581400"/>
            <a:ext cx="38862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определение части речи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09600" y="4191000"/>
            <a:ext cx="38862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определение залога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09600" y="5181600"/>
            <a:ext cx="38862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определение типа предложения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09600" y="6019800"/>
            <a:ext cx="38862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вспомнить исключения из правил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Стрелка вниз 10"/>
          <p:cNvSpPr/>
          <p:nvPr/>
        </p:nvSpPr>
        <p:spPr>
          <a:xfrm>
            <a:off x="2514600" y="2209800"/>
            <a:ext cx="228600" cy="304800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2514600" y="3048000"/>
            <a:ext cx="228600" cy="304800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>
            <a:off x="2438400" y="3886200"/>
            <a:ext cx="228600" cy="304800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низ 13"/>
          <p:cNvSpPr/>
          <p:nvPr/>
        </p:nvSpPr>
        <p:spPr>
          <a:xfrm>
            <a:off x="2438400" y="4800600"/>
            <a:ext cx="228600" cy="304800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низ 14"/>
          <p:cNvSpPr/>
          <p:nvPr/>
        </p:nvSpPr>
        <p:spPr>
          <a:xfrm>
            <a:off x="2438400" y="5715000"/>
            <a:ext cx="228600" cy="304800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724400" y="2667000"/>
            <a:ext cx="38862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чтение текста целиком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09600" y="3352800"/>
            <a:ext cx="38862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определение части речи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724400" y="4648200"/>
            <a:ext cx="38862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правила словообразования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800600" y="5638800"/>
            <a:ext cx="38862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определение положительности или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отрицательноти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значения слова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Стрелка вниз 19"/>
          <p:cNvSpPr/>
          <p:nvPr/>
        </p:nvSpPr>
        <p:spPr>
          <a:xfrm>
            <a:off x="6705600" y="2286000"/>
            <a:ext cx="228600" cy="381000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низ 20"/>
          <p:cNvSpPr/>
          <p:nvPr/>
        </p:nvSpPr>
        <p:spPr>
          <a:xfrm>
            <a:off x="6705600" y="3276600"/>
            <a:ext cx="228600" cy="304800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низ 21"/>
          <p:cNvSpPr/>
          <p:nvPr/>
        </p:nvSpPr>
        <p:spPr>
          <a:xfrm>
            <a:off x="6705600" y="4191000"/>
            <a:ext cx="228600" cy="457200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низ 22"/>
          <p:cNvSpPr/>
          <p:nvPr/>
        </p:nvSpPr>
        <p:spPr>
          <a:xfrm>
            <a:off x="6781800" y="5257800"/>
            <a:ext cx="228600" cy="381000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476</Words>
  <PresentationFormat>Экран (4:3)</PresentationFormat>
  <Paragraphs>128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Office Theme</vt:lpstr>
      <vt:lpstr>Подготовка к письменной части ОГЭ и ЕГЭ по английскому языку</vt:lpstr>
      <vt:lpstr>ГОСУДАРСТВЕННАЯ ИТОГОВАЯ АТТЕСТАЦИЯ</vt:lpstr>
      <vt:lpstr>Слайд 3</vt:lpstr>
      <vt:lpstr>СТРУКТУРА ЭКЗАМЕНА</vt:lpstr>
      <vt:lpstr>СТРАТЕГИЯ ПОДГОТОВКИ К ВЫПОЛНЕНИЮ РАЗДЕЛА «АУДИРОВАНИЕ»</vt:lpstr>
      <vt:lpstr>СТРАТЕГИЯ ПОДГОТОВКИ К ВЫПОЛНЕНИЮ РАЗДЕЛА «АУДИРОВАНИЕ»</vt:lpstr>
      <vt:lpstr>ОБУЧЕНИЕ СМЫСЛОВОМУ ЧТЕНИЮ</vt:lpstr>
      <vt:lpstr>ОБУЧЕНИЕ СМЫСЛОВОМУ ЧТЕНИЮ</vt:lpstr>
      <vt:lpstr>ОБУЧЕНИЕ ВЫПОЛНЕНИЮ ЗАДАНИЙ  из раздела «Лексика и грамматика»</vt:lpstr>
      <vt:lpstr>ОБУЧЕНИЕ ВЫПОЛНЕНИЮ ЗАДАНИЙ  из раздела «Письмо»</vt:lpstr>
      <vt:lpstr>ОБУЧЕНИЕ ВЫПОЛНЕНИЮ ЗАДАНИЙ  из раздела «Письмо»</vt:lpstr>
      <vt:lpstr>ОБЩИЕ РЕКОМЕНДАЦИИ ПО ПОДГОТОВКЕ К ГИА ПО АНГЛИЙСКОМУ ЯЗЫКУ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Подготовка к ОГЭ и ЕГЭ по английскому языку</dc:title>
  <dc:creator>admin</dc:creator>
  <cp:lastModifiedBy>admin</cp:lastModifiedBy>
  <cp:revision>26</cp:revision>
  <dcterms:created xsi:type="dcterms:W3CDTF">2023-04-06T18:51:06Z</dcterms:created>
  <dcterms:modified xsi:type="dcterms:W3CDTF">2023-04-07T04:09:01Z</dcterms:modified>
</cp:coreProperties>
</file>