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2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08.04.2023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08.04.2023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08.04.2023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08.04.2023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08.04.2023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08.04.2023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B4C71EC6-210F-42DE-9C53-41977AD35B3D}" type="datetimeFigureOut">
              <a:rPr lang="ru-RU" smtClean="0"/>
              <a:pPr/>
              <a:t>08.04.2023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08.04.2023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Art &amp; literature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9 класс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94344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1640" y="1124744"/>
            <a:ext cx="218040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/>
              <a:t>Remain…</a:t>
            </a:r>
            <a:endParaRPr lang="ru-RU" sz="3500" dirty="0"/>
          </a:p>
        </p:txBody>
      </p:sp>
      <p:pic>
        <p:nvPicPr>
          <p:cNvPr id="1026" name="Picture 2" descr="https://www.meme-arsenal.com/memes/31621b898d63260d8eca927216c2445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3140968"/>
            <a:ext cx="2915815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6660232" y="2636912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3) Grains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512045" y="2636912"/>
            <a:ext cx="1146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2) Animal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93405" y="2636912"/>
            <a:ext cx="1659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1) Anonymous</a:t>
            </a:r>
            <a:endParaRPr lang="ru-RU" dirty="0"/>
          </a:p>
        </p:txBody>
      </p:sp>
      <p:pic>
        <p:nvPicPr>
          <p:cNvPr id="1028" name="Picture 4" descr="https://wallpapers.com/images/featured-full/cub-t88gtg2q39uebgt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140968"/>
            <a:ext cx="3116792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exp.idk.ru/wp-content/uploads/2021/08/5f6b36d45e34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140968"/>
            <a:ext cx="2843808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5426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0850" y="4941168"/>
            <a:ext cx="338265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/>
              <a:t>Photography - </a:t>
            </a:r>
            <a:r>
              <a:rPr lang="ru-RU" sz="3500" dirty="0" smtClean="0"/>
              <a:t>?</a:t>
            </a:r>
            <a:endParaRPr lang="ru-RU" sz="35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2996952"/>
            <a:ext cx="273183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/>
              <a:t>Sculpture - </a:t>
            </a:r>
            <a:r>
              <a:rPr lang="ru-RU" sz="3500" dirty="0" smtClean="0"/>
              <a:t>?</a:t>
            </a:r>
            <a:endParaRPr lang="ru-RU" sz="3500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124744"/>
            <a:ext cx="363112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/>
              <a:t>Painting - Painter</a:t>
            </a:r>
            <a:endParaRPr lang="ru-RU" sz="3500" dirty="0"/>
          </a:p>
        </p:txBody>
      </p:sp>
      <p:pic>
        <p:nvPicPr>
          <p:cNvPr id="2050" name="Picture 2" descr="https://i.pinimg.com/originals/ff/97/d5/ff97d5c6a5adaa4053a9afc5fc563e8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23538"/>
            <a:ext cx="2880320" cy="181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mg.bluefincharters.net/img/entertainment-careers/notable-artist-residencies-in-the-usa-1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48062" y="2636912"/>
            <a:ext cx="2880321" cy="181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calendata.ru/wp-content/uploads/2021/05/8-1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46430" y="4665943"/>
            <a:ext cx="2881951" cy="181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4013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9560483"/>
              </p:ext>
            </p:extLst>
          </p:nvPr>
        </p:nvGraphicFramePr>
        <p:xfrm>
          <a:off x="611560" y="1844824"/>
          <a:ext cx="7886928" cy="2304256"/>
        </p:xfrm>
        <a:graphic>
          <a:graphicData uri="http://schemas.openxmlformats.org/drawingml/2006/table">
            <a:tbl>
              <a:tblPr/>
              <a:tblGrid>
                <a:gridCol w="2628976"/>
                <a:gridCol w="2628976"/>
                <a:gridCol w="2628976"/>
              </a:tblGrid>
              <a:tr h="420137">
                <a:tc>
                  <a:txBody>
                    <a:bodyPr/>
                    <a:lstStyle/>
                    <a:p>
                      <a:pPr algn="l" fontAlgn="t"/>
                      <a:r>
                        <a:rPr lang="en-US" b="0" i="1" dirty="0">
                          <a:effectLst/>
                        </a:rPr>
                        <a:t>Adjective/ Adverb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i="1">
                          <a:effectLst/>
                        </a:rPr>
                        <a:t>Comparative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i="1">
                          <a:effectLst/>
                        </a:rPr>
                        <a:t>Superlative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1991">
                <a:tc>
                  <a:txBody>
                    <a:bodyPr/>
                    <a:lstStyle/>
                    <a:p>
                      <a:pPr algn="l" fontAlgn="t"/>
                      <a:r>
                        <a:rPr lang="en-US" i="1" dirty="0">
                          <a:effectLst/>
                        </a:rPr>
                        <a:t>Young </a:t>
                      </a:r>
                      <a:endParaRPr lang="ru-RU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i="1" dirty="0" smtClean="0">
                          <a:effectLst/>
                        </a:rPr>
                        <a:t>?</a:t>
                      </a:r>
                      <a:r>
                        <a:rPr lang="en-US" i="1" dirty="0" smtClean="0">
                          <a:effectLst/>
                        </a:rPr>
                        <a:t> </a:t>
                      </a:r>
                      <a:endParaRPr lang="ru-RU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i="1" dirty="0">
                          <a:effectLst/>
                        </a:rPr>
                        <a:t>Youngest </a:t>
                      </a:r>
                      <a:endParaRPr lang="ru-RU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137">
                <a:tc>
                  <a:txBody>
                    <a:bodyPr/>
                    <a:lstStyle/>
                    <a:p>
                      <a:pPr algn="l" fontAlgn="t"/>
                      <a:r>
                        <a:rPr lang="en-US" i="1" dirty="0" smtClean="0">
                          <a:effectLst/>
                        </a:rPr>
                        <a:t>Late</a:t>
                      </a:r>
                      <a:r>
                        <a:rPr lang="ru-RU" i="1" dirty="0" smtClean="0">
                          <a:effectLst/>
                        </a:rPr>
                        <a:t>)</a:t>
                      </a:r>
                      <a:endParaRPr lang="ru-RU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i="1" dirty="0" smtClean="0">
                          <a:effectLst/>
                        </a:rPr>
                        <a:t>Later</a:t>
                      </a:r>
                      <a:endParaRPr lang="ru-RU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i="1" dirty="0" smtClean="0">
                          <a:effectLst/>
                        </a:rPr>
                        <a:t>?</a:t>
                      </a:r>
                      <a:r>
                        <a:rPr lang="en-US" i="1" dirty="0" smtClean="0">
                          <a:effectLst/>
                        </a:rPr>
                        <a:t> </a:t>
                      </a:r>
                      <a:endParaRPr lang="ru-RU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1991">
                <a:tc>
                  <a:txBody>
                    <a:bodyPr/>
                    <a:lstStyle/>
                    <a:p>
                      <a:pPr algn="l" fontAlgn="t"/>
                      <a:r>
                        <a:rPr lang="ru-RU" i="1" dirty="0" smtClean="0">
                          <a:effectLst/>
                        </a:rPr>
                        <a:t>? </a:t>
                      </a:r>
                      <a:endParaRPr lang="ru-RU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i="1" dirty="0" smtClean="0">
                          <a:effectLst/>
                        </a:rPr>
                        <a:t>Bigger</a:t>
                      </a:r>
                      <a:endParaRPr lang="ru-RU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i="1" dirty="0" smtClean="0">
                          <a:effectLst/>
                        </a:rPr>
                        <a:t>Biggest</a:t>
                      </a:r>
                      <a:endParaRPr lang="ru-RU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0349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496" y="404664"/>
            <a:ext cx="9073008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sz="3000" dirty="0"/>
              <a:t>Which material or equipment does not belong to the art of painting?</a:t>
            </a:r>
          </a:p>
        </p:txBody>
      </p:sp>
      <p:pic>
        <p:nvPicPr>
          <p:cNvPr id="4098" name="Picture 2" descr="https://www.etudesite.ru/upload/resize_cache/iblock/641/550_413_140cd750bba9870f18aada2478b24840a/05838695_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76873"/>
            <a:ext cx="2500340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rdstroy.ru/upload/medialibrary/00d/shamo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49228" y="4516342"/>
            <a:ext cx="2500341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ae04.alicdn.com/kf/HTB1XwI_L7zoK1RjSZFlq6yi4VXaa/1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356962"/>
            <a:ext cx="2501519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https://www.pellegrinibrera.com/wp-content/uploads/2021/02/Cavalletto-lira-MABEF-M20-c-Pellegrini-brera_milan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516342"/>
            <a:ext cx="2503453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7249" y="1907541"/>
            <a:ext cx="1535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Watercolours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2976232" y="41470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Clay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4602929" y="198763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Paintbrush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7027028" y="414701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Easel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16966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3648" y="332656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People create this during inspiration, but after that the subject has to go through the printing </a:t>
            </a:r>
            <a:r>
              <a:rPr lang="en-US" dirty="0" smtClean="0"/>
              <a:t>house</a:t>
            </a:r>
            <a:r>
              <a:rPr lang="ru-RU" dirty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83968" y="149587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book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020272" y="3947937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sculpture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139514" y="29249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picture</a:t>
            </a:r>
            <a:endParaRPr lang="ru-RU" dirty="0"/>
          </a:p>
        </p:txBody>
      </p:sp>
      <p:pic>
        <p:nvPicPr>
          <p:cNvPr id="5122" name="Picture 2" descr="https://cdn1.ozone.ru/s3/multimedia-n/600019960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3501008"/>
            <a:ext cx="3156192" cy="249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phonoteka.org/uploads/posts/2021-04/1618475066_48-p-knigi-na-belom-fone-4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2193" y="1892500"/>
            <a:ext cx="3168352" cy="249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kartinkin.net/uploads/posts/2021-07/1625799755_57-kartinkin-com-p-skulptura-art-art-krasivo-6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317269"/>
            <a:ext cx="3156192" cy="249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7366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2975" y="66137"/>
            <a:ext cx="225734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err="1" smtClean="0"/>
              <a:t>Aest</a:t>
            </a:r>
            <a:r>
              <a:rPr lang="ru-RU" sz="3500" dirty="0" smtClean="0"/>
              <a:t>?</a:t>
            </a:r>
            <a:r>
              <a:rPr lang="en-US" sz="3500" dirty="0" err="1" smtClean="0"/>
              <a:t>etics</a:t>
            </a:r>
            <a:endParaRPr lang="ru-RU" sz="3500" dirty="0"/>
          </a:p>
        </p:txBody>
      </p:sp>
      <p:sp>
        <p:nvSpPr>
          <p:cNvPr id="5" name="TextBox 4"/>
          <p:cNvSpPr txBox="1"/>
          <p:nvPr/>
        </p:nvSpPr>
        <p:spPr>
          <a:xfrm>
            <a:off x="5364088" y="66137"/>
            <a:ext cx="248177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err="1" smtClean="0"/>
              <a:t>Abstr</a:t>
            </a:r>
            <a:r>
              <a:rPr lang="ru-RU" sz="3500" dirty="0" smtClean="0"/>
              <a:t>?</a:t>
            </a:r>
            <a:r>
              <a:rPr lang="en-US" sz="3500" dirty="0" err="1" smtClean="0"/>
              <a:t>ct</a:t>
            </a:r>
            <a:r>
              <a:rPr lang="en-US" sz="3500" dirty="0" smtClean="0"/>
              <a:t> </a:t>
            </a:r>
            <a:r>
              <a:rPr lang="en-US" sz="3500" dirty="0"/>
              <a:t>art</a:t>
            </a:r>
            <a:endParaRPr lang="ru-RU" sz="3500" dirty="0"/>
          </a:p>
        </p:txBody>
      </p:sp>
      <p:sp>
        <p:nvSpPr>
          <p:cNvPr id="6" name="TextBox 5"/>
          <p:cNvSpPr txBox="1"/>
          <p:nvPr/>
        </p:nvSpPr>
        <p:spPr>
          <a:xfrm>
            <a:off x="1026832" y="3374122"/>
            <a:ext cx="240963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/>
              <a:t>Lands</a:t>
            </a:r>
            <a:r>
              <a:rPr lang="ru-RU" sz="3500" dirty="0" smtClean="0"/>
              <a:t>?</a:t>
            </a:r>
            <a:r>
              <a:rPr lang="en-US" sz="3500" dirty="0" smtClean="0"/>
              <a:t>ape</a:t>
            </a:r>
            <a:endParaRPr lang="ru-RU" sz="3500" dirty="0"/>
          </a:p>
        </p:txBody>
      </p:sp>
      <p:sp>
        <p:nvSpPr>
          <p:cNvPr id="7" name="TextBox 6"/>
          <p:cNvSpPr txBox="1"/>
          <p:nvPr/>
        </p:nvSpPr>
        <p:spPr>
          <a:xfrm>
            <a:off x="5950786" y="3374122"/>
            <a:ext cx="130837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err="1" smtClean="0"/>
              <a:t>Sh</a:t>
            </a:r>
            <a:r>
              <a:rPr lang="ru-RU" sz="3500" dirty="0" smtClean="0"/>
              <a:t>?</a:t>
            </a:r>
            <a:r>
              <a:rPr lang="en-US" sz="3500" dirty="0" smtClean="0"/>
              <a:t>w</a:t>
            </a:r>
            <a:endParaRPr lang="ru-RU" sz="3500" dirty="0"/>
          </a:p>
        </p:txBody>
      </p:sp>
      <p:pic>
        <p:nvPicPr>
          <p:cNvPr id="6146" name="Picture 2" descr="https://pixelbox.ru/wp-content/uploads/2022/01/avatar-estetik-krasota-pixelbox.ru-7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9922" y="697079"/>
            <a:ext cx="3306217" cy="234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losko.ru/wp-content/uploads/2019/05/5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0371" y="697079"/>
            <a:ext cx="3349203" cy="234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cdn.fishki.net/upload/post/2018/03/09/2532624/1-0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19685"/>
            <a:ext cx="3304632" cy="234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s://novotroitsk.orb.ru/upload/iblock/df4/xf05rabtqcj1x4qvz6b3b3mtb5634osd/DSCF7024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4638"/>
          <a:stretch/>
        </p:blipFill>
        <p:spPr bwMode="auto">
          <a:xfrm>
            <a:off x="4951864" y="4019685"/>
            <a:ext cx="3306218" cy="234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7767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9023" y="260648"/>
            <a:ext cx="64153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What other word refers to the general theme of these words?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2420888"/>
            <a:ext cx="28520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1)</a:t>
            </a:r>
            <a:r>
              <a:rPr lang="en-US" sz="3600" dirty="0"/>
              <a:t> </a:t>
            </a:r>
            <a:r>
              <a:rPr lang="en-US" sz="3600" dirty="0" smtClean="0"/>
              <a:t>tune</a:t>
            </a:r>
            <a:endParaRPr lang="ru-RU" sz="3600" dirty="0" smtClean="0"/>
          </a:p>
          <a:p>
            <a:r>
              <a:rPr lang="ru-RU" sz="3600" dirty="0" smtClean="0"/>
              <a:t>2) </a:t>
            </a:r>
            <a:r>
              <a:rPr lang="ru-RU" sz="3600" dirty="0" smtClean="0"/>
              <a:t>с</a:t>
            </a:r>
            <a:r>
              <a:rPr lang="en-US" sz="3600" dirty="0" err="1" smtClean="0"/>
              <a:t>omposer</a:t>
            </a:r>
            <a:endParaRPr lang="ru-RU" sz="3600" dirty="0" smtClean="0"/>
          </a:p>
          <a:p>
            <a:r>
              <a:rPr lang="ru-RU" sz="3600" dirty="0" smtClean="0"/>
              <a:t>3) </a:t>
            </a:r>
            <a:r>
              <a:rPr lang="ru-RU" sz="3600" dirty="0" smtClean="0"/>
              <a:t>с</a:t>
            </a:r>
            <a:r>
              <a:rPr lang="en-US" sz="3600" dirty="0" err="1" smtClean="0"/>
              <a:t>onductor</a:t>
            </a:r>
            <a:endParaRPr lang="ru-RU" sz="3600" dirty="0" smtClean="0"/>
          </a:p>
          <a:p>
            <a:r>
              <a:rPr lang="ru-RU" sz="3600" dirty="0" smtClean="0"/>
              <a:t>4)</a:t>
            </a:r>
            <a:r>
              <a:rPr lang="en-US" sz="3600" dirty="0"/>
              <a:t> </a:t>
            </a:r>
            <a:r>
              <a:rPr lang="en-US" sz="3600" dirty="0" smtClean="0"/>
              <a:t>beat</a:t>
            </a:r>
            <a:endParaRPr lang="en-US" sz="36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796136" y="2636912"/>
            <a:ext cx="2286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dirty="0" smtClean="0"/>
              <a:t>Disco</a:t>
            </a:r>
            <a:endParaRPr lang="ru-RU" sz="2500" b="1" dirty="0" smtClean="0"/>
          </a:p>
          <a:p>
            <a:r>
              <a:rPr lang="en-US" sz="2500" b="1" dirty="0" smtClean="0"/>
              <a:t>Piece</a:t>
            </a:r>
            <a:endParaRPr lang="ru-RU" sz="2500" b="1" dirty="0"/>
          </a:p>
          <a:p>
            <a:r>
              <a:rPr lang="en-US" sz="2500" b="1" dirty="0" smtClean="0"/>
              <a:t>Scale</a:t>
            </a:r>
            <a:endParaRPr lang="ru-RU" sz="2500" b="1" dirty="0" smtClean="0"/>
          </a:p>
          <a:p>
            <a:r>
              <a:rPr lang="en-US" sz="2500" b="1" dirty="0"/>
              <a:t>Seascape</a:t>
            </a:r>
          </a:p>
        </p:txBody>
      </p:sp>
    </p:spTree>
    <p:extLst>
      <p:ext uri="{BB962C8B-B14F-4D97-AF65-F5344CB8AC3E}">
        <p14:creationId xmlns:p14="http://schemas.microsoft.com/office/powerpoint/2010/main" xmlns="" val="341592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154</TotalTime>
  <Words>97</Words>
  <Application>Microsoft Office PowerPoint</Application>
  <PresentationFormat>Экран (4:3)</PresentationFormat>
  <Paragraphs>43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Техническая</vt:lpstr>
      <vt:lpstr>Art &amp; literature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 &amp; literature</dc:title>
  <dc:creator>Мария Васильева</dc:creator>
  <cp:lastModifiedBy>admin</cp:lastModifiedBy>
  <cp:revision>10</cp:revision>
  <dcterms:created xsi:type="dcterms:W3CDTF">2023-03-23T13:08:56Z</dcterms:created>
  <dcterms:modified xsi:type="dcterms:W3CDTF">2023-04-08T05:21:50Z</dcterms:modified>
</cp:coreProperties>
</file>