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3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6.xml.rels><?xml version="1.0" encoding="UTF-8" standalone="yes"?>
<Relationships xmlns="http://schemas.openxmlformats.org/package/2006/relationships"><Relationship Id="rId1" Type="http://schemas.openxmlformats.org/officeDocument/2006/relationships/hyperlink" Target="https://en.wikipedia.org/wiki/London_Marathon"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s://en.wikipedia.org/wiki/London_Maratho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07168-3FA4-4CE9-9E69-71D94E5E103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ru-RU"/>
        </a:p>
      </dgm:t>
    </dgm:pt>
    <dgm:pt modelId="{CCA7B86C-BB64-43DC-A05A-61CE044E5798}">
      <dgm:prSet/>
      <dgm:spPr/>
      <dgm:t>
        <a:bodyPr/>
        <a:lstStyle/>
        <a:p>
          <a:pPr rtl="0"/>
          <a:endParaRPr lang="ru-RU" dirty="0"/>
        </a:p>
      </dgm:t>
    </dgm:pt>
    <dgm:pt modelId="{CA86974C-9230-4D1E-AD0C-3DF581FFDD90}" type="parTrans" cxnId="{4DF8621D-B896-4C66-BBB7-5D938559784D}">
      <dgm:prSet/>
      <dgm:spPr/>
      <dgm:t>
        <a:bodyPr/>
        <a:lstStyle/>
        <a:p>
          <a:endParaRPr lang="ru-RU"/>
        </a:p>
      </dgm:t>
    </dgm:pt>
    <dgm:pt modelId="{271B5446-B8F5-45D7-B15C-C01554B7828B}" type="sibTrans" cxnId="{4DF8621D-B896-4C66-BBB7-5D938559784D}">
      <dgm:prSet/>
      <dgm:spPr/>
      <dgm:t>
        <a:bodyPr/>
        <a:lstStyle/>
        <a:p>
          <a:endParaRPr lang="ru-RU"/>
        </a:p>
      </dgm:t>
    </dgm:pt>
    <dgm:pt modelId="{40E392CF-B36B-414B-AF2D-2C055F7969BD}" type="pres">
      <dgm:prSet presAssocID="{75907168-3FA4-4CE9-9E69-71D94E5E1033}" presName="rootnode" presStyleCnt="0">
        <dgm:presLayoutVars>
          <dgm:chMax/>
          <dgm:chPref/>
          <dgm:dir/>
          <dgm:animLvl val="lvl"/>
        </dgm:presLayoutVars>
      </dgm:prSet>
      <dgm:spPr/>
      <dgm:t>
        <a:bodyPr/>
        <a:lstStyle/>
        <a:p>
          <a:endParaRPr lang="ru-RU"/>
        </a:p>
      </dgm:t>
    </dgm:pt>
    <dgm:pt modelId="{8782D6BF-0D88-4203-A267-FC38E772D264}" type="pres">
      <dgm:prSet presAssocID="{CCA7B86C-BB64-43DC-A05A-61CE044E5798}" presName="composite" presStyleCnt="0"/>
      <dgm:spPr/>
    </dgm:pt>
    <dgm:pt modelId="{69DA1CEA-6D09-442B-A1E7-5B629ECCE318}" type="pres">
      <dgm:prSet presAssocID="{CCA7B86C-BB64-43DC-A05A-61CE044E5798}" presName="LShape" presStyleLbl="alignNode1" presStyleIdx="0" presStyleCnt="1" custScaleX="545534" custScaleY="240068"/>
      <dgm:spPr/>
    </dgm:pt>
    <dgm:pt modelId="{417DB268-5D52-476C-B2C7-1645847AFD37}" type="pres">
      <dgm:prSet presAssocID="{CCA7B86C-BB64-43DC-A05A-61CE044E5798}" presName="ParentText" presStyleLbl="revTx" presStyleIdx="0" presStyleCnt="1" custScaleX="403660" custScaleY="107005">
        <dgm:presLayoutVars>
          <dgm:chMax val="0"/>
          <dgm:chPref val="0"/>
          <dgm:bulletEnabled val="1"/>
        </dgm:presLayoutVars>
      </dgm:prSet>
      <dgm:spPr/>
      <dgm:t>
        <a:bodyPr/>
        <a:lstStyle/>
        <a:p>
          <a:endParaRPr lang="ru-RU"/>
        </a:p>
      </dgm:t>
    </dgm:pt>
  </dgm:ptLst>
  <dgm:cxnLst>
    <dgm:cxn modelId="{4DF8621D-B896-4C66-BBB7-5D938559784D}" srcId="{75907168-3FA4-4CE9-9E69-71D94E5E1033}" destId="{CCA7B86C-BB64-43DC-A05A-61CE044E5798}" srcOrd="0" destOrd="0" parTransId="{CA86974C-9230-4D1E-AD0C-3DF581FFDD90}" sibTransId="{271B5446-B8F5-45D7-B15C-C01554B7828B}"/>
    <dgm:cxn modelId="{3D169404-0897-473E-81EF-160E1EBC7F82}" type="presOf" srcId="{75907168-3FA4-4CE9-9E69-71D94E5E1033}" destId="{40E392CF-B36B-414B-AF2D-2C055F7969BD}" srcOrd="0" destOrd="0" presId="urn:microsoft.com/office/officeart/2009/3/layout/StepUpProcess"/>
    <dgm:cxn modelId="{869D6BFA-E75F-4E11-8E74-26700C83ACFE}" type="presOf" srcId="{CCA7B86C-BB64-43DC-A05A-61CE044E5798}" destId="{417DB268-5D52-476C-B2C7-1645847AFD37}" srcOrd="0" destOrd="0" presId="urn:microsoft.com/office/officeart/2009/3/layout/StepUpProcess"/>
    <dgm:cxn modelId="{39D05043-3636-43E5-B30C-DC17127787D7}" type="presParOf" srcId="{40E392CF-B36B-414B-AF2D-2C055F7969BD}" destId="{8782D6BF-0D88-4203-A267-FC38E772D264}" srcOrd="0" destOrd="0" presId="urn:microsoft.com/office/officeart/2009/3/layout/StepUpProcess"/>
    <dgm:cxn modelId="{5F7DD49F-BCA8-4DF1-9ADB-4D6A1D39D925}" type="presParOf" srcId="{8782D6BF-0D88-4203-A267-FC38E772D264}" destId="{69DA1CEA-6D09-442B-A1E7-5B629ECCE318}" srcOrd="0" destOrd="0" presId="urn:microsoft.com/office/officeart/2009/3/layout/StepUpProcess"/>
    <dgm:cxn modelId="{B59FCE68-8BED-445F-9F8F-C748F6A56E01}" type="presParOf" srcId="{8782D6BF-0D88-4203-A267-FC38E772D264}" destId="{417DB268-5D52-476C-B2C7-1645847AFD37}"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FFFD1B-9C65-44C8-90F8-5E4BAB0A49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D5D1134C-A6A3-4C37-82CD-2574FA183E63}">
      <dgm:prSet/>
      <dgm:spPr/>
      <dgm:t>
        <a:bodyPr/>
        <a:lstStyle/>
        <a:p>
          <a:pPr rtl="0"/>
          <a:r>
            <a:rPr lang="en-US" dirty="0" smtClean="0"/>
            <a:t>Men are required to wear a full morning suit with waistcoat and either a black or grey top hat at all times.</a:t>
          </a:r>
          <a:endParaRPr lang="ru-RU" dirty="0"/>
        </a:p>
      </dgm:t>
    </dgm:pt>
    <dgm:pt modelId="{DACA16C0-7D0B-4430-BB85-9F3966B29A44}" type="parTrans" cxnId="{04970C3F-33A9-4F15-9C07-24C64FF40843}">
      <dgm:prSet/>
      <dgm:spPr/>
      <dgm:t>
        <a:bodyPr/>
        <a:lstStyle/>
        <a:p>
          <a:endParaRPr lang="ru-RU"/>
        </a:p>
      </dgm:t>
    </dgm:pt>
    <dgm:pt modelId="{A2729282-CB83-448A-BED4-14C636947AFF}" type="sibTrans" cxnId="{04970C3F-33A9-4F15-9C07-24C64FF40843}">
      <dgm:prSet/>
      <dgm:spPr/>
      <dgm:t>
        <a:bodyPr/>
        <a:lstStyle/>
        <a:p>
          <a:endParaRPr lang="ru-RU"/>
        </a:p>
      </dgm:t>
    </dgm:pt>
    <dgm:pt modelId="{65213584-3BF8-46AA-AA1B-3F984B7D2BE9}">
      <dgm:prSet/>
      <dgm:spPr/>
      <dgm:t>
        <a:bodyPr/>
        <a:lstStyle/>
        <a:p>
          <a:pPr rtl="0"/>
          <a:r>
            <a:rPr lang="en-US" smtClean="0"/>
            <a:t>Ladies must wear a hat with a minimum base of four inches and dresses with a modest cut.</a:t>
          </a:r>
          <a:endParaRPr lang="ru-RU"/>
        </a:p>
      </dgm:t>
    </dgm:pt>
    <dgm:pt modelId="{DFB92080-B25E-4518-9E17-56E5E8BC3EAF}" type="parTrans" cxnId="{41C14E12-CD17-4118-881C-9393AE9C62D1}">
      <dgm:prSet/>
      <dgm:spPr/>
      <dgm:t>
        <a:bodyPr/>
        <a:lstStyle/>
        <a:p>
          <a:endParaRPr lang="ru-RU"/>
        </a:p>
      </dgm:t>
    </dgm:pt>
    <dgm:pt modelId="{870C58AF-7AA1-477C-94DA-D7706E342C10}" type="sibTrans" cxnId="{41C14E12-CD17-4118-881C-9393AE9C62D1}">
      <dgm:prSet/>
      <dgm:spPr/>
      <dgm:t>
        <a:bodyPr/>
        <a:lstStyle/>
        <a:p>
          <a:endParaRPr lang="ru-RU"/>
        </a:p>
      </dgm:t>
    </dgm:pt>
    <dgm:pt modelId="{BBAA2C3D-BF1A-49C2-A75B-2F523256FE7B}" type="pres">
      <dgm:prSet presAssocID="{B1FFFD1B-9C65-44C8-90F8-5E4BAB0A4942}" presName="linear" presStyleCnt="0">
        <dgm:presLayoutVars>
          <dgm:animLvl val="lvl"/>
          <dgm:resizeHandles val="exact"/>
        </dgm:presLayoutVars>
      </dgm:prSet>
      <dgm:spPr/>
    </dgm:pt>
    <dgm:pt modelId="{ABCB8208-4AA7-4A65-AE0C-ED8B175E3022}" type="pres">
      <dgm:prSet presAssocID="{D5D1134C-A6A3-4C37-82CD-2574FA183E63}" presName="parentText" presStyleLbl="node1" presStyleIdx="0" presStyleCnt="2" custLinFactY="-10813" custLinFactNeighborY="-100000">
        <dgm:presLayoutVars>
          <dgm:chMax val="0"/>
          <dgm:bulletEnabled val="1"/>
        </dgm:presLayoutVars>
      </dgm:prSet>
      <dgm:spPr/>
    </dgm:pt>
    <dgm:pt modelId="{26C12F0E-B45E-411B-B364-605A6A9BA49C}" type="pres">
      <dgm:prSet presAssocID="{A2729282-CB83-448A-BED4-14C636947AFF}" presName="spacer" presStyleCnt="0"/>
      <dgm:spPr/>
    </dgm:pt>
    <dgm:pt modelId="{A44EF1FB-DE8F-4A64-8F0E-BAD2915575AB}" type="pres">
      <dgm:prSet presAssocID="{65213584-3BF8-46AA-AA1B-3F984B7D2BE9}" presName="parentText" presStyleLbl="node1" presStyleIdx="1" presStyleCnt="2">
        <dgm:presLayoutVars>
          <dgm:chMax val="0"/>
          <dgm:bulletEnabled val="1"/>
        </dgm:presLayoutVars>
      </dgm:prSet>
      <dgm:spPr/>
    </dgm:pt>
  </dgm:ptLst>
  <dgm:cxnLst>
    <dgm:cxn modelId="{78254840-2899-4A99-A5BA-B4E09B879AD9}" type="presOf" srcId="{B1FFFD1B-9C65-44C8-90F8-5E4BAB0A4942}" destId="{BBAA2C3D-BF1A-49C2-A75B-2F523256FE7B}" srcOrd="0" destOrd="0" presId="urn:microsoft.com/office/officeart/2005/8/layout/vList2"/>
    <dgm:cxn modelId="{1E7A6D9F-3BCD-4C74-BB94-868ABF491E49}" type="presOf" srcId="{D5D1134C-A6A3-4C37-82CD-2574FA183E63}" destId="{ABCB8208-4AA7-4A65-AE0C-ED8B175E3022}" srcOrd="0" destOrd="0" presId="urn:microsoft.com/office/officeart/2005/8/layout/vList2"/>
    <dgm:cxn modelId="{5562D628-AB1E-440D-812C-69909B076623}" type="presOf" srcId="{65213584-3BF8-46AA-AA1B-3F984B7D2BE9}" destId="{A44EF1FB-DE8F-4A64-8F0E-BAD2915575AB}" srcOrd="0" destOrd="0" presId="urn:microsoft.com/office/officeart/2005/8/layout/vList2"/>
    <dgm:cxn modelId="{04970C3F-33A9-4F15-9C07-24C64FF40843}" srcId="{B1FFFD1B-9C65-44C8-90F8-5E4BAB0A4942}" destId="{D5D1134C-A6A3-4C37-82CD-2574FA183E63}" srcOrd="0" destOrd="0" parTransId="{DACA16C0-7D0B-4430-BB85-9F3966B29A44}" sibTransId="{A2729282-CB83-448A-BED4-14C636947AFF}"/>
    <dgm:cxn modelId="{41C14E12-CD17-4118-881C-9393AE9C62D1}" srcId="{B1FFFD1B-9C65-44C8-90F8-5E4BAB0A4942}" destId="{65213584-3BF8-46AA-AA1B-3F984B7D2BE9}" srcOrd="1" destOrd="0" parTransId="{DFB92080-B25E-4518-9E17-56E5E8BC3EAF}" sibTransId="{870C58AF-7AA1-477C-94DA-D7706E342C10}"/>
    <dgm:cxn modelId="{60896B0C-B62F-45AE-8C09-2D2C56E8A873}" type="presParOf" srcId="{BBAA2C3D-BF1A-49C2-A75B-2F523256FE7B}" destId="{ABCB8208-4AA7-4A65-AE0C-ED8B175E3022}" srcOrd="0" destOrd="0" presId="urn:microsoft.com/office/officeart/2005/8/layout/vList2"/>
    <dgm:cxn modelId="{017FA6DB-23B0-4FE2-A9F8-5FEC2A1C8064}" type="presParOf" srcId="{BBAA2C3D-BF1A-49C2-A75B-2F523256FE7B}" destId="{26C12F0E-B45E-411B-B364-605A6A9BA49C}" srcOrd="1" destOrd="0" presId="urn:microsoft.com/office/officeart/2005/8/layout/vList2"/>
    <dgm:cxn modelId="{F24FE716-DC34-4CA8-A0D5-5AE50B592D01}" type="presParOf" srcId="{BBAA2C3D-BF1A-49C2-A75B-2F523256FE7B}" destId="{A44EF1FB-DE8F-4A64-8F0E-BAD2915575AB}"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F14740-45CF-49EA-9599-5ED8DAEAD3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B2ED2869-3638-46AF-B5A8-35B684B30D91}">
      <dgm:prSet/>
      <dgm:spPr/>
      <dgm:t>
        <a:bodyPr/>
        <a:lstStyle/>
        <a:p>
          <a:pPr rtl="0"/>
          <a:r>
            <a:rPr lang="en-US" dirty="0" smtClean="0"/>
            <a:t>The Ascot dress code reflects the tradition and history of Royal Ascot.</a:t>
          </a:r>
          <a:endParaRPr lang="ru-RU" dirty="0"/>
        </a:p>
      </dgm:t>
    </dgm:pt>
    <dgm:pt modelId="{DFD5BE5E-CF63-4139-B599-AA994DBA2AC8}" type="parTrans" cxnId="{E280EAD2-DDAA-4ABC-8CF8-1579C662407A}">
      <dgm:prSet/>
      <dgm:spPr/>
      <dgm:t>
        <a:bodyPr/>
        <a:lstStyle/>
        <a:p>
          <a:endParaRPr lang="ru-RU"/>
        </a:p>
      </dgm:t>
    </dgm:pt>
    <dgm:pt modelId="{25442E6D-6C4C-43B9-A6E9-E7B6472790B7}" type="sibTrans" cxnId="{E280EAD2-DDAA-4ABC-8CF8-1579C662407A}">
      <dgm:prSet/>
      <dgm:spPr/>
      <dgm:t>
        <a:bodyPr/>
        <a:lstStyle/>
        <a:p>
          <a:endParaRPr lang="ru-RU"/>
        </a:p>
      </dgm:t>
    </dgm:pt>
    <dgm:pt modelId="{4AF5015B-78F3-45DD-9ADD-F926BDA4CC1A}" type="pres">
      <dgm:prSet presAssocID="{38F14740-45CF-49EA-9599-5ED8DAEAD3F2}" presName="linear" presStyleCnt="0">
        <dgm:presLayoutVars>
          <dgm:animLvl val="lvl"/>
          <dgm:resizeHandles val="exact"/>
        </dgm:presLayoutVars>
      </dgm:prSet>
      <dgm:spPr/>
    </dgm:pt>
    <dgm:pt modelId="{4AF75279-C390-405B-B798-F788EFB357A2}" type="pres">
      <dgm:prSet presAssocID="{B2ED2869-3638-46AF-B5A8-35B684B30D91}" presName="parentText" presStyleLbl="node1" presStyleIdx="0" presStyleCnt="1" custLinFactNeighborY="-5178">
        <dgm:presLayoutVars>
          <dgm:chMax val="0"/>
          <dgm:bulletEnabled val="1"/>
        </dgm:presLayoutVars>
      </dgm:prSet>
      <dgm:spPr/>
    </dgm:pt>
  </dgm:ptLst>
  <dgm:cxnLst>
    <dgm:cxn modelId="{47AEA5A8-128C-451D-A4BE-4A751C1311DC}" type="presOf" srcId="{B2ED2869-3638-46AF-B5A8-35B684B30D91}" destId="{4AF75279-C390-405B-B798-F788EFB357A2}" srcOrd="0" destOrd="0" presId="urn:microsoft.com/office/officeart/2005/8/layout/vList2"/>
    <dgm:cxn modelId="{1525F7CE-3F07-4EFE-A6AF-ADED0158CE21}" type="presOf" srcId="{38F14740-45CF-49EA-9599-5ED8DAEAD3F2}" destId="{4AF5015B-78F3-45DD-9ADD-F926BDA4CC1A}" srcOrd="0" destOrd="0" presId="urn:microsoft.com/office/officeart/2005/8/layout/vList2"/>
    <dgm:cxn modelId="{E280EAD2-DDAA-4ABC-8CF8-1579C662407A}" srcId="{38F14740-45CF-49EA-9599-5ED8DAEAD3F2}" destId="{B2ED2869-3638-46AF-B5A8-35B684B30D91}" srcOrd="0" destOrd="0" parTransId="{DFD5BE5E-CF63-4139-B599-AA994DBA2AC8}" sibTransId="{25442E6D-6C4C-43B9-A6E9-E7B6472790B7}"/>
    <dgm:cxn modelId="{76E1B553-E5E0-4B5C-BE78-C43B01E0824D}" type="presParOf" srcId="{4AF5015B-78F3-45DD-9ADD-F926BDA4CC1A}" destId="{4AF75279-C390-405B-B798-F788EFB357A2}"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0EF4642-E20C-45AE-8900-1BA720713A2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ru-RU"/>
        </a:p>
      </dgm:t>
    </dgm:pt>
    <dgm:pt modelId="{A8BB3E9D-ABB2-4E5B-A93C-803CA8FC1F41}">
      <dgm:prSet/>
      <dgm:spPr/>
      <dgm:t>
        <a:bodyPr/>
        <a:lstStyle/>
        <a:p>
          <a:pPr rtl="0"/>
          <a:r>
            <a:rPr lang="en-US" b="1" i="0" dirty="0" smtClean="0"/>
            <a:t>The Wimbledon Championships</a:t>
          </a:r>
          <a:endParaRPr lang="ru-RU" dirty="0"/>
        </a:p>
      </dgm:t>
    </dgm:pt>
    <dgm:pt modelId="{A8D8F357-D028-4343-AB54-90C72F94842D}" type="parTrans" cxnId="{0FE40C74-2327-49F0-BEE4-0C8653166D18}">
      <dgm:prSet/>
      <dgm:spPr/>
      <dgm:t>
        <a:bodyPr/>
        <a:lstStyle/>
        <a:p>
          <a:endParaRPr lang="ru-RU"/>
        </a:p>
      </dgm:t>
    </dgm:pt>
    <dgm:pt modelId="{6223AEB7-7DF5-4306-93A7-B3382C944754}" type="sibTrans" cxnId="{0FE40C74-2327-49F0-BEE4-0C8653166D18}">
      <dgm:prSet/>
      <dgm:spPr/>
      <dgm:t>
        <a:bodyPr/>
        <a:lstStyle/>
        <a:p>
          <a:endParaRPr lang="ru-RU"/>
        </a:p>
      </dgm:t>
    </dgm:pt>
    <dgm:pt modelId="{51E4E86F-B313-4AC4-9F8F-80602424775A}" type="pres">
      <dgm:prSet presAssocID="{90EF4642-E20C-45AE-8900-1BA720713A2B}" presName="Name0" presStyleCnt="0">
        <dgm:presLayoutVars>
          <dgm:chPref val="3"/>
          <dgm:dir/>
          <dgm:animLvl val="lvl"/>
          <dgm:resizeHandles/>
        </dgm:presLayoutVars>
      </dgm:prSet>
      <dgm:spPr/>
    </dgm:pt>
    <dgm:pt modelId="{1937E05D-04FC-4B8D-B84B-008527B1181A}" type="pres">
      <dgm:prSet presAssocID="{A8BB3E9D-ABB2-4E5B-A93C-803CA8FC1F41}" presName="horFlow" presStyleCnt="0"/>
      <dgm:spPr/>
    </dgm:pt>
    <dgm:pt modelId="{5A37101C-BB4C-471D-BA39-2EB708CE9B49}" type="pres">
      <dgm:prSet presAssocID="{A8BB3E9D-ABB2-4E5B-A93C-803CA8FC1F41}" presName="bigChev" presStyleLbl="node1" presStyleIdx="0" presStyleCnt="1" custScaleX="91166" custScaleY="100073" custLinFactNeighborX="-15195" custLinFactNeighborY="5083"/>
      <dgm:spPr/>
    </dgm:pt>
  </dgm:ptLst>
  <dgm:cxnLst>
    <dgm:cxn modelId="{81E7DD0B-A6C0-4A80-8470-6CE49F597B90}" type="presOf" srcId="{90EF4642-E20C-45AE-8900-1BA720713A2B}" destId="{51E4E86F-B313-4AC4-9F8F-80602424775A}" srcOrd="0" destOrd="0" presId="urn:microsoft.com/office/officeart/2005/8/layout/lProcess3"/>
    <dgm:cxn modelId="{0C7AA800-4A17-4A8A-9C49-0652A4FD75E1}" type="presOf" srcId="{A8BB3E9D-ABB2-4E5B-A93C-803CA8FC1F41}" destId="{5A37101C-BB4C-471D-BA39-2EB708CE9B49}" srcOrd="0" destOrd="0" presId="urn:microsoft.com/office/officeart/2005/8/layout/lProcess3"/>
    <dgm:cxn modelId="{0FE40C74-2327-49F0-BEE4-0C8653166D18}" srcId="{90EF4642-E20C-45AE-8900-1BA720713A2B}" destId="{A8BB3E9D-ABB2-4E5B-A93C-803CA8FC1F41}" srcOrd="0" destOrd="0" parTransId="{A8D8F357-D028-4343-AB54-90C72F94842D}" sibTransId="{6223AEB7-7DF5-4306-93A7-B3382C944754}"/>
    <dgm:cxn modelId="{2BC19A76-28A1-4275-BC38-F5990C504717}" type="presParOf" srcId="{51E4E86F-B313-4AC4-9F8F-80602424775A}" destId="{1937E05D-04FC-4B8D-B84B-008527B1181A}" srcOrd="0" destOrd="0" presId="urn:microsoft.com/office/officeart/2005/8/layout/lProcess3"/>
    <dgm:cxn modelId="{A4A9DC3D-F3F2-4913-87A7-F250EC9081DA}" type="presParOf" srcId="{1937E05D-04FC-4B8D-B84B-008527B1181A}" destId="{5A37101C-BB4C-471D-BA39-2EB708CE9B49}"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ED02CA-F2CC-40B4-B375-D0CC3DB995C3}" type="doc">
      <dgm:prSet loTypeId="urn:microsoft.com/office/officeart/2005/8/layout/vList2" loCatId="list" qsTypeId="urn:microsoft.com/office/officeart/2005/8/quickstyle/3d1" qsCatId="3D" csTypeId="urn:microsoft.com/office/officeart/2005/8/colors/accent1_2" csCatId="accent1"/>
      <dgm:spPr/>
      <dgm:t>
        <a:bodyPr/>
        <a:lstStyle/>
        <a:p>
          <a:endParaRPr lang="ru-RU"/>
        </a:p>
      </dgm:t>
    </dgm:pt>
    <dgm:pt modelId="{CF315613-127F-476B-88D3-B32AA24A7E9A}">
      <dgm:prSet/>
      <dgm:spPr/>
      <dgm:t>
        <a:bodyPr/>
        <a:lstStyle/>
        <a:p>
          <a:pPr rtl="0"/>
          <a:r>
            <a:rPr lang="ru-RU" b="1" smtClean="0"/>
            <a:t>Выполнил ученик 10А класса:</a:t>
          </a:r>
          <a:endParaRPr lang="ru-RU"/>
        </a:p>
      </dgm:t>
    </dgm:pt>
    <dgm:pt modelId="{D32C02E7-9428-4490-AD89-E844FBDD8D8A}" type="parTrans" cxnId="{A78B4799-05A2-4C76-B8C4-48D6470998DF}">
      <dgm:prSet/>
      <dgm:spPr/>
      <dgm:t>
        <a:bodyPr/>
        <a:lstStyle/>
        <a:p>
          <a:endParaRPr lang="ru-RU"/>
        </a:p>
      </dgm:t>
    </dgm:pt>
    <dgm:pt modelId="{F5892BD1-434E-4827-894E-3B558843EF12}" type="sibTrans" cxnId="{A78B4799-05A2-4C76-B8C4-48D6470998DF}">
      <dgm:prSet/>
      <dgm:spPr/>
      <dgm:t>
        <a:bodyPr/>
        <a:lstStyle/>
        <a:p>
          <a:endParaRPr lang="ru-RU"/>
        </a:p>
      </dgm:t>
    </dgm:pt>
    <dgm:pt modelId="{D98B2115-8E36-444A-9423-C5AF9C08B07C}">
      <dgm:prSet/>
      <dgm:spPr/>
      <dgm:t>
        <a:bodyPr/>
        <a:lstStyle/>
        <a:p>
          <a:pPr rtl="0"/>
          <a:r>
            <a:rPr lang="ru-RU" b="1" smtClean="0"/>
            <a:t>Евчев Сергей</a:t>
          </a:r>
          <a:endParaRPr lang="ru-RU"/>
        </a:p>
      </dgm:t>
    </dgm:pt>
    <dgm:pt modelId="{29886AA2-EFC2-4EBC-9C68-A0BB43DDF5D3}" type="parTrans" cxnId="{A9209EDD-E9E9-4282-8C0F-F2D9E6A5EAD9}">
      <dgm:prSet/>
      <dgm:spPr/>
      <dgm:t>
        <a:bodyPr/>
        <a:lstStyle/>
        <a:p>
          <a:endParaRPr lang="ru-RU"/>
        </a:p>
      </dgm:t>
    </dgm:pt>
    <dgm:pt modelId="{232D1DAF-9184-4728-BCB0-226D254A779F}" type="sibTrans" cxnId="{A9209EDD-E9E9-4282-8C0F-F2D9E6A5EAD9}">
      <dgm:prSet/>
      <dgm:spPr/>
      <dgm:t>
        <a:bodyPr/>
        <a:lstStyle/>
        <a:p>
          <a:endParaRPr lang="ru-RU"/>
        </a:p>
      </dgm:t>
    </dgm:pt>
    <dgm:pt modelId="{9E780471-4848-49C3-9738-D5CF7B801B15}" type="pres">
      <dgm:prSet presAssocID="{C6ED02CA-F2CC-40B4-B375-D0CC3DB995C3}" presName="linear" presStyleCnt="0">
        <dgm:presLayoutVars>
          <dgm:animLvl val="lvl"/>
          <dgm:resizeHandles val="exact"/>
        </dgm:presLayoutVars>
      </dgm:prSet>
      <dgm:spPr/>
      <dgm:t>
        <a:bodyPr/>
        <a:lstStyle/>
        <a:p>
          <a:endParaRPr lang="ru-RU"/>
        </a:p>
      </dgm:t>
    </dgm:pt>
    <dgm:pt modelId="{3E18F781-30BB-4671-B011-06344EB37839}" type="pres">
      <dgm:prSet presAssocID="{CF315613-127F-476B-88D3-B32AA24A7E9A}" presName="parentText" presStyleLbl="node1" presStyleIdx="0" presStyleCnt="2" custLinFactNeighborX="-6557" custLinFactNeighborY="-654">
        <dgm:presLayoutVars>
          <dgm:chMax val="0"/>
          <dgm:bulletEnabled val="1"/>
        </dgm:presLayoutVars>
      </dgm:prSet>
      <dgm:spPr/>
      <dgm:t>
        <a:bodyPr/>
        <a:lstStyle/>
        <a:p>
          <a:endParaRPr lang="ru-RU"/>
        </a:p>
      </dgm:t>
    </dgm:pt>
    <dgm:pt modelId="{74A3D213-2842-4070-B83B-C491EBF39132}" type="pres">
      <dgm:prSet presAssocID="{F5892BD1-434E-4827-894E-3B558843EF12}" presName="spacer" presStyleCnt="0"/>
      <dgm:spPr/>
    </dgm:pt>
    <dgm:pt modelId="{95F0517D-EE42-4B62-994E-C5AE157C4CE6}" type="pres">
      <dgm:prSet presAssocID="{D98B2115-8E36-444A-9423-C5AF9C08B07C}" presName="parentText" presStyleLbl="node1" presStyleIdx="1" presStyleCnt="2" custLinFactY="147052" custLinFactNeighborX="1639" custLinFactNeighborY="200000">
        <dgm:presLayoutVars>
          <dgm:chMax val="0"/>
          <dgm:bulletEnabled val="1"/>
        </dgm:presLayoutVars>
      </dgm:prSet>
      <dgm:spPr/>
      <dgm:t>
        <a:bodyPr/>
        <a:lstStyle/>
        <a:p>
          <a:endParaRPr lang="ru-RU"/>
        </a:p>
      </dgm:t>
    </dgm:pt>
  </dgm:ptLst>
  <dgm:cxnLst>
    <dgm:cxn modelId="{A78B4799-05A2-4C76-B8C4-48D6470998DF}" srcId="{C6ED02CA-F2CC-40B4-B375-D0CC3DB995C3}" destId="{CF315613-127F-476B-88D3-B32AA24A7E9A}" srcOrd="0" destOrd="0" parTransId="{D32C02E7-9428-4490-AD89-E844FBDD8D8A}" sibTransId="{F5892BD1-434E-4827-894E-3B558843EF12}"/>
    <dgm:cxn modelId="{A9209EDD-E9E9-4282-8C0F-F2D9E6A5EAD9}" srcId="{C6ED02CA-F2CC-40B4-B375-D0CC3DB995C3}" destId="{D98B2115-8E36-444A-9423-C5AF9C08B07C}" srcOrd="1" destOrd="0" parTransId="{29886AA2-EFC2-4EBC-9C68-A0BB43DDF5D3}" sibTransId="{232D1DAF-9184-4728-BCB0-226D254A779F}"/>
    <dgm:cxn modelId="{C6E7657A-C86B-4034-9E0B-CA0B1BD209CB}" type="presOf" srcId="{D98B2115-8E36-444A-9423-C5AF9C08B07C}" destId="{95F0517D-EE42-4B62-994E-C5AE157C4CE6}" srcOrd="0" destOrd="0" presId="urn:microsoft.com/office/officeart/2005/8/layout/vList2"/>
    <dgm:cxn modelId="{489814DC-D308-4E93-BE9F-C48EFED5EC00}" type="presOf" srcId="{CF315613-127F-476B-88D3-B32AA24A7E9A}" destId="{3E18F781-30BB-4671-B011-06344EB37839}" srcOrd="0" destOrd="0" presId="urn:microsoft.com/office/officeart/2005/8/layout/vList2"/>
    <dgm:cxn modelId="{A93E9B24-E7AE-4EE6-94CF-CB87BC7064EC}" type="presOf" srcId="{C6ED02CA-F2CC-40B4-B375-D0CC3DB995C3}" destId="{9E780471-4848-49C3-9738-D5CF7B801B15}" srcOrd="0" destOrd="0" presId="urn:microsoft.com/office/officeart/2005/8/layout/vList2"/>
    <dgm:cxn modelId="{98CEE579-F24B-435A-A349-12DB57144F24}" type="presParOf" srcId="{9E780471-4848-49C3-9738-D5CF7B801B15}" destId="{3E18F781-30BB-4671-B011-06344EB37839}" srcOrd="0" destOrd="0" presId="urn:microsoft.com/office/officeart/2005/8/layout/vList2"/>
    <dgm:cxn modelId="{333E8444-D09A-4616-8FDD-9329E3716148}" type="presParOf" srcId="{9E780471-4848-49C3-9738-D5CF7B801B15}" destId="{74A3D213-2842-4070-B83B-C491EBF39132}" srcOrd="1" destOrd="0" presId="urn:microsoft.com/office/officeart/2005/8/layout/vList2"/>
    <dgm:cxn modelId="{655C2D10-42E0-4A2F-B27E-E696790EDA94}" type="presParOf" srcId="{9E780471-4848-49C3-9738-D5CF7B801B15}" destId="{95F0517D-EE42-4B62-994E-C5AE157C4CE6}"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3EFB04-189A-4AF4-8472-590959622A9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ru-RU"/>
        </a:p>
      </dgm:t>
    </dgm:pt>
    <dgm:pt modelId="{1FBFA579-A98B-4F82-B15A-7AAECE2FC3F0}">
      <dgm:prSet/>
      <dgm:spPr/>
      <dgm:t>
        <a:bodyPr/>
        <a:lstStyle/>
        <a:p>
          <a:pPr rtl="0"/>
          <a:r>
            <a:rPr lang="en-US" b="1" i="0" dirty="0" smtClean="0"/>
            <a:t>The Oxford and Cambridge Boat Race</a:t>
          </a:r>
          <a:endParaRPr lang="ru-RU" dirty="0"/>
        </a:p>
      </dgm:t>
    </dgm:pt>
    <dgm:pt modelId="{378AB097-A541-473A-8789-79CEBEDED8ED}" type="parTrans" cxnId="{ACCAEAF9-1DAD-4CF8-AA54-B1B0D6D6ED13}">
      <dgm:prSet/>
      <dgm:spPr/>
      <dgm:t>
        <a:bodyPr/>
        <a:lstStyle/>
        <a:p>
          <a:endParaRPr lang="ru-RU"/>
        </a:p>
      </dgm:t>
    </dgm:pt>
    <dgm:pt modelId="{D422B7E4-3D4C-48D2-A577-CE60EDB2F1BD}" type="sibTrans" cxnId="{ACCAEAF9-1DAD-4CF8-AA54-B1B0D6D6ED13}">
      <dgm:prSet/>
      <dgm:spPr/>
      <dgm:t>
        <a:bodyPr/>
        <a:lstStyle/>
        <a:p>
          <a:endParaRPr lang="ru-RU"/>
        </a:p>
      </dgm:t>
    </dgm:pt>
    <dgm:pt modelId="{DE640059-2B6E-4573-A0FE-798303C65DC5}" type="pres">
      <dgm:prSet presAssocID="{E73EFB04-189A-4AF4-8472-590959622A9F}" presName="Name0" presStyleCnt="0">
        <dgm:presLayoutVars>
          <dgm:chPref val="3"/>
          <dgm:dir/>
          <dgm:animLvl val="lvl"/>
          <dgm:resizeHandles/>
        </dgm:presLayoutVars>
      </dgm:prSet>
      <dgm:spPr/>
      <dgm:t>
        <a:bodyPr/>
        <a:lstStyle/>
        <a:p>
          <a:endParaRPr lang="ru-RU"/>
        </a:p>
      </dgm:t>
    </dgm:pt>
    <dgm:pt modelId="{EB7698D4-80A0-49F9-B842-ED9B4B6B7458}" type="pres">
      <dgm:prSet presAssocID="{1FBFA579-A98B-4F82-B15A-7AAECE2FC3F0}" presName="horFlow" presStyleCnt="0"/>
      <dgm:spPr/>
    </dgm:pt>
    <dgm:pt modelId="{317AD96D-46A5-4D90-9EC0-5BB2D25DCF5D}" type="pres">
      <dgm:prSet presAssocID="{1FBFA579-A98B-4F82-B15A-7AAECE2FC3F0}" presName="bigChev" presStyleLbl="node1" presStyleIdx="0" presStyleCnt="1" custScaleX="90000" custScaleY="133439" custLinFactNeighborX="470" custLinFactNeighborY="8386"/>
      <dgm:spPr/>
      <dgm:t>
        <a:bodyPr/>
        <a:lstStyle/>
        <a:p>
          <a:endParaRPr lang="ru-RU"/>
        </a:p>
      </dgm:t>
    </dgm:pt>
  </dgm:ptLst>
  <dgm:cxnLst>
    <dgm:cxn modelId="{3A5389EC-8CD9-4F5A-BF97-87B673B5927D}" type="presOf" srcId="{1FBFA579-A98B-4F82-B15A-7AAECE2FC3F0}" destId="{317AD96D-46A5-4D90-9EC0-5BB2D25DCF5D}" srcOrd="0" destOrd="0" presId="urn:microsoft.com/office/officeart/2005/8/layout/lProcess3"/>
    <dgm:cxn modelId="{ACCAEAF9-1DAD-4CF8-AA54-B1B0D6D6ED13}" srcId="{E73EFB04-189A-4AF4-8472-590959622A9F}" destId="{1FBFA579-A98B-4F82-B15A-7AAECE2FC3F0}" srcOrd="0" destOrd="0" parTransId="{378AB097-A541-473A-8789-79CEBEDED8ED}" sibTransId="{D422B7E4-3D4C-48D2-A577-CE60EDB2F1BD}"/>
    <dgm:cxn modelId="{B53A5AD8-4B29-4C96-A124-49D806261F35}" type="presOf" srcId="{E73EFB04-189A-4AF4-8472-590959622A9F}" destId="{DE640059-2B6E-4573-A0FE-798303C65DC5}" srcOrd="0" destOrd="0" presId="urn:microsoft.com/office/officeart/2005/8/layout/lProcess3"/>
    <dgm:cxn modelId="{380C3F99-845B-4FCE-A4DD-264E127C593E}" type="presParOf" srcId="{DE640059-2B6E-4573-A0FE-798303C65DC5}" destId="{EB7698D4-80A0-49F9-B842-ED9B4B6B7458}" srcOrd="0" destOrd="0" presId="urn:microsoft.com/office/officeart/2005/8/layout/lProcess3"/>
    <dgm:cxn modelId="{78680963-5913-4A05-8546-1587C21F985B}" type="presParOf" srcId="{EB7698D4-80A0-49F9-B842-ED9B4B6B7458}" destId="{317AD96D-46A5-4D90-9EC0-5BB2D25DCF5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A458DA-8424-41AA-93AF-7A6B852E76B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ru-RU"/>
        </a:p>
      </dgm:t>
    </dgm:pt>
    <dgm:pt modelId="{01AEAF87-6E58-433E-9568-1DCF36402E8F}">
      <dgm:prSet/>
      <dgm:spPr/>
      <dgm:t>
        <a:bodyPr/>
        <a:lstStyle/>
        <a:p>
          <a:pPr rtl="0"/>
          <a:r>
            <a:rPr lang="en-US" dirty="0" smtClean="0"/>
            <a:t>This competition is the oldest and </a:t>
          </a:r>
          <a:r>
            <a:rPr lang="en-US" b="0" i="0" dirty="0" smtClean="0"/>
            <a:t>prestigious </a:t>
          </a:r>
          <a:r>
            <a:rPr lang="en-US" dirty="0" smtClean="0"/>
            <a:t>in the world of rowing.</a:t>
          </a:r>
          <a:endParaRPr lang="ru-RU" dirty="0"/>
        </a:p>
      </dgm:t>
    </dgm:pt>
    <dgm:pt modelId="{675BB85D-C879-47AE-A673-169FE5A47939}" type="parTrans" cxnId="{057924F3-CF15-49BD-8A1F-821848C23521}">
      <dgm:prSet/>
      <dgm:spPr/>
      <dgm:t>
        <a:bodyPr/>
        <a:lstStyle/>
        <a:p>
          <a:endParaRPr lang="ru-RU"/>
        </a:p>
      </dgm:t>
    </dgm:pt>
    <dgm:pt modelId="{A375670C-5123-4BBC-9E5B-CD3D4E635420}" type="sibTrans" cxnId="{057924F3-CF15-49BD-8A1F-821848C23521}">
      <dgm:prSet/>
      <dgm:spPr/>
      <dgm:t>
        <a:bodyPr/>
        <a:lstStyle/>
        <a:p>
          <a:endParaRPr lang="ru-RU"/>
        </a:p>
      </dgm:t>
    </dgm:pt>
    <dgm:pt modelId="{A1F11E13-7FC4-4D3B-9C4E-7749C5EBB75D}">
      <dgm:prSet/>
      <dgm:spPr/>
      <dgm:t>
        <a:bodyPr/>
        <a:lstStyle/>
        <a:p>
          <a:pPr rtl="0"/>
          <a:r>
            <a:rPr lang="en-US" dirty="0" smtClean="0"/>
            <a:t>The first took place on 10 June 1829 at the initiative of the students of Cambridge Charles </a:t>
          </a:r>
          <a:r>
            <a:rPr lang="en-US" dirty="0" err="1" smtClean="0"/>
            <a:t>Merivelja</a:t>
          </a:r>
          <a:r>
            <a:rPr lang="en-US" dirty="0" smtClean="0"/>
            <a:t> Charles </a:t>
          </a:r>
          <a:r>
            <a:rPr lang="en-US" dirty="0" err="1" smtClean="0"/>
            <a:t>Uordsuorta</a:t>
          </a:r>
          <a:r>
            <a:rPr lang="en-US" dirty="0" smtClean="0"/>
            <a:t> and Oxford.</a:t>
          </a:r>
          <a:endParaRPr lang="ru-RU" dirty="0"/>
        </a:p>
      </dgm:t>
    </dgm:pt>
    <dgm:pt modelId="{73DACD71-F8ED-4F4B-AF61-DB3F12EB90C0}" type="parTrans" cxnId="{D039B4C8-25E2-4D22-87E1-4435833BEDBC}">
      <dgm:prSet/>
      <dgm:spPr/>
      <dgm:t>
        <a:bodyPr/>
        <a:lstStyle/>
        <a:p>
          <a:endParaRPr lang="ru-RU"/>
        </a:p>
      </dgm:t>
    </dgm:pt>
    <dgm:pt modelId="{FA96F959-9A68-41B7-9435-2113F39EBC19}" type="sibTrans" cxnId="{D039B4C8-25E2-4D22-87E1-4435833BEDBC}">
      <dgm:prSet/>
      <dgm:spPr/>
      <dgm:t>
        <a:bodyPr/>
        <a:lstStyle/>
        <a:p>
          <a:endParaRPr lang="ru-RU"/>
        </a:p>
      </dgm:t>
    </dgm:pt>
    <dgm:pt modelId="{96CF7F90-008F-4D46-8C33-DD3A48DB5E2C}">
      <dgm:prSet/>
      <dgm:spPr/>
      <dgm:t>
        <a:bodyPr/>
        <a:lstStyle/>
        <a:p>
          <a:pPr rtl="0"/>
          <a:r>
            <a:rPr lang="en-US" dirty="0" smtClean="0"/>
            <a:t>From 1856 onwards the regatta was held annually, except for a few years during the world wars. </a:t>
          </a:r>
          <a:endParaRPr lang="ru-RU" dirty="0"/>
        </a:p>
      </dgm:t>
    </dgm:pt>
    <dgm:pt modelId="{48D28C1F-0B98-46CA-9E49-982CA73B7D04}" type="parTrans" cxnId="{B01B9179-7B35-4C7C-B70D-3E5927643177}">
      <dgm:prSet/>
      <dgm:spPr/>
      <dgm:t>
        <a:bodyPr/>
        <a:lstStyle/>
        <a:p>
          <a:endParaRPr lang="ru-RU"/>
        </a:p>
      </dgm:t>
    </dgm:pt>
    <dgm:pt modelId="{723CC460-50DA-4308-BE63-6AA8AC3D19F6}" type="sibTrans" cxnId="{B01B9179-7B35-4C7C-B70D-3E5927643177}">
      <dgm:prSet/>
      <dgm:spPr/>
      <dgm:t>
        <a:bodyPr/>
        <a:lstStyle/>
        <a:p>
          <a:endParaRPr lang="ru-RU"/>
        </a:p>
      </dgm:t>
    </dgm:pt>
    <dgm:pt modelId="{53E4AAF9-28F6-4AE3-A117-3BE0AEB39ACB}">
      <dgm:prSet/>
      <dgm:spPr/>
      <dgm:t>
        <a:bodyPr/>
        <a:lstStyle/>
        <a:p>
          <a:pPr rtl="0"/>
          <a:r>
            <a:rPr lang="en-US" dirty="0" smtClean="0"/>
            <a:t>2020 was the first time that The Boat Race had to be cancelled since World War II.</a:t>
          </a:r>
          <a:endParaRPr lang="ru-RU" dirty="0"/>
        </a:p>
      </dgm:t>
    </dgm:pt>
    <dgm:pt modelId="{92604264-4270-4260-B4FC-0D686D38C051}" type="parTrans" cxnId="{F8CAA037-9721-41B8-BC16-D2DECC4267C3}">
      <dgm:prSet/>
      <dgm:spPr/>
      <dgm:t>
        <a:bodyPr/>
        <a:lstStyle/>
        <a:p>
          <a:endParaRPr lang="ru-RU"/>
        </a:p>
      </dgm:t>
    </dgm:pt>
    <dgm:pt modelId="{C645ABA4-03C6-47E1-8119-B59480EF08E9}" type="sibTrans" cxnId="{F8CAA037-9721-41B8-BC16-D2DECC4267C3}">
      <dgm:prSet/>
      <dgm:spPr/>
      <dgm:t>
        <a:bodyPr/>
        <a:lstStyle/>
        <a:p>
          <a:endParaRPr lang="ru-RU"/>
        </a:p>
      </dgm:t>
    </dgm:pt>
    <dgm:pt modelId="{2AA38213-4DAA-4AD5-94A2-01CF745BAA10}" type="pres">
      <dgm:prSet presAssocID="{71A458DA-8424-41AA-93AF-7A6B852E76BE}" presName="matrix" presStyleCnt="0">
        <dgm:presLayoutVars>
          <dgm:chMax val="1"/>
          <dgm:dir/>
          <dgm:resizeHandles val="exact"/>
        </dgm:presLayoutVars>
      </dgm:prSet>
      <dgm:spPr/>
      <dgm:t>
        <a:bodyPr/>
        <a:lstStyle/>
        <a:p>
          <a:endParaRPr lang="ru-RU"/>
        </a:p>
      </dgm:t>
    </dgm:pt>
    <dgm:pt modelId="{463EB8B8-4E97-4D16-AA39-3791E4334795}" type="pres">
      <dgm:prSet presAssocID="{71A458DA-8424-41AA-93AF-7A6B852E76BE}" presName="diamond" presStyleLbl="bgShp" presStyleIdx="0" presStyleCnt="1" custScaleX="93959" custLinFactNeighborX="-21738" custLinFactNeighborY="11452"/>
      <dgm:spPr/>
    </dgm:pt>
    <dgm:pt modelId="{3A7C3121-F680-4101-8116-32CC1E2F8FA6}" type="pres">
      <dgm:prSet presAssocID="{71A458DA-8424-41AA-93AF-7A6B852E76BE}" presName="quad1" presStyleLbl="node1" presStyleIdx="0" presStyleCnt="4">
        <dgm:presLayoutVars>
          <dgm:chMax val="0"/>
          <dgm:chPref val="0"/>
          <dgm:bulletEnabled val="1"/>
        </dgm:presLayoutVars>
      </dgm:prSet>
      <dgm:spPr/>
      <dgm:t>
        <a:bodyPr/>
        <a:lstStyle/>
        <a:p>
          <a:endParaRPr lang="ru-RU"/>
        </a:p>
      </dgm:t>
    </dgm:pt>
    <dgm:pt modelId="{AC6439A3-7467-4B88-A65C-181F1311D61E}" type="pres">
      <dgm:prSet presAssocID="{71A458DA-8424-41AA-93AF-7A6B852E76BE}" presName="quad2" presStyleLbl="node1" presStyleIdx="1" presStyleCnt="4">
        <dgm:presLayoutVars>
          <dgm:chMax val="0"/>
          <dgm:chPref val="0"/>
          <dgm:bulletEnabled val="1"/>
        </dgm:presLayoutVars>
      </dgm:prSet>
      <dgm:spPr/>
      <dgm:t>
        <a:bodyPr/>
        <a:lstStyle/>
        <a:p>
          <a:endParaRPr lang="ru-RU"/>
        </a:p>
      </dgm:t>
    </dgm:pt>
    <dgm:pt modelId="{2841DC2F-0BB3-4999-9D02-C67B7010A596}" type="pres">
      <dgm:prSet presAssocID="{71A458DA-8424-41AA-93AF-7A6B852E76BE}" presName="quad3" presStyleLbl="node1" presStyleIdx="2" presStyleCnt="4">
        <dgm:presLayoutVars>
          <dgm:chMax val="0"/>
          <dgm:chPref val="0"/>
          <dgm:bulletEnabled val="1"/>
        </dgm:presLayoutVars>
      </dgm:prSet>
      <dgm:spPr/>
      <dgm:t>
        <a:bodyPr/>
        <a:lstStyle/>
        <a:p>
          <a:endParaRPr lang="ru-RU"/>
        </a:p>
      </dgm:t>
    </dgm:pt>
    <dgm:pt modelId="{5AB85EF8-305F-4DD3-B4C4-04C2A558A172}" type="pres">
      <dgm:prSet presAssocID="{71A458DA-8424-41AA-93AF-7A6B852E76BE}" presName="quad4" presStyleLbl="node1" presStyleIdx="3" presStyleCnt="4">
        <dgm:presLayoutVars>
          <dgm:chMax val="0"/>
          <dgm:chPref val="0"/>
          <dgm:bulletEnabled val="1"/>
        </dgm:presLayoutVars>
      </dgm:prSet>
      <dgm:spPr/>
      <dgm:t>
        <a:bodyPr/>
        <a:lstStyle/>
        <a:p>
          <a:endParaRPr lang="ru-RU"/>
        </a:p>
      </dgm:t>
    </dgm:pt>
  </dgm:ptLst>
  <dgm:cxnLst>
    <dgm:cxn modelId="{540B90BC-533C-49DE-B84F-2A942C7F87CE}" type="presOf" srcId="{01AEAF87-6E58-433E-9568-1DCF36402E8F}" destId="{3A7C3121-F680-4101-8116-32CC1E2F8FA6}" srcOrd="0" destOrd="0" presId="urn:microsoft.com/office/officeart/2005/8/layout/matrix3"/>
    <dgm:cxn modelId="{D302F2EE-9BE6-4081-8350-F2DD8C02E149}" type="presOf" srcId="{96CF7F90-008F-4D46-8C33-DD3A48DB5E2C}" destId="{2841DC2F-0BB3-4999-9D02-C67B7010A596}" srcOrd="0" destOrd="0" presId="urn:microsoft.com/office/officeart/2005/8/layout/matrix3"/>
    <dgm:cxn modelId="{057924F3-CF15-49BD-8A1F-821848C23521}" srcId="{71A458DA-8424-41AA-93AF-7A6B852E76BE}" destId="{01AEAF87-6E58-433E-9568-1DCF36402E8F}" srcOrd="0" destOrd="0" parTransId="{675BB85D-C879-47AE-A673-169FE5A47939}" sibTransId="{A375670C-5123-4BBC-9E5B-CD3D4E635420}"/>
    <dgm:cxn modelId="{F8CAA037-9721-41B8-BC16-D2DECC4267C3}" srcId="{71A458DA-8424-41AA-93AF-7A6B852E76BE}" destId="{53E4AAF9-28F6-4AE3-A117-3BE0AEB39ACB}" srcOrd="3" destOrd="0" parTransId="{92604264-4270-4260-B4FC-0D686D38C051}" sibTransId="{C645ABA4-03C6-47E1-8119-B59480EF08E9}"/>
    <dgm:cxn modelId="{DA8A63D1-7639-433A-ABCC-7A9E6B82F40F}" type="presOf" srcId="{53E4AAF9-28F6-4AE3-A117-3BE0AEB39ACB}" destId="{5AB85EF8-305F-4DD3-B4C4-04C2A558A172}" srcOrd="0" destOrd="0" presId="urn:microsoft.com/office/officeart/2005/8/layout/matrix3"/>
    <dgm:cxn modelId="{0E3D0D0B-BCF3-4BFA-9E62-C5D22FC71437}" type="presOf" srcId="{71A458DA-8424-41AA-93AF-7A6B852E76BE}" destId="{2AA38213-4DAA-4AD5-94A2-01CF745BAA10}" srcOrd="0" destOrd="0" presId="urn:microsoft.com/office/officeart/2005/8/layout/matrix3"/>
    <dgm:cxn modelId="{B8D4D4B4-30F3-4243-9497-54D9D3729AEF}" type="presOf" srcId="{A1F11E13-7FC4-4D3B-9C4E-7749C5EBB75D}" destId="{AC6439A3-7467-4B88-A65C-181F1311D61E}" srcOrd="0" destOrd="0" presId="urn:microsoft.com/office/officeart/2005/8/layout/matrix3"/>
    <dgm:cxn modelId="{B01B9179-7B35-4C7C-B70D-3E5927643177}" srcId="{71A458DA-8424-41AA-93AF-7A6B852E76BE}" destId="{96CF7F90-008F-4D46-8C33-DD3A48DB5E2C}" srcOrd="2" destOrd="0" parTransId="{48D28C1F-0B98-46CA-9E49-982CA73B7D04}" sibTransId="{723CC460-50DA-4308-BE63-6AA8AC3D19F6}"/>
    <dgm:cxn modelId="{D039B4C8-25E2-4D22-87E1-4435833BEDBC}" srcId="{71A458DA-8424-41AA-93AF-7A6B852E76BE}" destId="{A1F11E13-7FC4-4D3B-9C4E-7749C5EBB75D}" srcOrd="1" destOrd="0" parTransId="{73DACD71-F8ED-4F4B-AF61-DB3F12EB90C0}" sibTransId="{FA96F959-9A68-41B7-9435-2113F39EBC19}"/>
    <dgm:cxn modelId="{EF3CE7C6-50E7-4B73-8271-DFA5BF109C0C}" type="presParOf" srcId="{2AA38213-4DAA-4AD5-94A2-01CF745BAA10}" destId="{463EB8B8-4E97-4D16-AA39-3791E4334795}" srcOrd="0" destOrd="0" presId="urn:microsoft.com/office/officeart/2005/8/layout/matrix3"/>
    <dgm:cxn modelId="{352109E7-30A6-40B3-88C6-E16B60166781}" type="presParOf" srcId="{2AA38213-4DAA-4AD5-94A2-01CF745BAA10}" destId="{3A7C3121-F680-4101-8116-32CC1E2F8FA6}" srcOrd="1" destOrd="0" presId="urn:microsoft.com/office/officeart/2005/8/layout/matrix3"/>
    <dgm:cxn modelId="{E438B346-B888-4459-A1B4-D50789CB642B}" type="presParOf" srcId="{2AA38213-4DAA-4AD5-94A2-01CF745BAA10}" destId="{AC6439A3-7467-4B88-A65C-181F1311D61E}" srcOrd="2" destOrd="0" presId="urn:microsoft.com/office/officeart/2005/8/layout/matrix3"/>
    <dgm:cxn modelId="{83C29429-F82C-4722-B969-B3038F5B32EF}" type="presParOf" srcId="{2AA38213-4DAA-4AD5-94A2-01CF745BAA10}" destId="{2841DC2F-0BB3-4999-9D02-C67B7010A596}" srcOrd="3" destOrd="0" presId="urn:microsoft.com/office/officeart/2005/8/layout/matrix3"/>
    <dgm:cxn modelId="{19B7C25C-021D-4F49-BA5C-00AEB9AABEE6}" type="presParOf" srcId="{2AA38213-4DAA-4AD5-94A2-01CF745BAA10}" destId="{5AB85EF8-305F-4DD3-B4C4-04C2A558A172}"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65A0C6-CC20-4AB0-8B96-5AEC429DA10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ru-RU"/>
        </a:p>
      </dgm:t>
    </dgm:pt>
    <dgm:pt modelId="{E3021C08-7FD6-47D5-9F82-66AE9DF175D8}">
      <dgm:prSet/>
      <dgm:spPr/>
      <dgm:t>
        <a:bodyPr/>
        <a:lstStyle/>
        <a:p>
          <a:pPr rtl="0"/>
          <a:r>
            <a:rPr lang="en-US" b="1" i="0" dirty="0" smtClean="0"/>
            <a:t>Virgin Money London Marathon</a:t>
          </a:r>
          <a:endParaRPr lang="ru-RU" dirty="0"/>
        </a:p>
      </dgm:t>
    </dgm:pt>
    <dgm:pt modelId="{6B0F7887-3C13-469A-A663-48DA15E44ADC}" type="parTrans" cxnId="{060EF2DA-869E-4070-8796-8F3D638955BA}">
      <dgm:prSet/>
      <dgm:spPr/>
      <dgm:t>
        <a:bodyPr/>
        <a:lstStyle/>
        <a:p>
          <a:endParaRPr lang="ru-RU"/>
        </a:p>
      </dgm:t>
    </dgm:pt>
    <dgm:pt modelId="{527D31AE-2A4B-49D0-83D8-433FAF68B7EB}" type="sibTrans" cxnId="{060EF2DA-869E-4070-8796-8F3D638955BA}">
      <dgm:prSet/>
      <dgm:spPr/>
      <dgm:t>
        <a:bodyPr/>
        <a:lstStyle/>
        <a:p>
          <a:endParaRPr lang="ru-RU"/>
        </a:p>
      </dgm:t>
    </dgm:pt>
    <dgm:pt modelId="{A80AE9B0-B618-4D8B-9B5F-CF71D8C671C6}" type="pres">
      <dgm:prSet presAssocID="{9565A0C6-CC20-4AB0-8B96-5AEC429DA10E}" presName="Name0" presStyleCnt="0">
        <dgm:presLayoutVars>
          <dgm:chPref val="3"/>
          <dgm:dir/>
          <dgm:animLvl val="lvl"/>
          <dgm:resizeHandles/>
        </dgm:presLayoutVars>
      </dgm:prSet>
      <dgm:spPr/>
      <dgm:t>
        <a:bodyPr/>
        <a:lstStyle/>
        <a:p>
          <a:endParaRPr lang="ru-RU"/>
        </a:p>
      </dgm:t>
    </dgm:pt>
    <dgm:pt modelId="{2D083D0E-D2E7-4266-83B5-3AA9321FF21D}" type="pres">
      <dgm:prSet presAssocID="{E3021C08-7FD6-47D5-9F82-66AE9DF175D8}" presName="horFlow" presStyleCnt="0"/>
      <dgm:spPr/>
    </dgm:pt>
    <dgm:pt modelId="{546B5FDD-7AB8-4CFD-A315-13BDF75099ED}" type="pres">
      <dgm:prSet presAssocID="{E3021C08-7FD6-47D5-9F82-66AE9DF175D8}" presName="bigChev" presStyleLbl="node1" presStyleIdx="0" presStyleCnt="1" custScaleX="48596" custScaleY="59289" custLinFactNeighborX="-17894" custLinFactNeighborY="2641"/>
      <dgm:spPr/>
      <dgm:t>
        <a:bodyPr/>
        <a:lstStyle/>
        <a:p>
          <a:endParaRPr lang="ru-RU"/>
        </a:p>
      </dgm:t>
    </dgm:pt>
  </dgm:ptLst>
  <dgm:cxnLst>
    <dgm:cxn modelId="{42829FB3-47D9-4317-B420-A7BE401153F0}" type="presOf" srcId="{E3021C08-7FD6-47D5-9F82-66AE9DF175D8}" destId="{546B5FDD-7AB8-4CFD-A315-13BDF75099ED}" srcOrd="0" destOrd="0" presId="urn:microsoft.com/office/officeart/2005/8/layout/lProcess3"/>
    <dgm:cxn modelId="{060EF2DA-869E-4070-8796-8F3D638955BA}" srcId="{9565A0C6-CC20-4AB0-8B96-5AEC429DA10E}" destId="{E3021C08-7FD6-47D5-9F82-66AE9DF175D8}" srcOrd="0" destOrd="0" parTransId="{6B0F7887-3C13-469A-A663-48DA15E44ADC}" sibTransId="{527D31AE-2A4B-49D0-83D8-433FAF68B7EB}"/>
    <dgm:cxn modelId="{A560EFA3-3058-4FCD-908A-1FC8520D5E8A}" type="presOf" srcId="{9565A0C6-CC20-4AB0-8B96-5AEC429DA10E}" destId="{A80AE9B0-B618-4D8B-9B5F-CF71D8C671C6}" srcOrd="0" destOrd="0" presId="urn:microsoft.com/office/officeart/2005/8/layout/lProcess3"/>
    <dgm:cxn modelId="{406897D0-637D-4039-8E8F-AA91E68B11C5}" type="presParOf" srcId="{A80AE9B0-B618-4D8B-9B5F-CF71D8C671C6}" destId="{2D083D0E-D2E7-4266-83B5-3AA9321FF21D}" srcOrd="0" destOrd="0" presId="urn:microsoft.com/office/officeart/2005/8/layout/lProcess3"/>
    <dgm:cxn modelId="{423DABCF-9784-4AD9-A9C6-396F4B4F1BEB}" type="presParOf" srcId="{2D083D0E-D2E7-4266-83B5-3AA9321FF21D}" destId="{546B5FDD-7AB8-4CFD-A315-13BDF75099E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620C47-1B00-449E-B680-F96CDA63234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ru-RU"/>
        </a:p>
      </dgm:t>
    </dgm:pt>
    <dgm:pt modelId="{D705E9A9-B62C-4D51-B693-1168BB44AC36}">
      <dgm:prSet custT="1"/>
      <dgm:spPr/>
      <dgm:t>
        <a:bodyPr/>
        <a:lstStyle/>
        <a:p>
          <a:pPr rtl="0"/>
          <a:r>
            <a:rPr lang="en-US" sz="1600" dirty="0" smtClean="0"/>
            <a:t>The 2020 London Marathon was originally scheduled to be held on 26 April but was postponed until 4 October due to the COVID-19 pandemic.</a:t>
          </a:r>
          <a:endParaRPr lang="ru-RU" sz="1600" dirty="0"/>
        </a:p>
      </dgm:t>
    </dgm:pt>
    <dgm:pt modelId="{2A424BA1-C2FB-4F2C-B7ED-BE6CCD1FF178}" type="parTrans" cxnId="{7CCDB4F3-89E1-4E55-B745-555F2B7BDC66}">
      <dgm:prSet/>
      <dgm:spPr/>
      <dgm:t>
        <a:bodyPr/>
        <a:lstStyle/>
        <a:p>
          <a:endParaRPr lang="ru-RU"/>
        </a:p>
      </dgm:t>
    </dgm:pt>
    <dgm:pt modelId="{D1301D19-AA5C-4C05-813F-AC8389BAE61E}" type="sibTrans" cxnId="{7CCDB4F3-89E1-4E55-B745-555F2B7BDC66}">
      <dgm:prSet/>
      <dgm:spPr/>
      <dgm:t>
        <a:bodyPr/>
        <a:lstStyle/>
        <a:p>
          <a:endParaRPr lang="ru-RU"/>
        </a:p>
      </dgm:t>
    </dgm:pt>
    <dgm:pt modelId="{8B9133E6-65D5-47AF-A139-675C4F5C6F82}">
      <dgm:prSet/>
      <dgm:spPr/>
      <dgm:t>
        <a:bodyPr/>
        <a:lstStyle/>
        <a:p>
          <a:pPr rtl="0"/>
          <a:r>
            <a:rPr lang="ru-RU" dirty="0" err="1" smtClean="0"/>
            <a:t>It</a:t>
          </a:r>
          <a:r>
            <a:rPr lang="ru-RU" dirty="0" smtClean="0"/>
            <a:t> </a:t>
          </a:r>
          <a:r>
            <a:rPr lang="ru-RU" dirty="0" err="1" smtClean="0"/>
            <a:t>was</a:t>
          </a:r>
          <a:r>
            <a:rPr lang="ru-RU" dirty="0" smtClean="0"/>
            <a:t> </a:t>
          </a:r>
          <a:r>
            <a:rPr lang="ru-RU" dirty="0" err="1" smtClean="0"/>
            <a:t>the</a:t>
          </a:r>
          <a:r>
            <a:rPr lang="ru-RU" dirty="0" smtClean="0"/>
            <a:t> </a:t>
          </a:r>
          <a:r>
            <a:rPr lang="ru-RU" dirty="0" err="1" smtClean="0"/>
            <a:t>first</a:t>
          </a:r>
          <a:r>
            <a:rPr lang="en-US" dirty="0" smtClean="0"/>
            <a:t> London</a:t>
          </a:r>
          <a:r>
            <a:rPr lang="en-US" dirty="0" smtClean="0">
              <a:hlinkClick xmlns:r="http://schemas.openxmlformats.org/officeDocument/2006/relationships" r:id="rId1"/>
            </a:rPr>
            <a:t> </a:t>
          </a:r>
          <a:r>
            <a:rPr lang="en-US" dirty="0" smtClean="0"/>
            <a:t> Marathon to be run in the autumn.</a:t>
          </a:r>
          <a:r>
            <a:rPr lang="ru-RU" dirty="0" smtClean="0"/>
            <a:t> </a:t>
          </a:r>
          <a:r>
            <a:rPr lang="ru-RU" dirty="0" err="1" smtClean="0"/>
            <a:t>On</a:t>
          </a:r>
          <a:r>
            <a:rPr lang="ru-RU" dirty="0" smtClean="0"/>
            <a:t> 6 </a:t>
          </a:r>
          <a:r>
            <a:rPr lang="ru-RU" dirty="0" err="1" smtClean="0"/>
            <a:t>August</a:t>
          </a:r>
          <a:r>
            <a:rPr lang="ru-RU" dirty="0" smtClean="0"/>
            <a:t>, </a:t>
          </a:r>
          <a:r>
            <a:rPr lang="ru-RU" dirty="0" err="1" smtClean="0"/>
            <a:t>it</a:t>
          </a:r>
          <a:r>
            <a:rPr lang="ru-RU" dirty="0" smtClean="0"/>
            <a:t> </a:t>
          </a:r>
          <a:r>
            <a:rPr lang="ru-RU" dirty="0" err="1" smtClean="0"/>
            <a:t>was</a:t>
          </a:r>
          <a:r>
            <a:rPr lang="ru-RU" dirty="0" smtClean="0"/>
            <a:t> </a:t>
          </a:r>
          <a:r>
            <a:rPr lang="ru-RU" dirty="0" err="1" smtClean="0"/>
            <a:t>confirmed</a:t>
          </a:r>
          <a:r>
            <a:rPr lang="ru-RU" dirty="0" smtClean="0"/>
            <a:t> </a:t>
          </a:r>
          <a:r>
            <a:rPr lang="ru-RU" dirty="0" err="1" smtClean="0"/>
            <a:t>that</a:t>
          </a:r>
          <a:r>
            <a:rPr lang="ru-RU" dirty="0" smtClean="0"/>
            <a:t> </a:t>
          </a:r>
          <a:r>
            <a:rPr lang="ru-RU" dirty="0" err="1" smtClean="0"/>
            <a:t>the</a:t>
          </a:r>
          <a:r>
            <a:rPr lang="ru-RU" dirty="0" smtClean="0"/>
            <a:t> </a:t>
          </a:r>
          <a:r>
            <a:rPr lang="ru-RU" dirty="0" err="1" smtClean="0"/>
            <a:t>marathon</a:t>
          </a:r>
          <a:r>
            <a:rPr lang="ru-RU" dirty="0" smtClean="0"/>
            <a:t> </a:t>
          </a:r>
          <a:r>
            <a:rPr lang="ru-RU" dirty="0" err="1" smtClean="0"/>
            <a:t>would</a:t>
          </a:r>
          <a:r>
            <a:rPr lang="ru-RU" dirty="0" smtClean="0"/>
            <a:t> </a:t>
          </a:r>
          <a:r>
            <a:rPr lang="ru-RU" dirty="0" err="1" smtClean="0"/>
            <a:t>go</a:t>
          </a:r>
          <a:r>
            <a:rPr lang="ru-RU" dirty="0" smtClean="0"/>
            <a:t> </a:t>
          </a:r>
          <a:r>
            <a:rPr lang="ru-RU" dirty="0" err="1" smtClean="0"/>
            <a:t>ahead</a:t>
          </a:r>
          <a:r>
            <a:rPr lang="ru-RU" dirty="0" smtClean="0"/>
            <a:t> </a:t>
          </a:r>
          <a:r>
            <a:rPr lang="ru-RU" dirty="0" err="1" smtClean="0"/>
            <a:t>as</a:t>
          </a:r>
          <a:r>
            <a:rPr lang="ru-RU" dirty="0" smtClean="0"/>
            <a:t> </a:t>
          </a:r>
          <a:r>
            <a:rPr lang="ru-RU" dirty="0" err="1" smtClean="0"/>
            <a:t>an</a:t>
          </a:r>
          <a:r>
            <a:rPr lang="ru-RU" dirty="0" smtClean="0"/>
            <a:t> </a:t>
          </a:r>
          <a:r>
            <a:rPr lang="ru-RU" dirty="0" err="1" smtClean="0"/>
            <a:t>elite-only</a:t>
          </a:r>
          <a:r>
            <a:rPr lang="ru-RU" dirty="0" smtClean="0"/>
            <a:t> </a:t>
          </a:r>
          <a:r>
            <a:rPr lang="ru-RU" dirty="0" err="1" smtClean="0"/>
            <a:t>race</a:t>
          </a:r>
          <a:r>
            <a:rPr lang="ru-RU" dirty="0" smtClean="0"/>
            <a:t>, </a:t>
          </a:r>
          <a:r>
            <a:rPr lang="ru-RU" dirty="0" err="1" smtClean="0"/>
            <a:t>with</a:t>
          </a:r>
          <a:r>
            <a:rPr lang="ru-RU" dirty="0" smtClean="0"/>
            <a:t> </a:t>
          </a:r>
          <a:r>
            <a:rPr lang="ru-RU" dirty="0" err="1" smtClean="0"/>
            <a:t>the</a:t>
          </a:r>
          <a:r>
            <a:rPr lang="ru-RU" dirty="0" smtClean="0"/>
            <a:t> </a:t>
          </a:r>
          <a:r>
            <a:rPr lang="ru-RU" dirty="0" err="1" smtClean="0"/>
            <a:t>mass</a:t>
          </a:r>
          <a:r>
            <a:rPr lang="ru-RU" dirty="0" smtClean="0"/>
            <a:t> </a:t>
          </a:r>
          <a:r>
            <a:rPr lang="ru-RU" dirty="0" err="1" smtClean="0"/>
            <a:t>participation</a:t>
          </a:r>
          <a:r>
            <a:rPr lang="ru-RU" dirty="0" smtClean="0"/>
            <a:t> </a:t>
          </a:r>
          <a:r>
            <a:rPr lang="ru-RU" dirty="0" err="1" smtClean="0"/>
            <a:t>event</a:t>
          </a:r>
          <a:r>
            <a:rPr lang="ru-RU" dirty="0" smtClean="0"/>
            <a:t> </a:t>
          </a:r>
          <a:r>
            <a:rPr lang="ru-RU" dirty="0" err="1" smtClean="0"/>
            <a:t>cancelled</a:t>
          </a:r>
          <a:r>
            <a:rPr lang="ru-RU" dirty="0" smtClean="0"/>
            <a:t>. </a:t>
          </a:r>
          <a:r>
            <a:rPr lang="ru-RU" dirty="0" err="1" smtClean="0"/>
            <a:t>Fields</a:t>
          </a:r>
          <a:r>
            <a:rPr lang="ru-RU" dirty="0" smtClean="0"/>
            <a:t> </a:t>
          </a:r>
          <a:r>
            <a:rPr lang="ru-RU" dirty="0" err="1" smtClean="0"/>
            <a:t>of</a:t>
          </a:r>
          <a:r>
            <a:rPr lang="ru-RU" dirty="0" smtClean="0"/>
            <a:t> </a:t>
          </a:r>
          <a:r>
            <a:rPr lang="ru-RU" dirty="0" err="1" smtClean="0"/>
            <a:t>around</a:t>
          </a:r>
          <a:r>
            <a:rPr lang="ru-RU" dirty="0" smtClean="0"/>
            <a:t> 30-40 </a:t>
          </a:r>
          <a:r>
            <a:rPr lang="ru-RU" dirty="0" err="1" smtClean="0"/>
            <a:t>athletes</a:t>
          </a:r>
          <a:r>
            <a:rPr lang="ru-RU" dirty="0" smtClean="0"/>
            <a:t> </a:t>
          </a:r>
          <a:r>
            <a:rPr lang="ru-RU" dirty="0" err="1" smtClean="0"/>
            <a:t>competed</a:t>
          </a:r>
          <a:r>
            <a:rPr lang="ru-RU" dirty="0" smtClean="0"/>
            <a:t> </a:t>
          </a:r>
          <a:r>
            <a:rPr lang="ru-RU" dirty="0" err="1" smtClean="0"/>
            <a:t>for</a:t>
          </a:r>
          <a:r>
            <a:rPr lang="ru-RU" dirty="0" smtClean="0"/>
            <a:t> </a:t>
          </a:r>
          <a:r>
            <a:rPr lang="ru-RU" dirty="0" err="1" smtClean="0"/>
            <a:t>each</a:t>
          </a:r>
          <a:r>
            <a:rPr lang="ru-RU" dirty="0" smtClean="0"/>
            <a:t> </a:t>
          </a:r>
          <a:r>
            <a:rPr lang="ru-RU" dirty="0" err="1" smtClean="0"/>
            <a:t>title</a:t>
          </a:r>
          <a:r>
            <a:rPr lang="ru-RU" dirty="0" smtClean="0"/>
            <a:t>. </a:t>
          </a:r>
          <a:r>
            <a:rPr lang="ru-RU" dirty="0" err="1" smtClean="0"/>
            <a:t>It</a:t>
          </a:r>
          <a:r>
            <a:rPr lang="ru-RU" dirty="0" smtClean="0"/>
            <a:t> </a:t>
          </a:r>
          <a:r>
            <a:rPr lang="ru-RU" dirty="0" err="1" smtClean="0"/>
            <a:t>was</a:t>
          </a:r>
          <a:r>
            <a:rPr lang="ru-RU" dirty="0" smtClean="0"/>
            <a:t> </a:t>
          </a:r>
          <a:r>
            <a:rPr lang="ru-RU" dirty="0" err="1" smtClean="0"/>
            <a:t>the</a:t>
          </a:r>
          <a:r>
            <a:rPr lang="ru-RU" dirty="0" smtClean="0"/>
            <a:t> </a:t>
          </a:r>
          <a:r>
            <a:rPr lang="ru-RU" dirty="0" err="1" smtClean="0"/>
            <a:t>first</a:t>
          </a:r>
          <a:r>
            <a:rPr lang="ru-RU" dirty="0" smtClean="0"/>
            <a:t> </a:t>
          </a:r>
          <a:r>
            <a:rPr lang="ru-RU" dirty="0" err="1" smtClean="0"/>
            <a:t>time</a:t>
          </a:r>
          <a:r>
            <a:rPr lang="ru-RU" dirty="0" smtClean="0"/>
            <a:t> </a:t>
          </a:r>
          <a:r>
            <a:rPr lang="ru-RU" dirty="0" err="1" smtClean="0"/>
            <a:t>that</a:t>
          </a:r>
          <a:r>
            <a:rPr lang="ru-RU" dirty="0" smtClean="0"/>
            <a:t> </a:t>
          </a:r>
          <a:r>
            <a:rPr lang="ru-RU" dirty="0" err="1" smtClean="0"/>
            <a:t>the</a:t>
          </a:r>
          <a:r>
            <a:rPr lang="ru-RU" dirty="0" smtClean="0"/>
            <a:t> </a:t>
          </a:r>
          <a:r>
            <a:rPr lang="ru-RU" dirty="0" err="1" smtClean="0"/>
            <a:t>London</a:t>
          </a:r>
          <a:r>
            <a:rPr lang="ru-RU" dirty="0" smtClean="0"/>
            <a:t> </a:t>
          </a:r>
          <a:r>
            <a:rPr lang="ru-RU" dirty="0" err="1" smtClean="0"/>
            <a:t>Marathon</a:t>
          </a:r>
          <a:r>
            <a:rPr lang="ru-RU" dirty="0" smtClean="0"/>
            <a:t> </a:t>
          </a:r>
          <a:r>
            <a:rPr lang="ru-RU" dirty="0" err="1" smtClean="0"/>
            <a:t>has</a:t>
          </a:r>
          <a:r>
            <a:rPr lang="ru-RU" dirty="0" smtClean="0"/>
            <a:t> </a:t>
          </a:r>
          <a:r>
            <a:rPr lang="ru-RU" dirty="0" err="1" smtClean="0"/>
            <a:t>been</a:t>
          </a:r>
          <a:r>
            <a:rPr lang="ru-RU" dirty="0" smtClean="0"/>
            <a:t> </a:t>
          </a:r>
          <a:r>
            <a:rPr lang="ru-RU" dirty="0" err="1" smtClean="0"/>
            <a:t>an</a:t>
          </a:r>
          <a:r>
            <a:rPr lang="ru-RU" dirty="0" smtClean="0"/>
            <a:t> </a:t>
          </a:r>
          <a:r>
            <a:rPr lang="ru-RU" dirty="0" err="1" smtClean="0"/>
            <a:t>elite-only</a:t>
          </a:r>
          <a:r>
            <a:rPr lang="ru-RU" dirty="0" smtClean="0"/>
            <a:t> </a:t>
          </a:r>
          <a:r>
            <a:rPr lang="ru-RU" dirty="0" err="1" smtClean="0"/>
            <a:t>event</a:t>
          </a:r>
          <a:r>
            <a:rPr lang="ru-RU" dirty="0" smtClean="0"/>
            <a:t>. </a:t>
          </a:r>
          <a:r>
            <a:rPr lang="ru-RU" dirty="0" err="1" smtClean="0"/>
            <a:t>Due</a:t>
          </a:r>
          <a:r>
            <a:rPr lang="ru-RU" dirty="0" smtClean="0"/>
            <a:t> </a:t>
          </a:r>
          <a:r>
            <a:rPr lang="ru-RU" dirty="0" err="1" smtClean="0"/>
            <a:t>to</a:t>
          </a:r>
          <a:r>
            <a:rPr lang="ru-RU" dirty="0" smtClean="0"/>
            <a:t> </a:t>
          </a:r>
          <a:r>
            <a:rPr lang="ru-RU" dirty="0" err="1" smtClean="0"/>
            <a:t>the</a:t>
          </a:r>
          <a:r>
            <a:rPr lang="ru-RU" dirty="0" smtClean="0"/>
            <a:t> COVID-19 </a:t>
          </a:r>
          <a:r>
            <a:rPr lang="ru-RU" dirty="0" err="1" smtClean="0"/>
            <a:t>pandemic</a:t>
          </a:r>
          <a:r>
            <a:rPr lang="ru-RU" dirty="0" smtClean="0"/>
            <a:t>, </a:t>
          </a:r>
          <a:r>
            <a:rPr lang="ru-RU" dirty="0" err="1" smtClean="0"/>
            <a:t>the</a:t>
          </a:r>
          <a:r>
            <a:rPr lang="ru-RU" dirty="0" smtClean="0"/>
            <a:t> </a:t>
          </a:r>
          <a:r>
            <a:rPr lang="ru-RU" dirty="0" err="1" smtClean="0"/>
            <a:t>race</a:t>
          </a:r>
          <a:r>
            <a:rPr lang="ru-RU" dirty="0" smtClean="0"/>
            <a:t> </a:t>
          </a:r>
          <a:r>
            <a:rPr lang="ru-RU" dirty="0" err="1" smtClean="0"/>
            <a:t>was</a:t>
          </a:r>
          <a:r>
            <a:rPr lang="ru-RU" dirty="0" smtClean="0"/>
            <a:t> </a:t>
          </a:r>
          <a:r>
            <a:rPr lang="ru-RU" dirty="0" err="1" smtClean="0"/>
            <a:t>run</a:t>
          </a:r>
          <a:r>
            <a:rPr lang="ru-RU" dirty="0" smtClean="0"/>
            <a:t> </a:t>
          </a:r>
          <a:r>
            <a:rPr lang="ru-RU" dirty="0" err="1" smtClean="0"/>
            <a:t>without</a:t>
          </a:r>
          <a:r>
            <a:rPr lang="ru-RU" dirty="0" smtClean="0"/>
            <a:t> </a:t>
          </a:r>
          <a:r>
            <a:rPr lang="ru-RU" dirty="0" err="1" smtClean="0"/>
            <a:t>spectators</a:t>
          </a:r>
          <a:r>
            <a:rPr lang="ru-RU" dirty="0" smtClean="0"/>
            <a:t>, </a:t>
          </a:r>
          <a:r>
            <a:rPr lang="ru-RU" dirty="0" err="1" smtClean="0"/>
            <a:t>in</a:t>
          </a:r>
          <a:r>
            <a:rPr lang="ru-RU" dirty="0" smtClean="0"/>
            <a:t> a </a:t>
          </a:r>
          <a:r>
            <a:rPr lang="ru-RU" dirty="0" err="1" smtClean="0"/>
            <a:t>biosecure</a:t>
          </a:r>
          <a:r>
            <a:rPr lang="ru-RU" dirty="0" smtClean="0"/>
            <a:t> </a:t>
          </a:r>
          <a:r>
            <a:rPr lang="ru-RU" dirty="0" err="1" smtClean="0"/>
            <a:t>environment</a:t>
          </a:r>
          <a:r>
            <a:rPr lang="ru-RU" dirty="0" smtClean="0"/>
            <a:t>. </a:t>
          </a:r>
          <a:endParaRPr lang="ru-RU" dirty="0"/>
        </a:p>
      </dgm:t>
    </dgm:pt>
    <dgm:pt modelId="{E1EA1ECC-C9C2-4902-9172-D0C9B1A2D261}" type="parTrans" cxnId="{E2F7AA89-70B7-4440-B70A-80782DC4EEF7}">
      <dgm:prSet/>
      <dgm:spPr/>
      <dgm:t>
        <a:bodyPr/>
        <a:lstStyle/>
        <a:p>
          <a:endParaRPr lang="ru-RU"/>
        </a:p>
      </dgm:t>
    </dgm:pt>
    <dgm:pt modelId="{18D56C60-30FC-495C-8AE0-60663CED4F4A}" type="sibTrans" cxnId="{E2F7AA89-70B7-4440-B70A-80782DC4EEF7}">
      <dgm:prSet/>
      <dgm:spPr/>
      <dgm:t>
        <a:bodyPr/>
        <a:lstStyle/>
        <a:p>
          <a:endParaRPr lang="ru-RU"/>
        </a:p>
      </dgm:t>
    </dgm:pt>
    <dgm:pt modelId="{FA75EF12-F4DB-4F4A-99A1-3E64729C66E4}" type="pres">
      <dgm:prSet presAssocID="{F4620C47-1B00-449E-B680-F96CDA632340}" presName="Name0" presStyleCnt="0">
        <dgm:presLayoutVars>
          <dgm:chMax val="7"/>
          <dgm:dir/>
          <dgm:animLvl val="lvl"/>
          <dgm:resizeHandles val="exact"/>
        </dgm:presLayoutVars>
      </dgm:prSet>
      <dgm:spPr/>
      <dgm:t>
        <a:bodyPr/>
        <a:lstStyle/>
        <a:p>
          <a:endParaRPr lang="ru-RU"/>
        </a:p>
      </dgm:t>
    </dgm:pt>
    <dgm:pt modelId="{E2D89F88-FE6C-4AB6-9B7B-017F7BA8E5C5}" type="pres">
      <dgm:prSet presAssocID="{D705E9A9-B62C-4D51-B693-1168BB44AC36}" presName="circle1" presStyleLbl="node1" presStyleIdx="0" presStyleCnt="2"/>
      <dgm:spPr/>
    </dgm:pt>
    <dgm:pt modelId="{BA90BB27-257C-4953-86C2-240521AF46E7}" type="pres">
      <dgm:prSet presAssocID="{D705E9A9-B62C-4D51-B693-1168BB44AC36}" presName="space" presStyleCnt="0"/>
      <dgm:spPr/>
    </dgm:pt>
    <dgm:pt modelId="{FE40501B-FF10-4AE5-A279-C5D3ED44CA10}" type="pres">
      <dgm:prSet presAssocID="{D705E9A9-B62C-4D51-B693-1168BB44AC36}" presName="rect1" presStyleLbl="alignAcc1" presStyleIdx="0" presStyleCnt="2"/>
      <dgm:spPr/>
      <dgm:t>
        <a:bodyPr/>
        <a:lstStyle/>
        <a:p>
          <a:endParaRPr lang="ru-RU"/>
        </a:p>
      </dgm:t>
    </dgm:pt>
    <dgm:pt modelId="{A72DA605-0DF9-4B47-9E5B-1E7A600FA4A2}" type="pres">
      <dgm:prSet presAssocID="{8B9133E6-65D5-47AF-A139-675C4F5C6F82}" presName="vertSpace2" presStyleLbl="node1" presStyleIdx="0" presStyleCnt="2"/>
      <dgm:spPr/>
    </dgm:pt>
    <dgm:pt modelId="{FB54C0C6-FE43-4084-B480-800B2134D86C}" type="pres">
      <dgm:prSet presAssocID="{8B9133E6-65D5-47AF-A139-675C4F5C6F82}" presName="circle2" presStyleLbl="node1" presStyleIdx="1" presStyleCnt="2"/>
      <dgm:spPr/>
    </dgm:pt>
    <dgm:pt modelId="{2FFDB7FA-F4BD-494A-8D82-9D1CF3FA8528}" type="pres">
      <dgm:prSet presAssocID="{8B9133E6-65D5-47AF-A139-675C4F5C6F82}" presName="rect2" presStyleLbl="alignAcc1" presStyleIdx="1" presStyleCnt="2" custScaleY="124494"/>
      <dgm:spPr/>
      <dgm:t>
        <a:bodyPr/>
        <a:lstStyle/>
        <a:p>
          <a:endParaRPr lang="ru-RU"/>
        </a:p>
      </dgm:t>
    </dgm:pt>
    <dgm:pt modelId="{1EF82DFC-1E8E-4A94-8FB6-5A3C5499A671}" type="pres">
      <dgm:prSet presAssocID="{D705E9A9-B62C-4D51-B693-1168BB44AC36}" presName="rect1ParTxNoCh" presStyleLbl="alignAcc1" presStyleIdx="1" presStyleCnt="2">
        <dgm:presLayoutVars>
          <dgm:chMax val="1"/>
          <dgm:bulletEnabled val="1"/>
        </dgm:presLayoutVars>
      </dgm:prSet>
      <dgm:spPr/>
      <dgm:t>
        <a:bodyPr/>
        <a:lstStyle/>
        <a:p>
          <a:endParaRPr lang="ru-RU"/>
        </a:p>
      </dgm:t>
    </dgm:pt>
    <dgm:pt modelId="{4FEEF95C-A79B-49DE-9B6C-1CA9A134173B}" type="pres">
      <dgm:prSet presAssocID="{8B9133E6-65D5-47AF-A139-675C4F5C6F82}" presName="rect2ParTxNoCh" presStyleLbl="alignAcc1" presStyleIdx="1" presStyleCnt="2">
        <dgm:presLayoutVars>
          <dgm:chMax val="1"/>
          <dgm:bulletEnabled val="1"/>
        </dgm:presLayoutVars>
      </dgm:prSet>
      <dgm:spPr/>
      <dgm:t>
        <a:bodyPr/>
        <a:lstStyle/>
        <a:p>
          <a:endParaRPr lang="ru-RU"/>
        </a:p>
      </dgm:t>
    </dgm:pt>
  </dgm:ptLst>
  <dgm:cxnLst>
    <dgm:cxn modelId="{6053D5E8-3CE1-4DF3-9E27-74342420E58B}" type="presOf" srcId="{D705E9A9-B62C-4D51-B693-1168BB44AC36}" destId="{1EF82DFC-1E8E-4A94-8FB6-5A3C5499A671}" srcOrd="1" destOrd="0" presId="urn:microsoft.com/office/officeart/2005/8/layout/target3"/>
    <dgm:cxn modelId="{E2F7AA89-70B7-4440-B70A-80782DC4EEF7}" srcId="{F4620C47-1B00-449E-B680-F96CDA632340}" destId="{8B9133E6-65D5-47AF-A139-675C4F5C6F82}" srcOrd="1" destOrd="0" parTransId="{E1EA1ECC-C9C2-4902-9172-D0C9B1A2D261}" sibTransId="{18D56C60-30FC-495C-8AE0-60663CED4F4A}"/>
    <dgm:cxn modelId="{953D154F-A31B-4CEB-8A3C-A41FC3B6D116}" type="presOf" srcId="{8B9133E6-65D5-47AF-A139-675C4F5C6F82}" destId="{4FEEF95C-A79B-49DE-9B6C-1CA9A134173B}" srcOrd="1" destOrd="0" presId="urn:microsoft.com/office/officeart/2005/8/layout/target3"/>
    <dgm:cxn modelId="{F4E4F7EE-E6C9-4B00-8D93-8C83655FABD4}" type="presOf" srcId="{D705E9A9-B62C-4D51-B693-1168BB44AC36}" destId="{FE40501B-FF10-4AE5-A279-C5D3ED44CA10}" srcOrd="0" destOrd="0" presId="urn:microsoft.com/office/officeart/2005/8/layout/target3"/>
    <dgm:cxn modelId="{7CCDB4F3-89E1-4E55-B745-555F2B7BDC66}" srcId="{F4620C47-1B00-449E-B680-F96CDA632340}" destId="{D705E9A9-B62C-4D51-B693-1168BB44AC36}" srcOrd="0" destOrd="0" parTransId="{2A424BA1-C2FB-4F2C-B7ED-BE6CCD1FF178}" sibTransId="{D1301D19-AA5C-4C05-813F-AC8389BAE61E}"/>
    <dgm:cxn modelId="{93AF58E0-30E6-467E-942A-5F6062A98EDC}" type="presOf" srcId="{8B9133E6-65D5-47AF-A139-675C4F5C6F82}" destId="{2FFDB7FA-F4BD-494A-8D82-9D1CF3FA8528}" srcOrd="0" destOrd="0" presId="urn:microsoft.com/office/officeart/2005/8/layout/target3"/>
    <dgm:cxn modelId="{40AE0CE0-4999-46A7-896F-0048B415C194}" type="presOf" srcId="{F4620C47-1B00-449E-B680-F96CDA632340}" destId="{FA75EF12-F4DB-4F4A-99A1-3E64729C66E4}" srcOrd="0" destOrd="0" presId="urn:microsoft.com/office/officeart/2005/8/layout/target3"/>
    <dgm:cxn modelId="{203E2B87-03BA-43A1-9E85-DF65C94B5CA0}" type="presParOf" srcId="{FA75EF12-F4DB-4F4A-99A1-3E64729C66E4}" destId="{E2D89F88-FE6C-4AB6-9B7B-017F7BA8E5C5}" srcOrd="0" destOrd="0" presId="urn:microsoft.com/office/officeart/2005/8/layout/target3"/>
    <dgm:cxn modelId="{4E93F9FA-35AE-4CA6-AC75-332F326EA350}" type="presParOf" srcId="{FA75EF12-F4DB-4F4A-99A1-3E64729C66E4}" destId="{BA90BB27-257C-4953-86C2-240521AF46E7}" srcOrd="1" destOrd="0" presId="urn:microsoft.com/office/officeart/2005/8/layout/target3"/>
    <dgm:cxn modelId="{D5D44503-0055-4499-BE7B-319D74BC7800}" type="presParOf" srcId="{FA75EF12-F4DB-4F4A-99A1-3E64729C66E4}" destId="{FE40501B-FF10-4AE5-A279-C5D3ED44CA10}" srcOrd="2" destOrd="0" presId="urn:microsoft.com/office/officeart/2005/8/layout/target3"/>
    <dgm:cxn modelId="{6ECF70BA-CE34-4D60-8497-707558ED2D9A}" type="presParOf" srcId="{FA75EF12-F4DB-4F4A-99A1-3E64729C66E4}" destId="{A72DA605-0DF9-4B47-9E5B-1E7A600FA4A2}" srcOrd="3" destOrd="0" presId="urn:microsoft.com/office/officeart/2005/8/layout/target3"/>
    <dgm:cxn modelId="{9A0C6451-1E00-4BF2-A81A-EFFF2FDBF793}" type="presParOf" srcId="{FA75EF12-F4DB-4F4A-99A1-3E64729C66E4}" destId="{FB54C0C6-FE43-4084-B480-800B2134D86C}" srcOrd="4" destOrd="0" presId="urn:microsoft.com/office/officeart/2005/8/layout/target3"/>
    <dgm:cxn modelId="{E3F7E170-5A27-492E-B8DB-B22632FB7530}" type="presParOf" srcId="{FA75EF12-F4DB-4F4A-99A1-3E64729C66E4}" destId="{2FFDB7FA-F4BD-494A-8D82-9D1CF3FA8528}" srcOrd="5" destOrd="0" presId="urn:microsoft.com/office/officeart/2005/8/layout/target3"/>
    <dgm:cxn modelId="{1A40A27A-A702-4F04-8F1A-BA59A223A779}" type="presParOf" srcId="{FA75EF12-F4DB-4F4A-99A1-3E64729C66E4}" destId="{1EF82DFC-1E8E-4A94-8FB6-5A3C5499A671}" srcOrd="6" destOrd="0" presId="urn:microsoft.com/office/officeart/2005/8/layout/target3"/>
    <dgm:cxn modelId="{9EB95074-83F8-4545-92F6-B1976BABECB6}" type="presParOf" srcId="{FA75EF12-F4DB-4F4A-99A1-3E64729C66E4}" destId="{4FEEF95C-A79B-49DE-9B6C-1CA9A134173B}"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479488-1450-4A0A-A3B6-F8CC7AB5B197}"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ru-RU"/>
        </a:p>
      </dgm:t>
    </dgm:pt>
    <dgm:pt modelId="{B1159771-DE46-4B10-A0B0-F25C42B64F0E}">
      <dgm:prSet/>
      <dgm:spPr/>
      <dgm:t>
        <a:bodyPr/>
        <a:lstStyle/>
        <a:p>
          <a:pPr rtl="0"/>
          <a:r>
            <a:rPr lang="en-US" dirty="0" smtClean="0"/>
            <a:t>Ascot Racecourse was founded by Queen Anne in 1711, and has since received the patronage of a further eleven monarchs.</a:t>
          </a:r>
          <a:endParaRPr lang="ru-RU" dirty="0"/>
        </a:p>
      </dgm:t>
    </dgm:pt>
    <dgm:pt modelId="{C49EC3DE-053E-4DE8-BA75-1CA4557DC04B}" type="parTrans" cxnId="{2835F692-D324-4492-98DF-7B3FD49966DC}">
      <dgm:prSet/>
      <dgm:spPr/>
      <dgm:t>
        <a:bodyPr/>
        <a:lstStyle/>
        <a:p>
          <a:endParaRPr lang="ru-RU"/>
        </a:p>
      </dgm:t>
    </dgm:pt>
    <dgm:pt modelId="{D3E7DEC5-F0CB-47D9-949C-152E70F4F755}" type="sibTrans" cxnId="{2835F692-D324-4492-98DF-7B3FD49966DC}">
      <dgm:prSet/>
      <dgm:spPr/>
      <dgm:t>
        <a:bodyPr/>
        <a:lstStyle/>
        <a:p>
          <a:endParaRPr lang="ru-RU"/>
        </a:p>
      </dgm:t>
    </dgm:pt>
    <dgm:pt modelId="{4129417D-1073-4214-97E5-5F45144DDC42}">
      <dgm:prSet/>
      <dgm:spPr/>
      <dgm:t>
        <a:bodyPr/>
        <a:lstStyle/>
        <a:p>
          <a:pPr rtl="0"/>
          <a:r>
            <a:rPr lang="en-US" dirty="0" smtClean="0"/>
            <a:t>The Queen is owner and breeder of many thoroughbred horses and shares her interest in horses with many members of her family.</a:t>
          </a:r>
          <a:endParaRPr lang="ru-RU" dirty="0"/>
        </a:p>
      </dgm:t>
    </dgm:pt>
    <dgm:pt modelId="{4E032F15-3966-4EA8-B3F2-1FCCAE11F6EA}" type="parTrans" cxnId="{E369BB5D-8A5F-4DD5-969B-DB1C48145335}">
      <dgm:prSet/>
      <dgm:spPr/>
      <dgm:t>
        <a:bodyPr/>
        <a:lstStyle/>
        <a:p>
          <a:endParaRPr lang="ru-RU"/>
        </a:p>
      </dgm:t>
    </dgm:pt>
    <dgm:pt modelId="{B14F565E-229C-43F0-9FBB-8EC4DC11B39C}" type="sibTrans" cxnId="{E369BB5D-8A5F-4DD5-969B-DB1C48145335}">
      <dgm:prSet/>
      <dgm:spPr/>
      <dgm:t>
        <a:bodyPr/>
        <a:lstStyle/>
        <a:p>
          <a:endParaRPr lang="ru-RU"/>
        </a:p>
      </dgm:t>
    </dgm:pt>
    <dgm:pt modelId="{8DA7DC95-31D7-4B1A-A2EA-BAE5205349D0}">
      <dgm:prSet/>
      <dgm:spPr/>
      <dgm:t>
        <a:bodyPr/>
        <a:lstStyle/>
        <a:p>
          <a:pPr rtl="0"/>
          <a:r>
            <a:rPr lang="en-US" dirty="0" smtClean="0"/>
            <a:t>The names of the week's races have a Royal theme, such as 'King George V Stakes', 'Diamond Jubilee Stakes' and 'Windsor Castle Stakes'.</a:t>
          </a:r>
          <a:endParaRPr lang="ru-RU" dirty="0"/>
        </a:p>
      </dgm:t>
    </dgm:pt>
    <dgm:pt modelId="{BEB1AD10-60DE-4F50-A4F4-25894F2825AF}" type="parTrans" cxnId="{E8776B48-794D-4028-96ED-EDF0F77D7978}">
      <dgm:prSet/>
      <dgm:spPr/>
      <dgm:t>
        <a:bodyPr/>
        <a:lstStyle/>
        <a:p>
          <a:endParaRPr lang="ru-RU"/>
        </a:p>
      </dgm:t>
    </dgm:pt>
    <dgm:pt modelId="{2A7273BA-3A6D-4C45-9BA2-A8A717788073}" type="sibTrans" cxnId="{E8776B48-794D-4028-96ED-EDF0F77D7978}">
      <dgm:prSet/>
      <dgm:spPr/>
      <dgm:t>
        <a:bodyPr/>
        <a:lstStyle/>
        <a:p>
          <a:endParaRPr lang="ru-RU"/>
        </a:p>
      </dgm:t>
    </dgm:pt>
    <dgm:pt modelId="{9B8F2B9E-CDE3-43D0-95D0-F34C3D4A85A5}" type="pres">
      <dgm:prSet presAssocID="{FA479488-1450-4A0A-A3B6-F8CC7AB5B197}" presName="compositeShape" presStyleCnt="0">
        <dgm:presLayoutVars>
          <dgm:dir/>
          <dgm:resizeHandles/>
        </dgm:presLayoutVars>
      </dgm:prSet>
      <dgm:spPr/>
      <dgm:t>
        <a:bodyPr/>
        <a:lstStyle/>
        <a:p>
          <a:endParaRPr lang="ru-RU"/>
        </a:p>
      </dgm:t>
    </dgm:pt>
    <dgm:pt modelId="{5B931B6B-A2A6-4239-B27F-51C9CDF326C7}" type="pres">
      <dgm:prSet presAssocID="{FA479488-1450-4A0A-A3B6-F8CC7AB5B197}" presName="pyramid" presStyleLbl="node1" presStyleIdx="0" presStyleCnt="1"/>
      <dgm:spPr/>
    </dgm:pt>
    <dgm:pt modelId="{00B74055-0CA9-4A71-9F05-3B9D499B457A}" type="pres">
      <dgm:prSet presAssocID="{FA479488-1450-4A0A-A3B6-F8CC7AB5B197}" presName="theList" presStyleCnt="0"/>
      <dgm:spPr/>
    </dgm:pt>
    <dgm:pt modelId="{C114E004-82C2-4754-B039-08479C0DC60D}" type="pres">
      <dgm:prSet presAssocID="{B1159771-DE46-4B10-A0B0-F25C42B64F0E}" presName="aNode" presStyleLbl="fgAcc1" presStyleIdx="0" presStyleCnt="3" custScaleX="113558" custScaleY="154575">
        <dgm:presLayoutVars>
          <dgm:bulletEnabled val="1"/>
        </dgm:presLayoutVars>
      </dgm:prSet>
      <dgm:spPr/>
      <dgm:t>
        <a:bodyPr/>
        <a:lstStyle/>
        <a:p>
          <a:endParaRPr lang="ru-RU"/>
        </a:p>
      </dgm:t>
    </dgm:pt>
    <dgm:pt modelId="{E0261D8A-DDA8-46FD-BCD5-C11EC3090D71}" type="pres">
      <dgm:prSet presAssocID="{B1159771-DE46-4B10-A0B0-F25C42B64F0E}" presName="aSpace" presStyleCnt="0"/>
      <dgm:spPr/>
    </dgm:pt>
    <dgm:pt modelId="{CFA4E8F8-F194-4B00-A13E-59E6210C1F1F}" type="pres">
      <dgm:prSet presAssocID="{4129417D-1073-4214-97E5-5F45144DDC42}" presName="aNode" presStyleLbl="fgAcc1" presStyleIdx="1" presStyleCnt="3" custScaleX="113558" custScaleY="138035">
        <dgm:presLayoutVars>
          <dgm:bulletEnabled val="1"/>
        </dgm:presLayoutVars>
      </dgm:prSet>
      <dgm:spPr/>
      <dgm:t>
        <a:bodyPr/>
        <a:lstStyle/>
        <a:p>
          <a:endParaRPr lang="ru-RU"/>
        </a:p>
      </dgm:t>
    </dgm:pt>
    <dgm:pt modelId="{F256BD34-E6EE-46CC-8A04-6FE01B8712EF}" type="pres">
      <dgm:prSet presAssocID="{4129417D-1073-4214-97E5-5F45144DDC42}" presName="aSpace" presStyleCnt="0"/>
      <dgm:spPr/>
    </dgm:pt>
    <dgm:pt modelId="{4481F8C2-F924-46AB-B45D-7DA88E5C6C20}" type="pres">
      <dgm:prSet presAssocID="{8DA7DC95-31D7-4B1A-A2EA-BAE5205349D0}" presName="aNode" presStyleLbl="fgAcc1" presStyleIdx="2" presStyleCnt="3" custScaleX="113558" custScaleY="127111">
        <dgm:presLayoutVars>
          <dgm:bulletEnabled val="1"/>
        </dgm:presLayoutVars>
      </dgm:prSet>
      <dgm:spPr/>
      <dgm:t>
        <a:bodyPr/>
        <a:lstStyle/>
        <a:p>
          <a:endParaRPr lang="ru-RU"/>
        </a:p>
      </dgm:t>
    </dgm:pt>
    <dgm:pt modelId="{37B4A395-CF62-48E3-B598-BA130297C412}" type="pres">
      <dgm:prSet presAssocID="{8DA7DC95-31D7-4B1A-A2EA-BAE5205349D0}" presName="aSpace" presStyleCnt="0"/>
      <dgm:spPr/>
    </dgm:pt>
  </dgm:ptLst>
  <dgm:cxnLst>
    <dgm:cxn modelId="{E369BB5D-8A5F-4DD5-969B-DB1C48145335}" srcId="{FA479488-1450-4A0A-A3B6-F8CC7AB5B197}" destId="{4129417D-1073-4214-97E5-5F45144DDC42}" srcOrd="1" destOrd="0" parTransId="{4E032F15-3966-4EA8-B3F2-1FCCAE11F6EA}" sibTransId="{B14F565E-229C-43F0-9FBB-8EC4DC11B39C}"/>
    <dgm:cxn modelId="{A30E5024-6CA5-4C4A-8947-645344B3584F}" type="presOf" srcId="{8DA7DC95-31D7-4B1A-A2EA-BAE5205349D0}" destId="{4481F8C2-F924-46AB-B45D-7DA88E5C6C20}" srcOrd="0" destOrd="0" presId="urn:microsoft.com/office/officeart/2005/8/layout/pyramid2"/>
    <dgm:cxn modelId="{B7C65E3D-4905-4A6D-BC81-0A32215F3485}" type="presOf" srcId="{B1159771-DE46-4B10-A0B0-F25C42B64F0E}" destId="{C114E004-82C2-4754-B039-08479C0DC60D}" srcOrd="0" destOrd="0" presId="urn:microsoft.com/office/officeart/2005/8/layout/pyramid2"/>
    <dgm:cxn modelId="{2835F692-D324-4492-98DF-7B3FD49966DC}" srcId="{FA479488-1450-4A0A-A3B6-F8CC7AB5B197}" destId="{B1159771-DE46-4B10-A0B0-F25C42B64F0E}" srcOrd="0" destOrd="0" parTransId="{C49EC3DE-053E-4DE8-BA75-1CA4557DC04B}" sibTransId="{D3E7DEC5-F0CB-47D9-949C-152E70F4F755}"/>
    <dgm:cxn modelId="{456F035F-63C0-4E56-A508-2832E95615D4}" type="presOf" srcId="{4129417D-1073-4214-97E5-5F45144DDC42}" destId="{CFA4E8F8-F194-4B00-A13E-59E6210C1F1F}" srcOrd="0" destOrd="0" presId="urn:microsoft.com/office/officeart/2005/8/layout/pyramid2"/>
    <dgm:cxn modelId="{E8776B48-794D-4028-96ED-EDF0F77D7978}" srcId="{FA479488-1450-4A0A-A3B6-F8CC7AB5B197}" destId="{8DA7DC95-31D7-4B1A-A2EA-BAE5205349D0}" srcOrd="2" destOrd="0" parTransId="{BEB1AD10-60DE-4F50-A4F4-25894F2825AF}" sibTransId="{2A7273BA-3A6D-4C45-9BA2-A8A717788073}"/>
    <dgm:cxn modelId="{F47EF1A1-41B1-45DA-BBF1-55CE23EFDAF9}" type="presOf" srcId="{FA479488-1450-4A0A-A3B6-F8CC7AB5B197}" destId="{9B8F2B9E-CDE3-43D0-95D0-F34C3D4A85A5}" srcOrd="0" destOrd="0" presId="urn:microsoft.com/office/officeart/2005/8/layout/pyramid2"/>
    <dgm:cxn modelId="{2967D8A1-9945-44F9-A427-0393D948B600}" type="presParOf" srcId="{9B8F2B9E-CDE3-43D0-95D0-F34C3D4A85A5}" destId="{5B931B6B-A2A6-4239-B27F-51C9CDF326C7}" srcOrd="0" destOrd="0" presId="urn:microsoft.com/office/officeart/2005/8/layout/pyramid2"/>
    <dgm:cxn modelId="{B33C498C-3B6C-40EE-B75D-4B05B2E0953E}" type="presParOf" srcId="{9B8F2B9E-CDE3-43D0-95D0-F34C3D4A85A5}" destId="{00B74055-0CA9-4A71-9F05-3B9D499B457A}" srcOrd="1" destOrd="0" presId="urn:microsoft.com/office/officeart/2005/8/layout/pyramid2"/>
    <dgm:cxn modelId="{A6EB4B89-22F0-437B-8D5D-AE99FC63B151}" type="presParOf" srcId="{00B74055-0CA9-4A71-9F05-3B9D499B457A}" destId="{C114E004-82C2-4754-B039-08479C0DC60D}" srcOrd="0" destOrd="0" presId="urn:microsoft.com/office/officeart/2005/8/layout/pyramid2"/>
    <dgm:cxn modelId="{C362EA71-EAA0-4B3F-A9F7-F2DE2D33C4FB}" type="presParOf" srcId="{00B74055-0CA9-4A71-9F05-3B9D499B457A}" destId="{E0261D8A-DDA8-46FD-BCD5-C11EC3090D71}" srcOrd="1" destOrd="0" presId="urn:microsoft.com/office/officeart/2005/8/layout/pyramid2"/>
    <dgm:cxn modelId="{18F72B87-F807-488D-B00D-F3A1A9D490F2}" type="presParOf" srcId="{00B74055-0CA9-4A71-9F05-3B9D499B457A}" destId="{CFA4E8F8-F194-4B00-A13E-59E6210C1F1F}" srcOrd="2" destOrd="0" presId="urn:microsoft.com/office/officeart/2005/8/layout/pyramid2"/>
    <dgm:cxn modelId="{556BB006-F885-46F5-ACC5-997A5209A48C}" type="presParOf" srcId="{00B74055-0CA9-4A71-9F05-3B9D499B457A}" destId="{F256BD34-E6EE-46CC-8A04-6FE01B8712EF}" srcOrd="3" destOrd="0" presId="urn:microsoft.com/office/officeart/2005/8/layout/pyramid2"/>
    <dgm:cxn modelId="{617AECB5-54DB-48F0-B515-91340462678E}" type="presParOf" srcId="{00B74055-0CA9-4A71-9F05-3B9D499B457A}" destId="{4481F8C2-F924-46AB-B45D-7DA88E5C6C20}" srcOrd="4" destOrd="0" presId="urn:microsoft.com/office/officeart/2005/8/layout/pyramid2"/>
    <dgm:cxn modelId="{1EEFD50E-E43A-4985-9074-51D8E8234CA0}" type="presParOf" srcId="{00B74055-0CA9-4A71-9F05-3B9D499B457A}" destId="{37B4A395-CF62-48E3-B598-BA130297C412}"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14F060-C001-41EF-8B34-CDDB68BE651B}"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ru-RU"/>
        </a:p>
      </dgm:t>
    </dgm:pt>
    <dgm:pt modelId="{F492F90B-59F9-4E5B-8701-D2FE4ED75818}">
      <dgm:prSet/>
      <dgm:spPr/>
      <dgm:t>
        <a:bodyPr/>
        <a:lstStyle/>
        <a:p>
          <a:pPr rtl="0"/>
          <a:r>
            <a:rPr lang="en-US" b="1" i="0" dirty="0" smtClean="0"/>
            <a:t>Royal Ascot</a:t>
          </a:r>
          <a:endParaRPr lang="ru-RU" dirty="0"/>
        </a:p>
      </dgm:t>
    </dgm:pt>
    <dgm:pt modelId="{97CDA3FD-E612-4C99-B530-423C898B0318}" type="parTrans" cxnId="{5451D1E7-6F18-42AE-A60D-503723C94E31}">
      <dgm:prSet/>
      <dgm:spPr/>
      <dgm:t>
        <a:bodyPr/>
        <a:lstStyle/>
        <a:p>
          <a:endParaRPr lang="ru-RU"/>
        </a:p>
      </dgm:t>
    </dgm:pt>
    <dgm:pt modelId="{A8B6B743-C985-48FA-8327-A96BC9EBEE56}" type="sibTrans" cxnId="{5451D1E7-6F18-42AE-A60D-503723C94E31}">
      <dgm:prSet/>
      <dgm:spPr/>
      <dgm:t>
        <a:bodyPr/>
        <a:lstStyle/>
        <a:p>
          <a:endParaRPr lang="ru-RU"/>
        </a:p>
      </dgm:t>
    </dgm:pt>
    <dgm:pt modelId="{4DE569AB-25A6-4C2F-95BF-C7F692B6CFD8}" type="pres">
      <dgm:prSet presAssocID="{F714F060-C001-41EF-8B34-CDDB68BE651B}" presName="Name0" presStyleCnt="0">
        <dgm:presLayoutVars>
          <dgm:chPref val="3"/>
          <dgm:dir/>
          <dgm:animLvl val="lvl"/>
          <dgm:resizeHandles/>
        </dgm:presLayoutVars>
      </dgm:prSet>
      <dgm:spPr/>
      <dgm:t>
        <a:bodyPr/>
        <a:lstStyle/>
        <a:p>
          <a:endParaRPr lang="ru-RU"/>
        </a:p>
      </dgm:t>
    </dgm:pt>
    <dgm:pt modelId="{8FF69E81-2E8B-4E96-BB5B-EE865A26BA45}" type="pres">
      <dgm:prSet presAssocID="{F492F90B-59F9-4E5B-8701-D2FE4ED75818}" presName="horFlow" presStyleCnt="0"/>
      <dgm:spPr/>
    </dgm:pt>
    <dgm:pt modelId="{2F91CA17-E0D8-4240-BD17-631965997BC8}" type="pres">
      <dgm:prSet presAssocID="{F492F90B-59F9-4E5B-8701-D2FE4ED75818}" presName="bigChev" presStyleLbl="node1" presStyleIdx="0" presStyleCnt="1"/>
      <dgm:spPr/>
      <dgm:t>
        <a:bodyPr/>
        <a:lstStyle/>
        <a:p>
          <a:endParaRPr lang="ru-RU"/>
        </a:p>
      </dgm:t>
    </dgm:pt>
  </dgm:ptLst>
  <dgm:cxnLst>
    <dgm:cxn modelId="{E1205380-5761-45F9-AB62-9B5C9354B43D}" type="presOf" srcId="{F492F90B-59F9-4E5B-8701-D2FE4ED75818}" destId="{2F91CA17-E0D8-4240-BD17-631965997BC8}" srcOrd="0" destOrd="0" presId="urn:microsoft.com/office/officeart/2005/8/layout/lProcess3"/>
    <dgm:cxn modelId="{5451D1E7-6F18-42AE-A60D-503723C94E31}" srcId="{F714F060-C001-41EF-8B34-CDDB68BE651B}" destId="{F492F90B-59F9-4E5B-8701-D2FE4ED75818}" srcOrd="0" destOrd="0" parTransId="{97CDA3FD-E612-4C99-B530-423C898B0318}" sibTransId="{A8B6B743-C985-48FA-8327-A96BC9EBEE56}"/>
    <dgm:cxn modelId="{281415DC-5480-4FCA-ABD7-2E3DC5A7554E}" type="presOf" srcId="{F714F060-C001-41EF-8B34-CDDB68BE651B}" destId="{4DE569AB-25A6-4C2F-95BF-C7F692B6CFD8}" srcOrd="0" destOrd="0" presId="urn:microsoft.com/office/officeart/2005/8/layout/lProcess3"/>
    <dgm:cxn modelId="{F792FBD9-FC59-4EA0-870D-6B59C44A4843}" type="presParOf" srcId="{4DE569AB-25A6-4C2F-95BF-C7F692B6CFD8}" destId="{8FF69E81-2E8B-4E96-BB5B-EE865A26BA45}" srcOrd="0" destOrd="0" presId="urn:microsoft.com/office/officeart/2005/8/layout/lProcess3"/>
    <dgm:cxn modelId="{0C73D027-DD77-448A-B2C8-65E099D3EC41}" type="presParOf" srcId="{8FF69E81-2E8B-4E96-BB5B-EE865A26BA45}" destId="{2F91CA17-E0D8-4240-BD17-631965997BC8}"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A0E001-96FB-40AF-9F91-7134BEF05C0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ru-RU"/>
        </a:p>
      </dgm:t>
    </dgm:pt>
    <dgm:pt modelId="{9B38426C-2959-4338-AF5D-D919E1E7AA85}">
      <dgm:prSet/>
      <dgm:spPr/>
      <dgm:t>
        <a:bodyPr/>
        <a:lstStyle/>
        <a:p>
          <a:pPr rtl="0"/>
          <a:r>
            <a:rPr lang="en-US" b="1" i="0" dirty="0" smtClean="0"/>
            <a:t>ROYAL ASCOT DRESS CODE</a:t>
          </a:r>
          <a:endParaRPr lang="ru-RU" dirty="0"/>
        </a:p>
      </dgm:t>
    </dgm:pt>
    <dgm:pt modelId="{157BD053-491E-43CE-9136-6389514BFCF4}" type="parTrans" cxnId="{C39C57AA-E23B-4B90-95D6-66978B9F34D1}">
      <dgm:prSet/>
      <dgm:spPr/>
      <dgm:t>
        <a:bodyPr/>
        <a:lstStyle/>
        <a:p>
          <a:endParaRPr lang="ru-RU"/>
        </a:p>
      </dgm:t>
    </dgm:pt>
    <dgm:pt modelId="{667CEA9D-ABDE-4EE6-A734-FF0CD197E667}" type="sibTrans" cxnId="{C39C57AA-E23B-4B90-95D6-66978B9F34D1}">
      <dgm:prSet/>
      <dgm:spPr/>
      <dgm:t>
        <a:bodyPr/>
        <a:lstStyle/>
        <a:p>
          <a:endParaRPr lang="ru-RU"/>
        </a:p>
      </dgm:t>
    </dgm:pt>
    <dgm:pt modelId="{FE9BA289-676A-464B-B391-46ED89B59CCC}" type="pres">
      <dgm:prSet presAssocID="{F4A0E001-96FB-40AF-9F91-7134BEF05C00}" presName="Name0" presStyleCnt="0">
        <dgm:presLayoutVars>
          <dgm:chPref val="3"/>
          <dgm:dir/>
          <dgm:animLvl val="lvl"/>
          <dgm:resizeHandles/>
        </dgm:presLayoutVars>
      </dgm:prSet>
      <dgm:spPr/>
    </dgm:pt>
    <dgm:pt modelId="{C15B8F2A-A81D-4272-9AC2-AC5DEB874DB8}" type="pres">
      <dgm:prSet presAssocID="{9B38426C-2959-4338-AF5D-D919E1E7AA85}" presName="horFlow" presStyleCnt="0"/>
      <dgm:spPr/>
    </dgm:pt>
    <dgm:pt modelId="{49B0DF20-4865-47FD-93EE-19B5C89BAB1B}" type="pres">
      <dgm:prSet presAssocID="{9B38426C-2959-4338-AF5D-D919E1E7AA85}" presName="bigChev" presStyleLbl="node1" presStyleIdx="0" presStyleCnt="1" custScaleX="107766" custScaleY="127250"/>
      <dgm:spPr/>
    </dgm:pt>
  </dgm:ptLst>
  <dgm:cxnLst>
    <dgm:cxn modelId="{C39C57AA-E23B-4B90-95D6-66978B9F34D1}" srcId="{F4A0E001-96FB-40AF-9F91-7134BEF05C00}" destId="{9B38426C-2959-4338-AF5D-D919E1E7AA85}" srcOrd="0" destOrd="0" parTransId="{157BD053-491E-43CE-9136-6389514BFCF4}" sibTransId="{667CEA9D-ABDE-4EE6-A734-FF0CD197E667}"/>
    <dgm:cxn modelId="{22F559E5-60DB-40C7-8210-4164C7D0A59A}" type="presOf" srcId="{F4A0E001-96FB-40AF-9F91-7134BEF05C00}" destId="{FE9BA289-676A-464B-B391-46ED89B59CCC}" srcOrd="0" destOrd="0" presId="urn:microsoft.com/office/officeart/2005/8/layout/lProcess3"/>
    <dgm:cxn modelId="{394DC1D2-691C-442D-BCB9-9FF1CFED5971}" type="presOf" srcId="{9B38426C-2959-4338-AF5D-D919E1E7AA85}" destId="{49B0DF20-4865-47FD-93EE-19B5C89BAB1B}" srcOrd="0" destOrd="0" presId="urn:microsoft.com/office/officeart/2005/8/layout/lProcess3"/>
    <dgm:cxn modelId="{02EC73CF-A0B5-4735-8350-0D96AE4D468C}" type="presParOf" srcId="{FE9BA289-676A-464B-B391-46ED89B59CCC}" destId="{C15B8F2A-A81D-4272-9AC2-AC5DEB874DB8}" srcOrd="0" destOrd="0" presId="urn:microsoft.com/office/officeart/2005/8/layout/lProcess3"/>
    <dgm:cxn modelId="{EAC30D66-26A0-4EB8-94FF-CD2FC7D3F956}" type="presParOf" srcId="{C15B8F2A-A81D-4272-9AC2-AC5DEB874DB8}" destId="{49B0DF20-4865-47FD-93EE-19B5C89BAB1B}"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A1CEA-6D09-442B-A1E7-5B629ECCE318}">
      <dsp:nvSpPr>
        <dsp:cNvPr id="0" name=""/>
        <dsp:cNvSpPr/>
      </dsp:nvSpPr>
      <dsp:spPr>
        <a:xfrm rot="5400000">
          <a:off x="3097563" y="-2799198"/>
          <a:ext cx="2013785" cy="7614620"/>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7DB268-5D52-476C-B2C7-1645847AFD37}">
      <dsp:nvSpPr>
        <dsp:cNvPr id="0" name=""/>
        <dsp:cNvSpPr/>
      </dsp:nvSpPr>
      <dsp:spPr>
        <a:xfrm>
          <a:off x="1365153" y="621586"/>
          <a:ext cx="5086703" cy="118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lvl="0" algn="l" defTabSz="2489200" rtl="0">
            <a:lnSpc>
              <a:spcPct val="90000"/>
            </a:lnSpc>
            <a:spcBef>
              <a:spcPct val="0"/>
            </a:spcBef>
            <a:spcAft>
              <a:spcPct val="35000"/>
            </a:spcAft>
          </a:pPr>
          <a:endParaRPr lang="ru-RU" sz="5600" kern="1200" dirty="0"/>
        </a:p>
      </dsp:txBody>
      <dsp:txXfrm>
        <a:off x="1365153" y="621586"/>
        <a:ext cx="5086703" cy="11819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B8208-4AA7-4A65-AE0C-ED8B175E3022}">
      <dsp:nvSpPr>
        <dsp:cNvPr id="0" name=""/>
        <dsp:cNvSpPr/>
      </dsp:nvSpPr>
      <dsp:spPr>
        <a:xfrm>
          <a:off x="0" y="0"/>
          <a:ext cx="3346704" cy="17690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Men are required to wear a full morning suit with waistcoat and either a black or grey top hat at all times.</a:t>
          </a:r>
          <a:endParaRPr lang="ru-RU" sz="2100" kern="1200" dirty="0"/>
        </a:p>
      </dsp:txBody>
      <dsp:txXfrm>
        <a:off x="86357" y="86357"/>
        <a:ext cx="3173990" cy="1596325"/>
      </dsp:txXfrm>
    </dsp:sp>
    <dsp:sp modelId="{A44EF1FB-DE8F-4A64-8F0E-BAD2915575AB}">
      <dsp:nvSpPr>
        <dsp:cNvPr id="0" name=""/>
        <dsp:cNvSpPr/>
      </dsp:nvSpPr>
      <dsp:spPr>
        <a:xfrm>
          <a:off x="0" y="1911616"/>
          <a:ext cx="3346704" cy="17690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Ladies must wear a hat with a minimum base of four inches and dresses with a modest cut.</a:t>
          </a:r>
          <a:endParaRPr lang="ru-RU" sz="2100" kern="1200"/>
        </a:p>
      </dsp:txBody>
      <dsp:txXfrm>
        <a:off x="86357" y="1997973"/>
        <a:ext cx="3173990" cy="15963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75279-C390-405B-B798-F788EFB357A2}">
      <dsp:nvSpPr>
        <dsp:cNvPr id="0" name=""/>
        <dsp:cNvSpPr/>
      </dsp:nvSpPr>
      <dsp:spPr>
        <a:xfrm>
          <a:off x="0" y="72017"/>
          <a:ext cx="3312368" cy="16965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The Ascot dress code reflects the tradition and history of Royal Ascot.</a:t>
          </a:r>
          <a:endParaRPr lang="ru-RU" sz="2500" kern="1200" dirty="0"/>
        </a:p>
      </dsp:txBody>
      <dsp:txXfrm>
        <a:off x="82816" y="154833"/>
        <a:ext cx="3146736" cy="15308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7101C-BB4C-471D-BA39-2EB708CE9B49}">
      <dsp:nvSpPr>
        <dsp:cNvPr id="0" name=""/>
        <dsp:cNvSpPr/>
      </dsp:nvSpPr>
      <dsp:spPr>
        <a:xfrm>
          <a:off x="0" y="1857"/>
          <a:ext cx="3888419" cy="1707328"/>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b="1" i="0" kern="1200" dirty="0" smtClean="0"/>
            <a:t>The Wimbledon Championships</a:t>
          </a:r>
          <a:endParaRPr lang="ru-RU" sz="2400" kern="1200" dirty="0"/>
        </a:p>
      </dsp:txBody>
      <dsp:txXfrm>
        <a:off x="853664" y="1857"/>
        <a:ext cx="2181091" cy="1707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8F781-30BB-4671-B011-06344EB37839}">
      <dsp:nvSpPr>
        <dsp:cNvPr id="0" name=""/>
        <dsp:cNvSpPr/>
      </dsp:nvSpPr>
      <dsp:spPr>
        <a:xfrm>
          <a:off x="0" y="0"/>
          <a:ext cx="4392488" cy="304200"/>
        </a:xfrm>
        <a:prstGeom prst="roundRect">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ru-RU" sz="1300" b="1" kern="1200" smtClean="0"/>
            <a:t>Выполнил ученик 10А класса:</a:t>
          </a:r>
          <a:endParaRPr lang="ru-RU" sz="1300" kern="1200"/>
        </a:p>
      </dsp:txBody>
      <dsp:txXfrm>
        <a:off x="14850" y="14850"/>
        <a:ext cx="4362788" cy="274500"/>
      </dsp:txXfrm>
    </dsp:sp>
    <dsp:sp modelId="{95F0517D-EE42-4B62-994E-C5AE157C4CE6}">
      <dsp:nvSpPr>
        <dsp:cNvPr id="0" name=""/>
        <dsp:cNvSpPr/>
      </dsp:nvSpPr>
      <dsp:spPr>
        <a:xfrm>
          <a:off x="0" y="342131"/>
          <a:ext cx="4392488" cy="304200"/>
        </a:xfrm>
        <a:prstGeom prst="roundRect">
          <a:avLst/>
        </a:prstGeom>
        <a:gradFill rotWithShape="0">
          <a:gsLst>
            <a:gs pos="0">
              <a:schemeClr val="accent1">
                <a:hueOff val="0"/>
                <a:satOff val="0"/>
                <a:lumOff val="0"/>
                <a:alphaOff val="0"/>
                <a:lumMod val="95000"/>
              </a:schemeClr>
            </a:gs>
            <a:gs pos="100000">
              <a:schemeClr val="accent1">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ru-RU" sz="1300" b="1" kern="1200" smtClean="0"/>
            <a:t>Евчев Сергей</a:t>
          </a:r>
          <a:endParaRPr lang="ru-RU" sz="1300" kern="1200"/>
        </a:p>
      </dsp:txBody>
      <dsp:txXfrm>
        <a:off x="14850" y="356981"/>
        <a:ext cx="4362788" cy="27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AD96D-46A5-4D90-9EC0-5BB2D25DCF5D}">
      <dsp:nvSpPr>
        <dsp:cNvPr id="0" name=""/>
        <dsp:cNvSpPr/>
      </dsp:nvSpPr>
      <dsp:spPr>
        <a:xfrm>
          <a:off x="236330" y="648069"/>
          <a:ext cx="3888432" cy="230608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b="1" i="0" kern="1200" dirty="0" smtClean="0"/>
            <a:t>The Oxford and Cambridge Boat Race</a:t>
          </a:r>
          <a:endParaRPr lang="ru-RU" sz="2400" kern="1200" dirty="0"/>
        </a:p>
      </dsp:txBody>
      <dsp:txXfrm>
        <a:off x="1389371" y="648069"/>
        <a:ext cx="1582350" cy="23060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EB8B8-4E97-4D16-AA39-3791E4334795}">
      <dsp:nvSpPr>
        <dsp:cNvPr id="0" name=""/>
        <dsp:cNvSpPr/>
      </dsp:nvSpPr>
      <dsp:spPr>
        <a:xfrm>
          <a:off x="0" y="44624"/>
          <a:ext cx="5615613" cy="597666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7C3121-F680-4101-8116-32CC1E2F8FA6}">
      <dsp:nvSpPr>
        <dsp:cNvPr id="0" name=""/>
        <dsp:cNvSpPr/>
      </dsp:nvSpPr>
      <dsp:spPr>
        <a:xfrm>
          <a:off x="567783" y="590095"/>
          <a:ext cx="2330898" cy="23308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This competition is the oldest and </a:t>
          </a:r>
          <a:r>
            <a:rPr lang="en-US" sz="1700" b="0" i="0" kern="1200" dirty="0" smtClean="0"/>
            <a:t>prestigious </a:t>
          </a:r>
          <a:r>
            <a:rPr lang="en-US" sz="1700" kern="1200" dirty="0" smtClean="0"/>
            <a:t>in the world of rowing.</a:t>
          </a:r>
          <a:endParaRPr lang="ru-RU" sz="1700" kern="1200" dirty="0"/>
        </a:p>
      </dsp:txBody>
      <dsp:txXfrm>
        <a:off x="681568" y="703880"/>
        <a:ext cx="2103328" cy="2103328"/>
      </dsp:txXfrm>
    </dsp:sp>
    <dsp:sp modelId="{AC6439A3-7467-4B88-A65C-181F1311D61E}">
      <dsp:nvSpPr>
        <dsp:cNvPr id="0" name=""/>
        <dsp:cNvSpPr/>
      </dsp:nvSpPr>
      <dsp:spPr>
        <a:xfrm>
          <a:off x="3077981" y="590095"/>
          <a:ext cx="2330898" cy="23308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The first took place on 10 June 1829 at the initiative of the students of Cambridge Charles </a:t>
          </a:r>
          <a:r>
            <a:rPr lang="en-US" sz="1700" kern="1200" dirty="0" err="1" smtClean="0"/>
            <a:t>Merivelja</a:t>
          </a:r>
          <a:r>
            <a:rPr lang="en-US" sz="1700" kern="1200" dirty="0" smtClean="0"/>
            <a:t> Charles </a:t>
          </a:r>
          <a:r>
            <a:rPr lang="en-US" sz="1700" kern="1200" dirty="0" err="1" smtClean="0"/>
            <a:t>Uordsuorta</a:t>
          </a:r>
          <a:r>
            <a:rPr lang="en-US" sz="1700" kern="1200" dirty="0" smtClean="0"/>
            <a:t> and Oxford.</a:t>
          </a:r>
          <a:endParaRPr lang="ru-RU" sz="1700" kern="1200" dirty="0"/>
        </a:p>
      </dsp:txBody>
      <dsp:txXfrm>
        <a:off x="3191766" y="703880"/>
        <a:ext cx="2103328" cy="2103328"/>
      </dsp:txXfrm>
    </dsp:sp>
    <dsp:sp modelId="{2841DC2F-0BB3-4999-9D02-C67B7010A596}">
      <dsp:nvSpPr>
        <dsp:cNvPr id="0" name=""/>
        <dsp:cNvSpPr/>
      </dsp:nvSpPr>
      <dsp:spPr>
        <a:xfrm>
          <a:off x="567783" y="3100293"/>
          <a:ext cx="2330898" cy="23308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From 1856 onwards the regatta was held annually, except for a few years during the world wars. </a:t>
          </a:r>
          <a:endParaRPr lang="ru-RU" sz="1700" kern="1200" dirty="0"/>
        </a:p>
      </dsp:txBody>
      <dsp:txXfrm>
        <a:off x="681568" y="3214078"/>
        <a:ext cx="2103328" cy="2103328"/>
      </dsp:txXfrm>
    </dsp:sp>
    <dsp:sp modelId="{5AB85EF8-305F-4DD3-B4C4-04C2A558A172}">
      <dsp:nvSpPr>
        <dsp:cNvPr id="0" name=""/>
        <dsp:cNvSpPr/>
      </dsp:nvSpPr>
      <dsp:spPr>
        <a:xfrm>
          <a:off x="3077981" y="3100293"/>
          <a:ext cx="2330898" cy="23308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2020 was the first time that The Boat Race had to be cancelled since World War II.</a:t>
          </a:r>
          <a:endParaRPr lang="ru-RU" sz="1700" kern="1200" dirty="0"/>
        </a:p>
      </dsp:txBody>
      <dsp:txXfrm>
        <a:off x="3191766" y="3214078"/>
        <a:ext cx="2103328" cy="2103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B5FDD-7AB8-4CFD-A315-13BDF75099ED}">
      <dsp:nvSpPr>
        <dsp:cNvPr id="0" name=""/>
        <dsp:cNvSpPr/>
      </dsp:nvSpPr>
      <dsp:spPr>
        <a:xfrm>
          <a:off x="525364" y="51343"/>
          <a:ext cx="3269798" cy="159571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i="0" kern="1200" dirty="0" smtClean="0"/>
            <a:t>Virgin Money London Marathon</a:t>
          </a:r>
          <a:endParaRPr lang="ru-RU" sz="2900" kern="1200" dirty="0"/>
        </a:p>
      </dsp:txBody>
      <dsp:txXfrm>
        <a:off x="1323220" y="51343"/>
        <a:ext cx="1674086" cy="15957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89F88-FE6C-4AB6-9B7B-017F7BA8E5C5}">
      <dsp:nvSpPr>
        <dsp:cNvPr id="0" name=""/>
        <dsp:cNvSpPr/>
      </dsp:nvSpPr>
      <dsp:spPr>
        <a:xfrm>
          <a:off x="0" y="-11210"/>
          <a:ext cx="2743200" cy="274320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0501B-FF10-4AE5-A279-C5D3ED44CA10}">
      <dsp:nvSpPr>
        <dsp:cNvPr id="0" name=""/>
        <dsp:cNvSpPr/>
      </dsp:nvSpPr>
      <dsp:spPr>
        <a:xfrm>
          <a:off x="1371600" y="-11210"/>
          <a:ext cx="6621288" cy="274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The 2020 London Marathon was originally scheduled to be held on 26 April but was postponed until 4 October due to the COVID-19 pandemic.</a:t>
          </a:r>
          <a:endParaRPr lang="ru-RU" sz="1600" kern="1200" dirty="0"/>
        </a:p>
      </dsp:txBody>
      <dsp:txXfrm>
        <a:off x="1371600" y="-11210"/>
        <a:ext cx="6621288" cy="1303020"/>
      </dsp:txXfrm>
    </dsp:sp>
    <dsp:sp modelId="{FB54C0C6-FE43-4084-B480-800B2134D86C}">
      <dsp:nvSpPr>
        <dsp:cNvPr id="0" name=""/>
        <dsp:cNvSpPr/>
      </dsp:nvSpPr>
      <dsp:spPr>
        <a:xfrm>
          <a:off x="720090" y="1291809"/>
          <a:ext cx="1303020" cy="130302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DB7FA-F4BD-494A-8D82-9D1CF3FA8528}">
      <dsp:nvSpPr>
        <dsp:cNvPr id="0" name=""/>
        <dsp:cNvSpPr/>
      </dsp:nvSpPr>
      <dsp:spPr>
        <a:xfrm>
          <a:off x="1371600" y="1132228"/>
          <a:ext cx="6621288" cy="162218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ru-RU" sz="1600" kern="1200" dirty="0" err="1" smtClean="0"/>
            <a:t>It</a:t>
          </a:r>
          <a:r>
            <a:rPr lang="ru-RU" sz="1600" kern="1200" dirty="0" smtClean="0"/>
            <a:t> </a:t>
          </a:r>
          <a:r>
            <a:rPr lang="ru-RU" sz="1600" kern="1200" dirty="0" err="1" smtClean="0"/>
            <a:t>was</a:t>
          </a:r>
          <a:r>
            <a:rPr lang="ru-RU" sz="1600" kern="1200" dirty="0" smtClean="0"/>
            <a:t> </a:t>
          </a:r>
          <a:r>
            <a:rPr lang="ru-RU" sz="1600" kern="1200" dirty="0" err="1" smtClean="0"/>
            <a:t>the</a:t>
          </a:r>
          <a:r>
            <a:rPr lang="ru-RU" sz="1600" kern="1200" dirty="0" smtClean="0"/>
            <a:t> </a:t>
          </a:r>
          <a:r>
            <a:rPr lang="ru-RU" sz="1600" kern="1200" dirty="0" err="1" smtClean="0"/>
            <a:t>first</a:t>
          </a:r>
          <a:r>
            <a:rPr lang="en-US" sz="1600" kern="1200" dirty="0" smtClean="0"/>
            <a:t> London</a:t>
          </a:r>
          <a:r>
            <a:rPr lang="en-US" sz="1600" kern="1200" dirty="0" smtClean="0">
              <a:hlinkClick xmlns:r="http://schemas.openxmlformats.org/officeDocument/2006/relationships" r:id="rId1"/>
            </a:rPr>
            <a:t> </a:t>
          </a:r>
          <a:r>
            <a:rPr lang="en-US" sz="1600" kern="1200" dirty="0" smtClean="0"/>
            <a:t> Marathon to be run in the autumn.</a:t>
          </a:r>
          <a:r>
            <a:rPr lang="ru-RU" sz="1600" kern="1200" dirty="0" smtClean="0"/>
            <a:t> </a:t>
          </a:r>
          <a:r>
            <a:rPr lang="ru-RU" sz="1600" kern="1200" dirty="0" err="1" smtClean="0"/>
            <a:t>On</a:t>
          </a:r>
          <a:r>
            <a:rPr lang="ru-RU" sz="1600" kern="1200" dirty="0" smtClean="0"/>
            <a:t> 6 </a:t>
          </a:r>
          <a:r>
            <a:rPr lang="ru-RU" sz="1600" kern="1200" dirty="0" err="1" smtClean="0"/>
            <a:t>August</a:t>
          </a:r>
          <a:r>
            <a:rPr lang="ru-RU" sz="1600" kern="1200" dirty="0" smtClean="0"/>
            <a:t>, </a:t>
          </a:r>
          <a:r>
            <a:rPr lang="ru-RU" sz="1600" kern="1200" dirty="0" err="1" smtClean="0"/>
            <a:t>it</a:t>
          </a:r>
          <a:r>
            <a:rPr lang="ru-RU" sz="1600" kern="1200" dirty="0" smtClean="0"/>
            <a:t> </a:t>
          </a:r>
          <a:r>
            <a:rPr lang="ru-RU" sz="1600" kern="1200" dirty="0" err="1" smtClean="0"/>
            <a:t>was</a:t>
          </a:r>
          <a:r>
            <a:rPr lang="ru-RU" sz="1600" kern="1200" dirty="0" smtClean="0"/>
            <a:t> </a:t>
          </a:r>
          <a:r>
            <a:rPr lang="ru-RU" sz="1600" kern="1200" dirty="0" err="1" smtClean="0"/>
            <a:t>confirmed</a:t>
          </a:r>
          <a:r>
            <a:rPr lang="ru-RU" sz="1600" kern="1200" dirty="0" smtClean="0"/>
            <a:t> </a:t>
          </a:r>
          <a:r>
            <a:rPr lang="ru-RU" sz="1600" kern="1200" dirty="0" err="1" smtClean="0"/>
            <a:t>that</a:t>
          </a:r>
          <a:r>
            <a:rPr lang="ru-RU" sz="1600" kern="1200" dirty="0" smtClean="0"/>
            <a:t> </a:t>
          </a:r>
          <a:r>
            <a:rPr lang="ru-RU" sz="1600" kern="1200" dirty="0" err="1" smtClean="0"/>
            <a:t>the</a:t>
          </a:r>
          <a:r>
            <a:rPr lang="ru-RU" sz="1600" kern="1200" dirty="0" smtClean="0"/>
            <a:t> </a:t>
          </a:r>
          <a:r>
            <a:rPr lang="ru-RU" sz="1600" kern="1200" dirty="0" err="1" smtClean="0"/>
            <a:t>marathon</a:t>
          </a:r>
          <a:r>
            <a:rPr lang="ru-RU" sz="1600" kern="1200" dirty="0" smtClean="0"/>
            <a:t> </a:t>
          </a:r>
          <a:r>
            <a:rPr lang="ru-RU" sz="1600" kern="1200" dirty="0" err="1" smtClean="0"/>
            <a:t>would</a:t>
          </a:r>
          <a:r>
            <a:rPr lang="ru-RU" sz="1600" kern="1200" dirty="0" smtClean="0"/>
            <a:t> </a:t>
          </a:r>
          <a:r>
            <a:rPr lang="ru-RU" sz="1600" kern="1200" dirty="0" err="1" smtClean="0"/>
            <a:t>go</a:t>
          </a:r>
          <a:r>
            <a:rPr lang="ru-RU" sz="1600" kern="1200" dirty="0" smtClean="0"/>
            <a:t> </a:t>
          </a:r>
          <a:r>
            <a:rPr lang="ru-RU" sz="1600" kern="1200" dirty="0" err="1" smtClean="0"/>
            <a:t>ahead</a:t>
          </a:r>
          <a:r>
            <a:rPr lang="ru-RU" sz="1600" kern="1200" dirty="0" smtClean="0"/>
            <a:t> </a:t>
          </a:r>
          <a:r>
            <a:rPr lang="ru-RU" sz="1600" kern="1200" dirty="0" err="1" smtClean="0"/>
            <a:t>as</a:t>
          </a:r>
          <a:r>
            <a:rPr lang="ru-RU" sz="1600" kern="1200" dirty="0" smtClean="0"/>
            <a:t> </a:t>
          </a:r>
          <a:r>
            <a:rPr lang="ru-RU" sz="1600" kern="1200" dirty="0" err="1" smtClean="0"/>
            <a:t>an</a:t>
          </a:r>
          <a:r>
            <a:rPr lang="ru-RU" sz="1600" kern="1200" dirty="0" smtClean="0"/>
            <a:t> </a:t>
          </a:r>
          <a:r>
            <a:rPr lang="ru-RU" sz="1600" kern="1200" dirty="0" err="1" smtClean="0"/>
            <a:t>elite-only</a:t>
          </a:r>
          <a:r>
            <a:rPr lang="ru-RU" sz="1600" kern="1200" dirty="0" smtClean="0"/>
            <a:t> </a:t>
          </a:r>
          <a:r>
            <a:rPr lang="ru-RU" sz="1600" kern="1200" dirty="0" err="1" smtClean="0"/>
            <a:t>race</a:t>
          </a:r>
          <a:r>
            <a:rPr lang="ru-RU" sz="1600" kern="1200" dirty="0" smtClean="0"/>
            <a:t>, </a:t>
          </a:r>
          <a:r>
            <a:rPr lang="ru-RU" sz="1600" kern="1200" dirty="0" err="1" smtClean="0"/>
            <a:t>with</a:t>
          </a:r>
          <a:r>
            <a:rPr lang="ru-RU" sz="1600" kern="1200" dirty="0" smtClean="0"/>
            <a:t> </a:t>
          </a:r>
          <a:r>
            <a:rPr lang="ru-RU" sz="1600" kern="1200" dirty="0" err="1" smtClean="0"/>
            <a:t>the</a:t>
          </a:r>
          <a:r>
            <a:rPr lang="ru-RU" sz="1600" kern="1200" dirty="0" smtClean="0"/>
            <a:t> </a:t>
          </a:r>
          <a:r>
            <a:rPr lang="ru-RU" sz="1600" kern="1200" dirty="0" err="1" smtClean="0"/>
            <a:t>mass</a:t>
          </a:r>
          <a:r>
            <a:rPr lang="ru-RU" sz="1600" kern="1200" dirty="0" smtClean="0"/>
            <a:t> </a:t>
          </a:r>
          <a:r>
            <a:rPr lang="ru-RU" sz="1600" kern="1200" dirty="0" err="1" smtClean="0"/>
            <a:t>participation</a:t>
          </a:r>
          <a:r>
            <a:rPr lang="ru-RU" sz="1600" kern="1200" dirty="0" smtClean="0"/>
            <a:t> </a:t>
          </a:r>
          <a:r>
            <a:rPr lang="ru-RU" sz="1600" kern="1200" dirty="0" err="1" smtClean="0"/>
            <a:t>event</a:t>
          </a:r>
          <a:r>
            <a:rPr lang="ru-RU" sz="1600" kern="1200" dirty="0" smtClean="0"/>
            <a:t> </a:t>
          </a:r>
          <a:r>
            <a:rPr lang="ru-RU" sz="1600" kern="1200" dirty="0" err="1" smtClean="0"/>
            <a:t>cancelled</a:t>
          </a:r>
          <a:r>
            <a:rPr lang="ru-RU" sz="1600" kern="1200" dirty="0" smtClean="0"/>
            <a:t>. </a:t>
          </a:r>
          <a:r>
            <a:rPr lang="ru-RU" sz="1600" kern="1200" dirty="0" err="1" smtClean="0"/>
            <a:t>Fields</a:t>
          </a:r>
          <a:r>
            <a:rPr lang="ru-RU" sz="1600" kern="1200" dirty="0" smtClean="0"/>
            <a:t> </a:t>
          </a:r>
          <a:r>
            <a:rPr lang="ru-RU" sz="1600" kern="1200" dirty="0" err="1" smtClean="0"/>
            <a:t>of</a:t>
          </a:r>
          <a:r>
            <a:rPr lang="ru-RU" sz="1600" kern="1200" dirty="0" smtClean="0"/>
            <a:t> </a:t>
          </a:r>
          <a:r>
            <a:rPr lang="ru-RU" sz="1600" kern="1200" dirty="0" err="1" smtClean="0"/>
            <a:t>around</a:t>
          </a:r>
          <a:r>
            <a:rPr lang="ru-RU" sz="1600" kern="1200" dirty="0" smtClean="0"/>
            <a:t> 30-40 </a:t>
          </a:r>
          <a:r>
            <a:rPr lang="ru-RU" sz="1600" kern="1200" dirty="0" err="1" smtClean="0"/>
            <a:t>athletes</a:t>
          </a:r>
          <a:r>
            <a:rPr lang="ru-RU" sz="1600" kern="1200" dirty="0" smtClean="0"/>
            <a:t> </a:t>
          </a:r>
          <a:r>
            <a:rPr lang="ru-RU" sz="1600" kern="1200" dirty="0" err="1" smtClean="0"/>
            <a:t>competed</a:t>
          </a:r>
          <a:r>
            <a:rPr lang="ru-RU" sz="1600" kern="1200" dirty="0" smtClean="0"/>
            <a:t> </a:t>
          </a:r>
          <a:r>
            <a:rPr lang="ru-RU" sz="1600" kern="1200" dirty="0" err="1" smtClean="0"/>
            <a:t>for</a:t>
          </a:r>
          <a:r>
            <a:rPr lang="ru-RU" sz="1600" kern="1200" dirty="0" smtClean="0"/>
            <a:t> </a:t>
          </a:r>
          <a:r>
            <a:rPr lang="ru-RU" sz="1600" kern="1200" dirty="0" err="1" smtClean="0"/>
            <a:t>each</a:t>
          </a:r>
          <a:r>
            <a:rPr lang="ru-RU" sz="1600" kern="1200" dirty="0" smtClean="0"/>
            <a:t> </a:t>
          </a:r>
          <a:r>
            <a:rPr lang="ru-RU" sz="1600" kern="1200" dirty="0" err="1" smtClean="0"/>
            <a:t>title</a:t>
          </a:r>
          <a:r>
            <a:rPr lang="ru-RU" sz="1600" kern="1200" dirty="0" smtClean="0"/>
            <a:t>. </a:t>
          </a:r>
          <a:r>
            <a:rPr lang="ru-RU" sz="1600" kern="1200" dirty="0" err="1" smtClean="0"/>
            <a:t>It</a:t>
          </a:r>
          <a:r>
            <a:rPr lang="ru-RU" sz="1600" kern="1200" dirty="0" smtClean="0"/>
            <a:t> </a:t>
          </a:r>
          <a:r>
            <a:rPr lang="ru-RU" sz="1600" kern="1200" dirty="0" err="1" smtClean="0"/>
            <a:t>was</a:t>
          </a:r>
          <a:r>
            <a:rPr lang="ru-RU" sz="1600" kern="1200" dirty="0" smtClean="0"/>
            <a:t> </a:t>
          </a:r>
          <a:r>
            <a:rPr lang="ru-RU" sz="1600" kern="1200" dirty="0" err="1" smtClean="0"/>
            <a:t>the</a:t>
          </a:r>
          <a:r>
            <a:rPr lang="ru-RU" sz="1600" kern="1200" dirty="0" smtClean="0"/>
            <a:t> </a:t>
          </a:r>
          <a:r>
            <a:rPr lang="ru-RU" sz="1600" kern="1200" dirty="0" err="1" smtClean="0"/>
            <a:t>first</a:t>
          </a:r>
          <a:r>
            <a:rPr lang="ru-RU" sz="1600" kern="1200" dirty="0" smtClean="0"/>
            <a:t> </a:t>
          </a:r>
          <a:r>
            <a:rPr lang="ru-RU" sz="1600" kern="1200" dirty="0" err="1" smtClean="0"/>
            <a:t>time</a:t>
          </a:r>
          <a:r>
            <a:rPr lang="ru-RU" sz="1600" kern="1200" dirty="0" smtClean="0"/>
            <a:t> </a:t>
          </a:r>
          <a:r>
            <a:rPr lang="ru-RU" sz="1600" kern="1200" dirty="0" err="1" smtClean="0"/>
            <a:t>that</a:t>
          </a:r>
          <a:r>
            <a:rPr lang="ru-RU" sz="1600" kern="1200" dirty="0" smtClean="0"/>
            <a:t> </a:t>
          </a:r>
          <a:r>
            <a:rPr lang="ru-RU" sz="1600" kern="1200" dirty="0" err="1" smtClean="0"/>
            <a:t>the</a:t>
          </a:r>
          <a:r>
            <a:rPr lang="ru-RU" sz="1600" kern="1200" dirty="0" smtClean="0"/>
            <a:t> </a:t>
          </a:r>
          <a:r>
            <a:rPr lang="ru-RU" sz="1600" kern="1200" dirty="0" err="1" smtClean="0"/>
            <a:t>London</a:t>
          </a:r>
          <a:r>
            <a:rPr lang="ru-RU" sz="1600" kern="1200" dirty="0" smtClean="0"/>
            <a:t> </a:t>
          </a:r>
          <a:r>
            <a:rPr lang="ru-RU" sz="1600" kern="1200" dirty="0" err="1" smtClean="0"/>
            <a:t>Marathon</a:t>
          </a:r>
          <a:r>
            <a:rPr lang="ru-RU" sz="1600" kern="1200" dirty="0" smtClean="0"/>
            <a:t> </a:t>
          </a:r>
          <a:r>
            <a:rPr lang="ru-RU" sz="1600" kern="1200" dirty="0" err="1" smtClean="0"/>
            <a:t>has</a:t>
          </a:r>
          <a:r>
            <a:rPr lang="ru-RU" sz="1600" kern="1200" dirty="0" smtClean="0"/>
            <a:t> </a:t>
          </a:r>
          <a:r>
            <a:rPr lang="ru-RU" sz="1600" kern="1200" dirty="0" err="1" smtClean="0"/>
            <a:t>been</a:t>
          </a:r>
          <a:r>
            <a:rPr lang="ru-RU" sz="1600" kern="1200" dirty="0" smtClean="0"/>
            <a:t> </a:t>
          </a:r>
          <a:r>
            <a:rPr lang="ru-RU" sz="1600" kern="1200" dirty="0" err="1" smtClean="0"/>
            <a:t>an</a:t>
          </a:r>
          <a:r>
            <a:rPr lang="ru-RU" sz="1600" kern="1200" dirty="0" smtClean="0"/>
            <a:t> </a:t>
          </a:r>
          <a:r>
            <a:rPr lang="ru-RU" sz="1600" kern="1200" dirty="0" err="1" smtClean="0"/>
            <a:t>elite-only</a:t>
          </a:r>
          <a:r>
            <a:rPr lang="ru-RU" sz="1600" kern="1200" dirty="0" smtClean="0"/>
            <a:t> </a:t>
          </a:r>
          <a:r>
            <a:rPr lang="ru-RU" sz="1600" kern="1200" dirty="0" err="1" smtClean="0"/>
            <a:t>event</a:t>
          </a:r>
          <a:r>
            <a:rPr lang="ru-RU" sz="1600" kern="1200" dirty="0" smtClean="0"/>
            <a:t>. </a:t>
          </a:r>
          <a:r>
            <a:rPr lang="ru-RU" sz="1600" kern="1200" dirty="0" err="1" smtClean="0"/>
            <a:t>Due</a:t>
          </a:r>
          <a:r>
            <a:rPr lang="ru-RU" sz="1600" kern="1200" dirty="0" smtClean="0"/>
            <a:t> </a:t>
          </a:r>
          <a:r>
            <a:rPr lang="ru-RU" sz="1600" kern="1200" dirty="0" err="1" smtClean="0"/>
            <a:t>to</a:t>
          </a:r>
          <a:r>
            <a:rPr lang="ru-RU" sz="1600" kern="1200" dirty="0" smtClean="0"/>
            <a:t> </a:t>
          </a:r>
          <a:r>
            <a:rPr lang="ru-RU" sz="1600" kern="1200" dirty="0" err="1" smtClean="0"/>
            <a:t>the</a:t>
          </a:r>
          <a:r>
            <a:rPr lang="ru-RU" sz="1600" kern="1200" dirty="0" smtClean="0"/>
            <a:t> COVID-19 </a:t>
          </a:r>
          <a:r>
            <a:rPr lang="ru-RU" sz="1600" kern="1200" dirty="0" err="1" smtClean="0"/>
            <a:t>pandemic</a:t>
          </a:r>
          <a:r>
            <a:rPr lang="ru-RU" sz="1600" kern="1200" dirty="0" smtClean="0"/>
            <a:t>, </a:t>
          </a:r>
          <a:r>
            <a:rPr lang="ru-RU" sz="1600" kern="1200" dirty="0" err="1" smtClean="0"/>
            <a:t>the</a:t>
          </a:r>
          <a:r>
            <a:rPr lang="ru-RU" sz="1600" kern="1200" dirty="0" smtClean="0"/>
            <a:t> </a:t>
          </a:r>
          <a:r>
            <a:rPr lang="ru-RU" sz="1600" kern="1200" dirty="0" err="1" smtClean="0"/>
            <a:t>race</a:t>
          </a:r>
          <a:r>
            <a:rPr lang="ru-RU" sz="1600" kern="1200" dirty="0" smtClean="0"/>
            <a:t> </a:t>
          </a:r>
          <a:r>
            <a:rPr lang="ru-RU" sz="1600" kern="1200" dirty="0" err="1" smtClean="0"/>
            <a:t>was</a:t>
          </a:r>
          <a:r>
            <a:rPr lang="ru-RU" sz="1600" kern="1200" dirty="0" smtClean="0"/>
            <a:t> </a:t>
          </a:r>
          <a:r>
            <a:rPr lang="ru-RU" sz="1600" kern="1200" dirty="0" err="1" smtClean="0"/>
            <a:t>run</a:t>
          </a:r>
          <a:r>
            <a:rPr lang="ru-RU" sz="1600" kern="1200" dirty="0" smtClean="0"/>
            <a:t> </a:t>
          </a:r>
          <a:r>
            <a:rPr lang="ru-RU" sz="1600" kern="1200" dirty="0" err="1" smtClean="0"/>
            <a:t>without</a:t>
          </a:r>
          <a:r>
            <a:rPr lang="ru-RU" sz="1600" kern="1200" dirty="0" smtClean="0"/>
            <a:t> </a:t>
          </a:r>
          <a:r>
            <a:rPr lang="ru-RU" sz="1600" kern="1200" dirty="0" err="1" smtClean="0"/>
            <a:t>spectators</a:t>
          </a:r>
          <a:r>
            <a:rPr lang="ru-RU" sz="1600" kern="1200" dirty="0" smtClean="0"/>
            <a:t>, </a:t>
          </a:r>
          <a:r>
            <a:rPr lang="ru-RU" sz="1600" kern="1200" dirty="0" err="1" smtClean="0"/>
            <a:t>in</a:t>
          </a:r>
          <a:r>
            <a:rPr lang="ru-RU" sz="1600" kern="1200" dirty="0" smtClean="0"/>
            <a:t> a </a:t>
          </a:r>
          <a:r>
            <a:rPr lang="ru-RU" sz="1600" kern="1200" dirty="0" err="1" smtClean="0"/>
            <a:t>biosecure</a:t>
          </a:r>
          <a:r>
            <a:rPr lang="ru-RU" sz="1600" kern="1200" dirty="0" smtClean="0"/>
            <a:t> </a:t>
          </a:r>
          <a:r>
            <a:rPr lang="ru-RU" sz="1600" kern="1200" dirty="0" err="1" smtClean="0"/>
            <a:t>environment</a:t>
          </a:r>
          <a:r>
            <a:rPr lang="ru-RU" sz="1600" kern="1200" dirty="0" smtClean="0"/>
            <a:t>. </a:t>
          </a:r>
          <a:endParaRPr lang="ru-RU" sz="1600" kern="1200" dirty="0"/>
        </a:p>
      </dsp:txBody>
      <dsp:txXfrm>
        <a:off x="1371600" y="1132228"/>
        <a:ext cx="6621288" cy="16221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31B6B-A2A6-4239-B27F-51C9CDF326C7}">
      <dsp:nvSpPr>
        <dsp:cNvPr id="0" name=""/>
        <dsp:cNvSpPr/>
      </dsp:nvSpPr>
      <dsp:spPr>
        <a:xfrm>
          <a:off x="75707" y="0"/>
          <a:ext cx="3672408" cy="3672408"/>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4E004-82C2-4754-B039-08479C0DC60D}">
      <dsp:nvSpPr>
        <dsp:cNvPr id="0" name=""/>
        <dsp:cNvSpPr/>
      </dsp:nvSpPr>
      <dsp:spPr>
        <a:xfrm>
          <a:off x="1750092" y="368629"/>
          <a:ext cx="2710703" cy="99230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Ascot Racecourse was founded by Queen Anne in 1711, and has since received the patronage of a further eleven monarchs.</a:t>
          </a:r>
          <a:endParaRPr lang="ru-RU" sz="1200" kern="1200" dirty="0"/>
        </a:p>
      </dsp:txBody>
      <dsp:txXfrm>
        <a:off x="1798532" y="417069"/>
        <a:ext cx="2613823" cy="895420"/>
      </dsp:txXfrm>
    </dsp:sp>
    <dsp:sp modelId="{CFA4E8F8-F194-4B00-A13E-59E6210C1F1F}">
      <dsp:nvSpPr>
        <dsp:cNvPr id="0" name=""/>
        <dsp:cNvSpPr/>
      </dsp:nvSpPr>
      <dsp:spPr>
        <a:xfrm>
          <a:off x="1750092" y="1441174"/>
          <a:ext cx="2710703" cy="88612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The Queen is owner and breeder of many thoroughbred horses and shares her interest in horses with many members of her family.</a:t>
          </a:r>
          <a:endParaRPr lang="ru-RU" sz="1100" kern="1200" dirty="0"/>
        </a:p>
      </dsp:txBody>
      <dsp:txXfrm>
        <a:off x="1793349" y="1484431"/>
        <a:ext cx="2624189" cy="799607"/>
      </dsp:txXfrm>
    </dsp:sp>
    <dsp:sp modelId="{4481F8C2-F924-46AB-B45D-7DA88E5C6C20}">
      <dsp:nvSpPr>
        <dsp:cNvPr id="0" name=""/>
        <dsp:cNvSpPr/>
      </dsp:nvSpPr>
      <dsp:spPr>
        <a:xfrm>
          <a:off x="1750092" y="2407539"/>
          <a:ext cx="2710703" cy="815994"/>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The names of the week's races have a Royal theme, such as 'King George V Stakes', 'Diamond Jubilee Stakes' and 'Windsor Castle Stakes'.</a:t>
          </a:r>
          <a:endParaRPr lang="ru-RU" sz="1100" kern="1200" dirty="0"/>
        </a:p>
      </dsp:txBody>
      <dsp:txXfrm>
        <a:off x="1789926" y="2447373"/>
        <a:ext cx="2631035" cy="7363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1CA17-E0D8-4240-BD17-631965997BC8}">
      <dsp:nvSpPr>
        <dsp:cNvPr id="0" name=""/>
        <dsp:cNvSpPr/>
      </dsp:nvSpPr>
      <dsp:spPr>
        <a:xfrm>
          <a:off x="1198836" y="560"/>
          <a:ext cx="4114838" cy="164593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30" tIns="37465" rIns="0" bIns="37465" numCol="1" spcCol="1270" anchor="ctr" anchorCtr="0">
          <a:noAutofit/>
        </a:bodyPr>
        <a:lstStyle/>
        <a:p>
          <a:pPr lvl="0" algn="ctr" defTabSz="2622550" rtl="0">
            <a:lnSpc>
              <a:spcPct val="90000"/>
            </a:lnSpc>
            <a:spcBef>
              <a:spcPct val="0"/>
            </a:spcBef>
            <a:spcAft>
              <a:spcPct val="35000"/>
            </a:spcAft>
          </a:pPr>
          <a:r>
            <a:rPr lang="en-US" sz="5900" b="1" i="0" kern="1200" dirty="0" smtClean="0"/>
            <a:t>Royal Ascot</a:t>
          </a:r>
          <a:endParaRPr lang="ru-RU" sz="5900" kern="1200" dirty="0"/>
        </a:p>
      </dsp:txBody>
      <dsp:txXfrm>
        <a:off x="2021804" y="560"/>
        <a:ext cx="2468903" cy="1645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0DF20-4865-47FD-93EE-19B5C89BAB1B}">
      <dsp:nvSpPr>
        <dsp:cNvPr id="0" name=""/>
        <dsp:cNvSpPr/>
      </dsp:nvSpPr>
      <dsp:spPr>
        <a:xfrm>
          <a:off x="160791" y="757"/>
          <a:ext cx="3350825" cy="158266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i="0" kern="1200" dirty="0" smtClean="0"/>
            <a:t>ROYAL ASCOT DRESS CODE</a:t>
          </a:r>
          <a:endParaRPr lang="ru-RU" sz="2900" kern="1200" dirty="0"/>
        </a:p>
      </dsp:txBody>
      <dsp:txXfrm>
        <a:off x="952121" y="757"/>
        <a:ext cx="1768165" cy="158266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C71EC6-210F-42DE-9C53-41977AD35B3D}" type="datetimeFigureOut">
              <a:rPr lang="ru-RU" smtClean="0"/>
              <a:t>05.11.2020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05.11.2020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05.11.2020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05.11.2020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05.11.2020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05.11.2020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05.11.2020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05.11.2020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4C71EC6-210F-42DE-9C53-41977AD35B3D}" type="datetimeFigureOut">
              <a:rPr lang="ru-RU" smtClean="0"/>
              <a:t>05.11.2020</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3.xml"/><Relationship Id="rId7" Type="http://schemas.openxmlformats.org/officeDocument/2006/relationships/image" Target="../media/image3.jpe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image" Target="../media/image5.jpg"/><Relationship Id="rId1" Type="http://schemas.openxmlformats.org/officeDocument/2006/relationships/slideLayout" Target="../slideLayouts/slideLayout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jpeg"/><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jpg"/><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image" Target="../media/image11.jpg"/><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10.jpeg"/><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Layout" Target="../diagrams/layout9.xml"/><Relationship Id="rId7" Type="http://schemas.openxmlformats.org/officeDocument/2006/relationships/image" Target="../media/image12.jpg"/><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diagramData" Target="../diagrams/data9.xml"/><Relationship Id="rId16" Type="http://schemas.openxmlformats.org/officeDocument/2006/relationships/diagramColors" Target="../diagrams/colors11.xml"/><Relationship Id="rId1" Type="http://schemas.openxmlformats.org/officeDocument/2006/relationships/slideLayout" Target="../slideLayouts/slideLayout4.xml"/><Relationship Id="rId6" Type="http://schemas.microsoft.com/office/2007/relationships/diagramDrawing" Target="../diagrams/drawing9.xml"/><Relationship Id="rId11" Type="http://schemas.openxmlformats.org/officeDocument/2006/relationships/diagramColors" Target="../diagrams/colors10.xml"/><Relationship Id="rId5" Type="http://schemas.openxmlformats.org/officeDocument/2006/relationships/diagramColors" Target="../diagrams/colors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QuickStyle" Target="../diagrams/quickStyle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27584" y="116632"/>
            <a:ext cx="4248472" cy="2690110"/>
          </a:xfrm>
        </p:spPr>
      </p:pic>
      <p:graphicFrame>
        <p:nvGraphicFramePr>
          <p:cNvPr id="6" name="Схема 5"/>
          <p:cNvGraphicFramePr/>
          <p:nvPr>
            <p:extLst>
              <p:ext uri="{D42A27DB-BD31-4B8C-83A1-F6EECF244321}">
                <p14:modId xmlns:p14="http://schemas.microsoft.com/office/powerpoint/2010/main" val="1137664491"/>
              </p:ext>
            </p:extLst>
          </p:nvPr>
        </p:nvGraphicFramePr>
        <p:xfrm>
          <a:off x="467544" y="2996952"/>
          <a:ext cx="8208912" cy="2016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Схема 8"/>
          <p:cNvGraphicFramePr/>
          <p:nvPr>
            <p:extLst>
              <p:ext uri="{D42A27DB-BD31-4B8C-83A1-F6EECF244321}">
                <p14:modId xmlns:p14="http://schemas.microsoft.com/office/powerpoint/2010/main" val="3188462292"/>
              </p:ext>
            </p:extLst>
          </p:nvPr>
        </p:nvGraphicFramePr>
        <p:xfrm>
          <a:off x="4427984" y="5157192"/>
          <a:ext cx="4392488"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Прямоугольник 9"/>
          <p:cNvSpPr/>
          <p:nvPr/>
        </p:nvSpPr>
        <p:spPr>
          <a:xfrm>
            <a:off x="1259632" y="3267968"/>
            <a:ext cx="6696744" cy="1754326"/>
          </a:xfrm>
          <a:prstGeom prst="rect">
            <a:avLst/>
          </a:prstGeom>
          <a:noFill/>
        </p:spPr>
        <p:txBody>
          <a:bodyPr wrap="square" lIns="91440" tIns="45720" rIns="91440" bIns="45720">
            <a:spAutoFit/>
          </a:bodyPr>
          <a:lstStyle/>
          <a:p>
            <a:r>
              <a:rPr lang="en-US" sz="5400" b="1" cap="none" spc="300" dirty="0" smtClean="0">
                <a:ln w="11430" cmpd="sng">
                  <a:solidFill>
                    <a:schemeClr val="accent1">
                      <a:tint val="10000"/>
                    </a:schemeClr>
                  </a:solidFill>
                  <a:prstDash val="solid"/>
                  <a:miter lim="800000"/>
                </a:ln>
                <a:effectLst>
                  <a:glow rad="45500">
                    <a:schemeClr val="accent1">
                      <a:satMod val="220000"/>
                      <a:alpha val="35000"/>
                    </a:schemeClr>
                  </a:glow>
                </a:effectLst>
              </a:rPr>
              <a:t>Great British sporting events</a:t>
            </a:r>
            <a:endParaRPr lang="ru-RU" sz="5400" b="1" cap="none" spc="300" dirty="0">
              <a:ln w="11430" cmpd="sng">
                <a:solidFill>
                  <a:schemeClr val="accent1">
                    <a:tint val="10000"/>
                  </a:schemeClr>
                </a:solidFill>
                <a:prstDash val="solid"/>
                <a:miter lim="800000"/>
              </a:ln>
              <a:effectLst>
                <a:glow rad="45500">
                  <a:schemeClr val="accent1">
                    <a:satMod val="220000"/>
                    <a:alpha val="35000"/>
                  </a:schemeClr>
                </a:glow>
              </a:effectLst>
            </a:endParaRPr>
          </a:p>
        </p:txBody>
      </p:sp>
      <p:pic>
        <p:nvPicPr>
          <p:cNvPr id="11" name="Рисунок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48064" y="116632"/>
            <a:ext cx="3600400" cy="2683817"/>
          </a:xfrm>
          <a:prstGeom prst="rect">
            <a:avLst/>
          </a:prstGeom>
        </p:spPr>
      </p:pic>
    </p:spTree>
    <p:extLst>
      <p:ext uri="{BB962C8B-B14F-4D97-AF65-F5344CB8AC3E}">
        <p14:creationId xmlns:p14="http://schemas.microsoft.com/office/powerpoint/2010/main" val="62697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Схема 9"/>
          <p:cNvGraphicFramePr/>
          <p:nvPr>
            <p:extLst>
              <p:ext uri="{D42A27DB-BD31-4B8C-83A1-F6EECF244321}">
                <p14:modId xmlns:p14="http://schemas.microsoft.com/office/powerpoint/2010/main" val="1573105977"/>
              </p:ext>
            </p:extLst>
          </p:nvPr>
        </p:nvGraphicFramePr>
        <p:xfrm>
          <a:off x="107505" y="3068960"/>
          <a:ext cx="4320480"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Объект 5"/>
          <p:cNvSpPr>
            <a:spLocks noGrp="1"/>
          </p:cNvSpPr>
          <p:nvPr>
            <p:ph sz="quarter" idx="14"/>
          </p:nvPr>
        </p:nvSpPr>
        <p:spPr>
          <a:xfrm>
            <a:off x="4067944" y="116632"/>
            <a:ext cx="4893261" cy="2736304"/>
          </a:xfrm>
        </p:spPr>
        <p:txBody>
          <a:bodyPr>
            <a:noAutofit/>
          </a:bodyPr>
          <a:lstStyle/>
          <a:p>
            <a:pPr marL="45720" indent="0" algn="just">
              <a:buNone/>
            </a:pPr>
            <a:r>
              <a:rPr lang="en-US" b="1" dirty="0"/>
              <a:t>The Oxford and Cambridge Boat Race - boat regatta on the Thames between the teams boat clubs in Oxford and Cambridge universities</a:t>
            </a:r>
            <a:r>
              <a:rPr lang="en-US" b="1" dirty="0" smtClean="0"/>
              <a:t>.</a:t>
            </a:r>
          </a:p>
          <a:p>
            <a:pPr marL="45720" indent="0" algn="just">
              <a:buNone/>
            </a:pPr>
            <a:r>
              <a:rPr lang="en-US" b="1" dirty="0"/>
              <a:t>The Boat Race</a:t>
            </a:r>
            <a:r>
              <a:rPr lang="ru-RU" b="1" dirty="0"/>
              <a:t> </a:t>
            </a:r>
            <a:r>
              <a:rPr lang="en-US" b="1" dirty="0" smtClean="0"/>
              <a:t> </a:t>
            </a:r>
            <a:r>
              <a:rPr lang="en-US" b="1" dirty="0"/>
              <a:t>takes place each spring on the River Thames. The 18 competitors (9 in each boat) must be students at Oxford or Cambridge University. They train extremely hard, six days a week for six months before the race.</a:t>
            </a:r>
            <a:endParaRPr lang="ru-RU" b="1" dirty="0"/>
          </a:p>
        </p:txBody>
      </p:sp>
      <p:pic>
        <p:nvPicPr>
          <p:cNvPr id="9" name="Объект 8"/>
          <p:cNvPicPr>
            <a:picLocks noGrp="1" noChangeAspect="1"/>
          </p:cNvPicPr>
          <p:nvPr>
            <p:ph sz="quarter" idx="13"/>
          </p:nvPr>
        </p:nvPicPr>
        <p:blipFill>
          <a:blip r:embed="rId7" cstate="print">
            <a:extLst>
              <a:ext uri="{28A0092B-C50C-407E-A947-70E740481C1C}">
                <a14:useLocalDpi xmlns:a14="http://schemas.microsoft.com/office/drawing/2010/main" val="0"/>
              </a:ext>
            </a:extLst>
          </a:blip>
          <a:stretch>
            <a:fillRect/>
          </a:stretch>
        </p:blipFill>
        <p:spPr>
          <a:xfrm>
            <a:off x="179512" y="116632"/>
            <a:ext cx="3888432" cy="3168352"/>
          </a:xfrm>
        </p:spPr>
      </p:pic>
      <p:pic>
        <p:nvPicPr>
          <p:cNvPr id="11" name="Рисунок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960" y="4005064"/>
            <a:ext cx="4858273" cy="2736304"/>
          </a:xfrm>
          <a:prstGeom prst="rect">
            <a:avLst/>
          </a:prstGeom>
        </p:spPr>
      </p:pic>
    </p:spTree>
    <p:extLst>
      <p:ext uri="{BB962C8B-B14F-4D97-AF65-F5344CB8AC3E}">
        <p14:creationId xmlns:p14="http://schemas.microsoft.com/office/powerpoint/2010/main" val="3026073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6632"/>
            <a:ext cx="4525037" cy="3573016"/>
          </a:xfrm>
          <a:prstGeom prst="rect">
            <a:avLst/>
          </a:prstGeom>
        </p:spPr>
      </p:pic>
      <p:pic>
        <p:nvPicPr>
          <p:cNvPr id="13" name="Рисунок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67448"/>
            <a:ext cx="4224469" cy="3168352"/>
          </a:xfrm>
          <a:prstGeom prst="rect">
            <a:avLst/>
          </a:prstGeom>
        </p:spPr>
      </p:pic>
      <p:graphicFrame>
        <p:nvGraphicFramePr>
          <p:cNvPr id="9" name="Объект 8"/>
          <p:cNvGraphicFramePr>
            <a:graphicFrameLocks noGrp="1"/>
          </p:cNvGraphicFramePr>
          <p:nvPr>
            <p:ph sz="quarter" idx="4"/>
            <p:extLst>
              <p:ext uri="{D42A27DB-BD31-4B8C-83A1-F6EECF244321}">
                <p14:modId xmlns:p14="http://schemas.microsoft.com/office/powerpoint/2010/main" val="485474"/>
              </p:ext>
            </p:extLst>
          </p:nvPr>
        </p:nvGraphicFramePr>
        <p:xfrm>
          <a:off x="3347864" y="0"/>
          <a:ext cx="5976664" cy="602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0074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Объект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51520" y="332656"/>
            <a:ext cx="4158163" cy="2952328"/>
          </a:xfrm>
        </p:spPr>
      </p:pic>
      <p:graphicFrame>
        <p:nvGraphicFramePr>
          <p:cNvPr id="9" name="Схема 8"/>
          <p:cNvGraphicFramePr/>
          <p:nvPr>
            <p:extLst>
              <p:ext uri="{D42A27DB-BD31-4B8C-83A1-F6EECF244321}">
                <p14:modId xmlns:p14="http://schemas.microsoft.com/office/powerpoint/2010/main" val="3797655581"/>
              </p:ext>
            </p:extLst>
          </p:nvPr>
        </p:nvGraphicFramePr>
        <p:xfrm>
          <a:off x="179512" y="3332253"/>
          <a:ext cx="6728535" cy="164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Объект 10"/>
          <p:cNvSpPr>
            <a:spLocks noGrp="1"/>
          </p:cNvSpPr>
          <p:nvPr>
            <p:ph sz="quarter" idx="4"/>
          </p:nvPr>
        </p:nvSpPr>
        <p:spPr>
          <a:xfrm>
            <a:off x="4644008" y="260648"/>
            <a:ext cx="4176464" cy="3888432"/>
          </a:xfrm>
        </p:spPr>
        <p:txBody>
          <a:bodyPr>
            <a:normAutofit lnSpcReduction="10000"/>
          </a:bodyPr>
          <a:lstStyle/>
          <a:p>
            <a:pPr marL="45720" indent="0">
              <a:buNone/>
            </a:pPr>
            <a:r>
              <a:rPr lang="en-US" b="1" dirty="0"/>
              <a:t>London marathon is one of the most prestigious athletics competitions in the world. The race in the capital of Britain is part of the so-called World Marathon Majors and is held every spring.</a:t>
            </a:r>
            <a:endParaRPr lang="ru-RU" b="1" dirty="0"/>
          </a:p>
          <a:p>
            <a:pPr marL="45720" indent="0">
              <a:buNone/>
            </a:pPr>
            <a:r>
              <a:rPr lang="en-US" b="1" dirty="0"/>
              <a:t>This is a series of 5 largest (majors) marathon competitions, which, in addition to London, also includes competitions in Berlin, Boston, Chicago and new York. In the very first race, which took place in 1981, 6747 athletes took part, and in recent years the distance is about 35-40 thousand people</a:t>
            </a:r>
            <a:r>
              <a:rPr lang="en-US" b="1" dirty="0" smtClean="0"/>
              <a:t>.</a:t>
            </a:r>
          </a:p>
        </p:txBody>
      </p:sp>
      <p:pic>
        <p:nvPicPr>
          <p:cNvPr id="12" name="Рисунок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024" y="4437112"/>
            <a:ext cx="3888432" cy="2198493"/>
          </a:xfrm>
          <a:prstGeom prst="rect">
            <a:avLst/>
          </a:prstGeom>
        </p:spPr>
      </p:pic>
      <p:sp>
        <p:nvSpPr>
          <p:cNvPr id="14" name="Прямоугольник 13"/>
          <p:cNvSpPr/>
          <p:nvPr/>
        </p:nvSpPr>
        <p:spPr>
          <a:xfrm>
            <a:off x="179512" y="5157192"/>
            <a:ext cx="4320480" cy="1200329"/>
          </a:xfrm>
          <a:prstGeom prst="rect">
            <a:avLst/>
          </a:prstGeom>
        </p:spPr>
        <p:txBody>
          <a:bodyPr wrap="square">
            <a:spAutoFit/>
          </a:bodyPr>
          <a:lstStyle/>
          <a:p>
            <a:pPr marL="45720" lvl="0">
              <a:spcBef>
                <a:spcPct val="20000"/>
              </a:spcBef>
              <a:spcAft>
                <a:spcPts val="300"/>
              </a:spcAft>
              <a:buClr>
                <a:srgbClr val="F14124">
                  <a:lumMod val="75000"/>
                </a:srgbClr>
              </a:buClr>
              <a:buSzPct val="130000"/>
            </a:pPr>
            <a:r>
              <a:rPr lang="en-US" b="1" dirty="0"/>
              <a:t>History The first marathon was organized in 1981 by Olympic medalists in the 3000 m race Chris Brasher and John </a:t>
            </a:r>
            <a:r>
              <a:rPr lang="en-US" b="1" dirty="0" err="1"/>
              <a:t>Disley</a:t>
            </a:r>
            <a:r>
              <a:rPr lang="en-US" b="1" dirty="0"/>
              <a:t>. </a:t>
            </a:r>
          </a:p>
        </p:txBody>
      </p:sp>
    </p:spTree>
    <p:extLst>
      <p:ext uri="{BB962C8B-B14F-4D97-AF65-F5344CB8AC3E}">
        <p14:creationId xmlns:p14="http://schemas.microsoft.com/office/powerpoint/2010/main" val="286299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83768" y="332656"/>
            <a:ext cx="4414587" cy="2952328"/>
          </a:xfrm>
        </p:spPr>
      </p:pic>
      <p:graphicFrame>
        <p:nvGraphicFramePr>
          <p:cNvPr id="5" name="Объект 4"/>
          <p:cNvGraphicFramePr>
            <a:graphicFrameLocks noGrp="1"/>
          </p:cNvGraphicFramePr>
          <p:nvPr>
            <p:ph sz="quarter" idx="4"/>
            <p:extLst>
              <p:ext uri="{D42A27DB-BD31-4B8C-83A1-F6EECF244321}">
                <p14:modId xmlns:p14="http://schemas.microsoft.com/office/powerpoint/2010/main" val="4043592636"/>
              </p:ext>
            </p:extLst>
          </p:nvPr>
        </p:nvGraphicFramePr>
        <p:xfrm>
          <a:off x="395536" y="3501008"/>
          <a:ext cx="7992888"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818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Объект 7"/>
          <p:cNvGraphicFramePr>
            <a:graphicFrameLocks noGrp="1"/>
          </p:cNvGraphicFramePr>
          <p:nvPr>
            <p:ph sz="half" idx="2"/>
            <p:extLst>
              <p:ext uri="{D42A27DB-BD31-4B8C-83A1-F6EECF244321}">
                <p14:modId xmlns:p14="http://schemas.microsoft.com/office/powerpoint/2010/main" val="856143709"/>
              </p:ext>
            </p:extLst>
          </p:nvPr>
        </p:nvGraphicFramePr>
        <p:xfrm>
          <a:off x="179512" y="332656"/>
          <a:ext cx="4536504"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Схема 11"/>
          <p:cNvGraphicFramePr/>
          <p:nvPr>
            <p:extLst>
              <p:ext uri="{D42A27DB-BD31-4B8C-83A1-F6EECF244321}">
                <p14:modId xmlns:p14="http://schemas.microsoft.com/office/powerpoint/2010/main" val="3922340034"/>
              </p:ext>
            </p:extLst>
          </p:nvPr>
        </p:nvGraphicFramePr>
        <p:xfrm>
          <a:off x="-396552" y="4437112"/>
          <a:ext cx="6512511" cy="16470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Рисунок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076056" y="3573016"/>
            <a:ext cx="3816424" cy="2789416"/>
          </a:xfrm>
          <a:prstGeom prst="rect">
            <a:avLst/>
          </a:prstGeom>
        </p:spPr>
      </p:pic>
      <p:pic>
        <p:nvPicPr>
          <p:cNvPr id="13" name="Рисунок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91915" y="692696"/>
            <a:ext cx="3784204" cy="2592288"/>
          </a:xfrm>
          <a:prstGeom prst="rect">
            <a:avLst/>
          </a:prstGeom>
        </p:spPr>
      </p:pic>
    </p:spTree>
    <p:extLst>
      <p:ext uri="{BB962C8B-B14F-4D97-AF65-F5344CB8AC3E}">
        <p14:creationId xmlns:p14="http://schemas.microsoft.com/office/powerpoint/2010/main" val="67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p:nvPr>
            <p:extLst>
              <p:ext uri="{D42A27DB-BD31-4B8C-83A1-F6EECF244321}">
                <p14:modId xmlns:p14="http://schemas.microsoft.com/office/powerpoint/2010/main" val="2637768654"/>
              </p:ext>
            </p:extLst>
          </p:nvPr>
        </p:nvGraphicFramePr>
        <p:xfrm>
          <a:off x="611560" y="4221088"/>
          <a:ext cx="3672408"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Объект 4"/>
          <p:cNvPicPr>
            <a:picLocks noGrp="1" noChangeAspect="1"/>
          </p:cNvPicPr>
          <p:nvPr>
            <p:ph sz="quarter" idx="13"/>
          </p:nvPr>
        </p:nvPicPr>
        <p:blipFill>
          <a:blip r:embed="rId7" cstate="print">
            <a:extLst>
              <a:ext uri="{28A0092B-C50C-407E-A947-70E740481C1C}">
                <a14:useLocalDpi xmlns:a14="http://schemas.microsoft.com/office/drawing/2010/main" val="0"/>
              </a:ext>
            </a:extLst>
          </a:blip>
          <a:stretch>
            <a:fillRect/>
          </a:stretch>
        </p:blipFill>
        <p:spPr>
          <a:xfrm>
            <a:off x="539552" y="764704"/>
            <a:ext cx="3778498" cy="2736304"/>
          </a:xfrm>
        </p:spPr>
      </p:pic>
      <p:graphicFrame>
        <p:nvGraphicFramePr>
          <p:cNvPr id="7" name="Объект 6"/>
          <p:cNvGraphicFramePr>
            <a:graphicFrameLocks noGrp="1"/>
          </p:cNvGraphicFramePr>
          <p:nvPr>
            <p:ph sz="quarter" idx="14"/>
            <p:extLst>
              <p:ext uri="{D42A27DB-BD31-4B8C-83A1-F6EECF244321}">
                <p14:modId xmlns:p14="http://schemas.microsoft.com/office/powerpoint/2010/main" val="1858199180"/>
              </p:ext>
            </p:extLst>
          </p:nvPr>
        </p:nvGraphicFramePr>
        <p:xfrm>
          <a:off x="4860032" y="2780928"/>
          <a:ext cx="3346704" cy="37627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Схема 8"/>
          <p:cNvGraphicFramePr/>
          <p:nvPr>
            <p:extLst>
              <p:ext uri="{D42A27DB-BD31-4B8C-83A1-F6EECF244321}">
                <p14:modId xmlns:p14="http://schemas.microsoft.com/office/powerpoint/2010/main" val="3009322968"/>
              </p:ext>
            </p:extLst>
          </p:nvPr>
        </p:nvGraphicFramePr>
        <p:xfrm>
          <a:off x="4860032" y="764704"/>
          <a:ext cx="3312368" cy="201622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93544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Схема 8"/>
          <p:cNvGraphicFramePr/>
          <p:nvPr>
            <p:extLst>
              <p:ext uri="{D42A27DB-BD31-4B8C-83A1-F6EECF244321}">
                <p14:modId xmlns:p14="http://schemas.microsoft.com/office/powerpoint/2010/main" val="694904577"/>
              </p:ext>
            </p:extLst>
          </p:nvPr>
        </p:nvGraphicFramePr>
        <p:xfrm>
          <a:off x="827584" y="4365104"/>
          <a:ext cx="4752528" cy="1709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Объект 5"/>
          <p:cNvPicPr>
            <a:picLocks noGrp="1" noChangeAspect="1"/>
          </p:cNvPicPr>
          <p:nvPr>
            <p:ph sz="quarter" idx="13"/>
          </p:nvPr>
        </p:nvPicPr>
        <p:blipFill>
          <a:blip r:embed="rId7" cstate="print">
            <a:extLst>
              <a:ext uri="{28A0092B-C50C-407E-A947-70E740481C1C}">
                <a14:useLocalDpi xmlns:a14="http://schemas.microsoft.com/office/drawing/2010/main" val="0"/>
              </a:ext>
            </a:extLst>
          </a:blip>
          <a:stretch>
            <a:fillRect/>
          </a:stretch>
        </p:blipFill>
        <p:spPr>
          <a:xfrm>
            <a:off x="755576" y="260648"/>
            <a:ext cx="4937724" cy="3703294"/>
          </a:xfrm>
        </p:spPr>
      </p:pic>
      <p:sp>
        <p:nvSpPr>
          <p:cNvPr id="7" name="TextBox 6"/>
          <p:cNvSpPr txBox="1"/>
          <p:nvPr/>
        </p:nvSpPr>
        <p:spPr>
          <a:xfrm>
            <a:off x="5940152" y="332656"/>
            <a:ext cx="2952328" cy="5909310"/>
          </a:xfrm>
          <a:prstGeom prst="rect">
            <a:avLst/>
          </a:prstGeom>
          <a:noFill/>
        </p:spPr>
        <p:txBody>
          <a:bodyPr wrap="square" rtlCol="0">
            <a:spAutoFit/>
          </a:bodyPr>
          <a:lstStyle/>
          <a:p>
            <a:r>
              <a:rPr lang="en-US" dirty="0"/>
              <a:t>"The Wimbledon Championships" or simply Wimbledon, is the oldest tennis tournament in the world, and widely considered to be the biggest and the most prestigious. </a:t>
            </a:r>
            <a:endParaRPr lang="en-US" dirty="0" smtClean="0"/>
          </a:p>
          <a:p>
            <a:endParaRPr lang="en-US" dirty="0"/>
          </a:p>
          <a:p>
            <a:r>
              <a:rPr lang="en-US" dirty="0" smtClean="0"/>
              <a:t>It </a:t>
            </a:r>
            <a:r>
              <a:rPr lang="en-US" dirty="0"/>
              <a:t>has been held at the All England Club in Wimbledon, London since 1877</a:t>
            </a:r>
            <a:r>
              <a:rPr lang="en-US" dirty="0" smtClean="0"/>
              <a:t>.</a:t>
            </a:r>
          </a:p>
          <a:p>
            <a:endParaRPr lang="en-US" dirty="0" smtClean="0"/>
          </a:p>
          <a:p>
            <a:r>
              <a:rPr lang="en-US" dirty="0" smtClean="0"/>
              <a:t>Wimbledon </a:t>
            </a:r>
            <a:r>
              <a:rPr lang="en-US" dirty="0"/>
              <a:t>is the only Major still played on grass, the game's original surface, which gave the game its original name of "lawn tennis".</a:t>
            </a:r>
            <a:endParaRPr lang="ru-RU" dirty="0"/>
          </a:p>
        </p:txBody>
      </p:sp>
    </p:spTree>
    <p:extLst>
      <p:ext uri="{BB962C8B-B14F-4D97-AF65-F5344CB8AC3E}">
        <p14:creationId xmlns:p14="http://schemas.microsoft.com/office/powerpoint/2010/main" val="2540983777"/>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816</TotalTime>
  <Words>455</Words>
  <Application>Microsoft Office PowerPoint</Application>
  <PresentationFormat>Экран (4:3)</PresentationFormat>
  <Paragraphs>30</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Воздушный 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Пользователь Windows</cp:lastModifiedBy>
  <cp:revision>19</cp:revision>
  <dcterms:created xsi:type="dcterms:W3CDTF">2020-11-03T07:32:18Z</dcterms:created>
  <dcterms:modified xsi:type="dcterms:W3CDTF">2020-11-05T05:56:48Z</dcterms:modified>
</cp:coreProperties>
</file>