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1" autoAdjust="0"/>
  </p:normalViewPr>
  <p:slideViewPr>
    <p:cSldViewPr>
      <p:cViewPr varScale="1">
        <p:scale>
          <a:sx n="99" d="100"/>
          <a:sy n="99" d="100"/>
        </p:scale>
        <p:origin x="-2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B4C71EC6-210F-42DE-9C53-41977AD35B3D}" type="datetimeFigureOut">
              <a:rPr lang="ru-RU" smtClean="0"/>
              <a:t>06.12.2020</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B19B0651-EE4F-4900-A07F-96A6BFA9D0F0}" type="slidenum">
              <a:rPr lang="ru-RU" smtClean="0"/>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06.12.2020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06.12.2020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06.12.2020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06.12.2020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06.12.2020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06.12.2020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B4C71EC6-210F-42DE-9C53-41977AD35B3D}" type="datetimeFigureOut">
              <a:rPr lang="ru-RU" smtClean="0"/>
              <a:t>06.12.2020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06.12.2020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06.12.2020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06.12.2020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4C71EC6-210F-42DE-9C53-41977AD35B3D}" type="datetimeFigureOut">
              <a:rPr lang="ru-RU" smtClean="0"/>
              <a:t>06.12.2020</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19B0651-EE4F-4900-A07F-96A6BFA9D0F0}"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476672"/>
            <a:ext cx="7772400" cy="1470025"/>
          </a:xfrm>
        </p:spPr>
        <p:txBody>
          <a:bodyPr>
            <a:normAutofit/>
          </a:bodyPr>
          <a:lstStyle/>
          <a:p>
            <a:r>
              <a:rPr lang="en-US" sz="4000" dirty="0" smtClean="0"/>
              <a:t>My hometown visitor guide</a:t>
            </a:r>
            <a:endParaRPr lang="ru-RU" sz="4000" dirty="0"/>
          </a:p>
        </p:txBody>
      </p:sp>
      <p:sp>
        <p:nvSpPr>
          <p:cNvPr id="3" name="Подзаголовок 2"/>
          <p:cNvSpPr>
            <a:spLocks noGrp="1"/>
          </p:cNvSpPr>
          <p:nvPr>
            <p:ph type="subTitle" idx="1"/>
          </p:nvPr>
        </p:nvSpPr>
        <p:spPr>
          <a:xfrm>
            <a:off x="467544" y="1988840"/>
            <a:ext cx="8280920" cy="1752600"/>
          </a:xfrm>
        </p:spPr>
        <p:txBody>
          <a:bodyPr>
            <a:noAutofit/>
          </a:bodyPr>
          <a:lstStyle/>
          <a:p>
            <a:pPr algn="just"/>
            <a:r>
              <a:rPr lang="en-US" sz="2000" i="1" dirty="0">
                <a:solidFill>
                  <a:schemeClr val="tx1"/>
                </a:solidFill>
              </a:rPr>
              <a:t>Chelyabinsk is one of the largest industrial, economic, cultural, and business centers of Russia, the administrative center of Chelyabinsk Oblast. This city is located on the geological border of the Urals and Siberia, in the Asian part of Russia, on the eastern slope of the Ural Mountains, on both banks of the </a:t>
            </a:r>
            <a:r>
              <a:rPr lang="en-US" sz="2000" i="1" dirty="0" err="1">
                <a:solidFill>
                  <a:schemeClr val="tx1"/>
                </a:solidFill>
              </a:rPr>
              <a:t>Miass</a:t>
            </a:r>
            <a:r>
              <a:rPr lang="en-US" sz="2000" i="1" dirty="0">
                <a:solidFill>
                  <a:schemeClr val="tx1"/>
                </a:solidFill>
              </a:rPr>
              <a:t> River, about 1,800 km east of Moscow.</a:t>
            </a:r>
            <a:endParaRPr lang="ru-RU" sz="2000" i="1" dirty="0">
              <a:solidFill>
                <a:schemeClr val="tx1"/>
              </a:solidFill>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36043">
            <a:off x="388610" y="4156610"/>
            <a:ext cx="3686946" cy="2401556"/>
          </a:xfrm>
          <a:prstGeom prst="rect">
            <a:avLst/>
          </a:prstGeom>
          <a:ln>
            <a:noFill/>
          </a:ln>
          <a:effectLst>
            <a:softEdge rad="112500"/>
          </a:effectLst>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173959">
            <a:off x="5973957" y="3884770"/>
            <a:ext cx="2312433" cy="2841202"/>
          </a:xfrm>
          <a:prstGeom prst="rect">
            <a:avLst/>
          </a:prstGeom>
        </p:spPr>
      </p:pic>
    </p:spTree>
    <p:extLst>
      <p:ext uri="{BB962C8B-B14F-4D97-AF65-F5344CB8AC3E}">
        <p14:creationId xmlns:p14="http://schemas.microsoft.com/office/powerpoint/2010/main" val="108818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000" dirty="0"/>
              <a:t>Chelyabinsk travel guide</a:t>
            </a:r>
            <a:endParaRPr lang="ru-RU" sz="4000" dirty="0"/>
          </a:p>
        </p:txBody>
      </p:sp>
      <p:sp>
        <p:nvSpPr>
          <p:cNvPr id="3" name="Объект 2"/>
          <p:cNvSpPr>
            <a:spLocks noGrp="1"/>
          </p:cNvSpPr>
          <p:nvPr>
            <p:ph idx="1"/>
          </p:nvPr>
        </p:nvSpPr>
        <p:spPr>
          <a:xfrm>
            <a:off x="457200" y="1600200"/>
            <a:ext cx="8229600" cy="2404864"/>
          </a:xfrm>
        </p:spPr>
        <p:txBody>
          <a:bodyPr>
            <a:normAutofit/>
          </a:bodyPr>
          <a:lstStyle/>
          <a:p>
            <a:pPr marL="137160" indent="0">
              <a:buNone/>
            </a:pPr>
            <a:r>
              <a:rPr lang="en-US" i="1" dirty="0"/>
              <a:t>There are many different architectural monuments in my city.</a:t>
            </a:r>
          </a:p>
          <a:p>
            <a:pPr marL="137160" indent="0">
              <a:buNone/>
            </a:pPr>
            <a:r>
              <a:rPr lang="en-US" i="1" dirty="0"/>
              <a:t>1) local History </a:t>
            </a:r>
            <a:r>
              <a:rPr lang="en-US" i="1" dirty="0" smtClean="0"/>
              <a:t>Museum</a:t>
            </a:r>
            <a:r>
              <a:rPr lang="ru-RU" i="1" dirty="0" smtClean="0"/>
              <a:t/>
            </a:r>
            <a:br>
              <a:rPr lang="ru-RU" i="1" dirty="0" smtClean="0"/>
            </a:br>
            <a:r>
              <a:rPr lang="en-US" i="1" dirty="0" smtClean="0"/>
              <a:t>2</a:t>
            </a:r>
            <a:r>
              <a:rPr lang="en-US" i="1" dirty="0"/>
              <a:t>) </a:t>
            </a:r>
            <a:r>
              <a:rPr lang="en-US" i="1" dirty="0" smtClean="0"/>
              <a:t>Glinka Opera </a:t>
            </a:r>
            <a:r>
              <a:rPr lang="en-US" i="1" dirty="0"/>
              <a:t>and ballet </a:t>
            </a:r>
            <a:r>
              <a:rPr lang="en-US" i="1" dirty="0" smtClean="0"/>
              <a:t>Theatre</a:t>
            </a:r>
            <a:r>
              <a:rPr lang="ru-RU" i="1" dirty="0" smtClean="0"/>
              <a:t/>
            </a:r>
            <a:br>
              <a:rPr lang="ru-RU" i="1" dirty="0" smtClean="0"/>
            </a:br>
            <a:r>
              <a:rPr lang="en-US" i="1" dirty="0" smtClean="0"/>
              <a:t>3</a:t>
            </a:r>
            <a:r>
              <a:rPr lang="en-US" i="1" dirty="0"/>
              <a:t>) Monument To </a:t>
            </a:r>
            <a:r>
              <a:rPr lang="en-US" i="1" dirty="0" err="1"/>
              <a:t>Kurchatov</a:t>
            </a:r>
            <a:endParaRPr lang="ru-RU" i="1"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7664" y="4077072"/>
            <a:ext cx="5616624" cy="2592288"/>
          </a:xfrm>
          <a:prstGeom prst="rect">
            <a:avLst/>
          </a:prstGeom>
          <a:ln>
            <a:noFill/>
          </a:ln>
          <a:effectLst>
            <a:softEdge rad="112500"/>
          </a:effectLst>
        </p:spPr>
      </p:pic>
    </p:spTree>
    <p:extLst>
      <p:ext uri="{BB962C8B-B14F-4D97-AF65-F5344CB8AC3E}">
        <p14:creationId xmlns:p14="http://schemas.microsoft.com/office/powerpoint/2010/main" val="72011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i="1" dirty="0" smtClean="0"/>
              <a:t> </a:t>
            </a:r>
            <a:r>
              <a:rPr lang="en-US" sz="4000" i="1" dirty="0"/>
              <a:t>local History Museum</a:t>
            </a:r>
            <a:endParaRPr lang="ru-RU" sz="4000" dirty="0"/>
          </a:p>
        </p:txBody>
      </p:sp>
      <p:sp>
        <p:nvSpPr>
          <p:cNvPr id="3" name="Объект 2"/>
          <p:cNvSpPr>
            <a:spLocks noGrp="1"/>
          </p:cNvSpPr>
          <p:nvPr>
            <p:ph idx="1"/>
          </p:nvPr>
        </p:nvSpPr>
        <p:spPr>
          <a:xfrm>
            <a:off x="457200" y="1600200"/>
            <a:ext cx="8229600" cy="1828800"/>
          </a:xfrm>
        </p:spPr>
        <p:txBody>
          <a:bodyPr/>
          <a:lstStyle/>
          <a:p>
            <a:pPr marL="137160" indent="0">
              <a:buNone/>
            </a:pPr>
            <a:r>
              <a:rPr lang="en-US" i="1" dirty="0"/>
              <a:t>One of the prides of Chelyabinsk in the history of architecture is the Museum of local lore. The Museum houses many different times and peoples exhibits such as the Chelyabinsk meteorite or woolly rhinoceros.</a:t>
            </a:r>
            <a:endParaRPr lang="ru-RU" i="1"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190448">
            <a:off x="5160726" y="3501009"/>
            <a:ext cx="3705225" cy="2857500"/>
          </a:xfrm>
          <a:prstGeom prst="rect">
            <a:avLst/>
          </a:prstGeom>
          <a:ln>
            <a:noFill/>
          </a:ln>
          <a:effectLst>
            <a:softEdge rad="112500"/>
          </a:effectLst>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75813">
            <a:off x="1182619" y="3631408"/>
            <a:ext cx="2838220" cy="2769755"/>
          </a:xfrm>
          <a:prstGeom prst="rect">
            <a:avLst/>
          </a:prstGeom>
          <a:ln>
            <a:noFill/>
          </a:ln>
          <a:effectLst>
            <a:softEdge rad="112500"/>
          </a:effectLst>
        </p:spPr>
      </p:pic>
    </p:spTree>
    <p:extLst>
      <p:ext uri="{BB962C8B-B14F-4D97-AF65-F5344CB8AC3E}">
        <p14:creationId xmlns:p14="http://schemas.microsoft.com/office/powerpoint/2010/main" val="235913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4000" i="1" dirty="0"/>
              <a:t>Glinka Opera and ballet Theatre</a:t>
            </a:r>
            <a:endParaRPr lang="ru-RU" sz="4000" dirty="0"/>
          </a:p>
        </p:txBody>
      </p:sp>
      <p:sp>
        <p:nvSpPr>
          <p:cNvPr id="3" name="Объект 2"/>
          <p:cNvSpPr>
            <a:spLocks noGrp="1"/>
          </p:cNvSpPr>
          <p:nvPr>
            <p:ph idx="1"/>
          </p:nvPr>
        </p:nvSpPr>
        <p:spPr>
          <a:xfrm>
            <a:off x="457200" y="1600200"/>
            <a:ext cx="8229600" cy="2692896"/>
          </a:xfrm>
        </p:spPr>
        <p:txBody>
          <a:bodyPr/>
          <a:lstStyle/>
          <a:p>
            <a:pPr marL="137160" indent="0">
              <a:buNone/>
            </a:pPr>
            <a:r>
              <a:rPr lang="en-US" i="1" dirty="0"/>
              <a:t>The Opera and ballet theatre named after Glinka. The theater building is built in a strict and restrained style. The facade of the building is made with a powerful portico of 8 paired columns in front of a round, and behind a rectangular section. Above its attic end are allegorical sculptural groups.</a:t>
            </a:r>
            <a:endParaRPr lang="ru-RU" i="1"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372" y="4398115"/>
            <a:ext cx="3467698" cy="2302768"/>
          </a:xfrm>
          <a:prstGeom prst="rect">
            <a:avLst/>
          </a:prstGeom>
          <a:ln>
            <a:noFill/>
          </a:ln>
          <a:effectLst>
            <a:softEdge rad="112500"/>
          </a:effectLst>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0072" y="4077072"/>
            <a:ext cx="3654374" cy="2580901"/>
          </a:xfrm>
          <a:prstGeom prst="rect">
            <a:avLst/>
          </a:prstGeom>
          <a:ln>
            <a:noFill/>
          </a:ln>
          <a:effectLst>
            <a:softEdge rad="112500"/>
          </a:effectLst>
        </p:spPr>
      </p:pic>
    </p:spTree>
    <p:extLst>
      <p:ext uri="{BB962C8B-B14F-4D97-AF65-F5344CB8AC3E}">
        <p14:creationId xmlns:p14="http://schemas.microsoft.com/office/powerpoint/2010/main" val="101453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143000"/>
          </a:xfrm>
        </p:spPr>
        <p:txBody>
          <a:bodyPr>
            <a:normAutofit/>
          </a:bodyPr>
          <a:lstStyle/>
          <a:p>
            <a:r>
              <a:rPr lang="en-US" sz="4000" i="1" dirty="0"/>
              <a:t>Monument To </a:t>
            </a:r>
            <a:r>
              <a:rPr lang="en-US" sz="4000" i="1" dirty="0" err="1"/>
              <a:t>Kurchatov</a:t>
            </a:r>
            <a:endParaRPr lang="ru-RU" sz="4000" i="1" dirty="0"/>
          </a:p>
        </p:txBody>
      </p:sp>
      <p:sp>
        <p:nvSpPr>
          <p:cNvPr id="3" name="Объект 2"/>
          <p:cNvSpPr>
            <a:spLocks noGrp="1"/>
          </p:cNvSpPr>
          <p:nvPr>
            <p:ph idx="1"/>
          </p:nvPr>
        </p:nvSpPr>
        <p:spPr>
          <a:xfrm>
            <a:off x="467544" y="1268760"/>
            <a:ext cx="8229600" cy="2448272"/>
          </a:xfrm>
        </p:spPr>
        <p:txBody>
          <a:bodyPr>
            <a:normAutofit/>
          </a:bodyPr>
          <a:lstStyle/>
          <a:p>
            <a:pPr marL="137160" indent="0">
              <a:buNone/>
            </a:pPr>
            <a:r>
              <a:rPr lang="en-US" sz="2400" i="1" dirty="0"/>
              <a:t>One of the founders of chemistry is Igor </a:t>
            </a:r>
            <a:r>
              <a:rPr lang="en-US" sz="2400" i="1" dirty="0" err="1"/>
              <a:t>Kurchatov</a:t>
            </a:r>
            <a:r>
              <a:rPr lang="en-US" sz="2400" i="1" dirty="0"/>
              <a:t>. He developed the atomic bomb. Under the leadership of </a:t>
            </a:r>
            <a:r>
              <a:rPr lang="en-US" sz="2400" i="1" dirty="0" err="1"/>
              <a:t>Kurchatov</a:t>
            </a:r>
            <a:r>
              <a:rPr lang="en-US" sz="2400" i="1" dirty="0"/>
              <a:t>, the first RDS-6s hydrogen bomb in the USSR was also developed . For the contribution to the science of our country and the world in our city there is a monument for the work of </a:t>
            </a:r>
            <a:r>
              <a:rPr lang="en-US" sz="2400" i="1" dirty="0" err="1"/>
              <a:t>Kurchatov</a:t>
            </a:r>
            <a:endParaRPr lang="ru-RU" sz="2400" i="1"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808" y="3717032"/>
            <a:ext cx="5184576" cy="2955319"/>
          </a:xfrm>
          <a:prstGeom prst="rect">
            <a:avLst/>
          </a:prstGeom>
          <a:ln>
            <a:noFill/>
          </a:ln>
          <a:effectLst>
            <a:softEdge rad="112500"/>
          </a:effectLst>
        </p:spPr>
      </p:pic>
    </p:spTree>
    <p:extLst>
      <p:ext uri="{BB962C8B-B14F-4D97-AF65-F5344CB8AC3E}">
        <p14:creationId xmlns:p14="http://schemas.microsoft.com/office/powerpoint/2010/main" val="176244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476672"/>
            <a:ext cx="8075240" cy="3240360"/>
          </a:xfrm>
        </p:spPr>
        <p:txBody>
          <a:bodyPr>
            <a:normAutofit/>
          </a:bodyPr>
          <a:lstStyle/>
          <a:p>
            <a:pPr marL="137160" indent="0" algn="ctr">
              <a:buNone/>
            </a:pPr>
            <a:r>
              <a:rPr lang="en-US" sz="4000" dirty="0"/>
              <a:t>Come to Chelyabinsk and learn a lot of new things, see many beautiful architectural monuments, and change your opinion about the city.</a:t>
            </a:r>
            <a:endParaRPr lang="ru-RU" sz="4000" dirty="0"/>
          </a:p>
        </p:txBody>
      </p:sp>
    </p:spTree>
    <p:extLst>
      <p:ext uri="{BB962C8B-B14F-4D97-AF65-F5344CB8AC3E}">
        <p14:creationId xmlns:p14="http://schemas.microsoft.com/office/powerpoint/2010/main" val="25098214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161</TotalTime>
  <Words>280</Words>
  <Application>Microsoft Office PowerPoint</Application>
  <PresentationFormat>Экран (4:3)</PresentationFormat>
  <Paragraphs>12</Paragraphs>
  <Slides>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Апекс</vt:lpstr>
      <vt:lpstr>My hometown visitor guide</vt:lpstr>
      <vt:lpstr>Chelyabinsk travel guide</vt:lpstr>
      <vt:lpstr> local History Museum</vt:lpstr>
      <vt:lpstr>Glinka Opera and ballet Theatre</vt:lpstr>
      <vt:lpstr>Monument To Kurchatov</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Niko</dc:creator>
  <cp:lastModifiedBy>Никита</cp:lastModifiedBy>
  <cp:revision>6</cp:revision>
  <dcterms:created xsi:type="dcterms:W3CDTF">2020-12-06T09:08:33Z</dcterms:created>
  <dcterms:modified xsi:type="dcterms:W3CDTF">2020-12-06T11:50:15Z</dcterms:modified>
</cp:coreProperties>
</file>