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0" r:id="rId5"/>
    <p:sldId id="261" r:id="rId6"/>
    <p:sldId id="259"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ru-RU" smtClean="0"/>
              <a:t>Образец заголовка</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948FCE9F-E82A-491B-A650-6ACCCB183C00}" type="datetimeFigureOut">
              <a:rPr lang="ru-RU" smtClean="0"/>
              <a:t>22.10.2020</a:t>
            </a:fld>
            <a:endParaRPr lang="ru-RU"/>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ru-RU"/>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05135DA3-ECCB-46BA-ABF0-39C449D2CAFF}" type="slidenum">
              <a:rPr lang="ru-RU" smtClean="0"/>
              <a:t>‹#›</a:t>
            </a:fld>
            <a:endParaRPr lang="ru-RU"/>
          </a:p>
        </p:txBody>
      </p:sp>
    </p:spTree>
    <p:extLst>
      <p:ext uri="{BB962C8B-B14F-4D97-AF65-F5344CB8AC3E}">
        <p14:creationId xmlns:p14="http://schemas.microsoft.com/office/powerpoint/2010/main" val="74372437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48FCE9F-E82A-491B-A650-6ACCCB183C00}" type="datetimeFigureOut">
              <a:rPr lang="ru-RU" smtClean="0"/>
              <a:t>22.10.2020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5135DA3-ECCB-46BA-ABF0-39C449D2CAFF}" type="slidenum">
              <a:rPr lang="ru-RU" smtClean="0"/>
              <a:t>‹#›</a:t>
            </a:fld>
            <a:endParaRPr lang="ru-RU"/>
          </a:p>
        </p:txBody>
      </p:sp>
    </p:spTree>
    <p:extLst>
      <p:ext uri="{BB962C8B-B14F-4D97-AF65-F5344CB8AC3E}">
        <p14:creationId xmlns:p14="http://schemas.microsoft.com/office/powerpoint/2010/main" val="399779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48FCE9F-E82A-491B-A650-6ACCCB183C00}" type="datetimeFigureOut">
              <a:rPr lang="ru-RU" smtClean="0"/>
              <a:t>22.10.2020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5135DA3-ECCB-46BA-ABF0-39C449D2CAFF}" type="slidenum">
              <a:rPr lang="ru-RU" smtClean="0"/>
              <a:t>‹#›</a:t>
            </a:fld>
            <a:endParaRPr lang="ru-RU"/>
          </a:p>
        </p:txBody>
      </p:sp>
    </p:spTree>
    <p:extLst>
      <p:ext uri="{BB962C8B-B14F-4D97-AF65-F5344CB8AC3E}">
        <p14:creationId xmlns:p14="http://schemas.microsoft.com/office/powerpoint/2010/main" val="170854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48FCE9F-E82A-491B-A650-6ACCCB183C00}" type="datetimeFigureOut">
              <a:rPr lang="ru-RU" smtClean="0"/>
              <a:t>22.10.2020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5135DA3-ECCB-46BA-ABF0-39C449D2CAFF}" type="slidenum">
              <a:rPr lang="ru-RU" smtClean="0"/>
              <a:t>‹#›</a:t>
            </a:fld>
            <a:endParaRPr lang="ru-RU"/>
          </a:p>
        </p:txBody>
      </p:sp>
    </p:spTree>
    <p:extLst>
      <p:ext uri="{BB962C8B-B14F-4D97-AF65-F5344CB8AC3E}">
        <p14:creationId xmlns:p14="http://schemas.microsoft.com/office/powerpoint/2010/main" val="269773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948FCE9F-E82A-491B-A650-6ACCCB183C00}" type="datetimeFigureOut">
              <a:rPr lang="ru-RU" smtClean="0"/>
              <a:t>22.10.2020</a:t>
            </a:fld>
            <a:endParaRPr lang="ru-RU"/>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ru-RU"/>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05135DA3-ECCB-46BA-ABF0-39C449D2CAFF}" type="slidenum">
              <a:rPr lang="ru-RU" smtClean="0"/>
              <a:t>‹#›</a:t>
            </a:fld>
            <a:endParaRPr lang="ru-RU"/>
          </a:p>
        </p:txBody>
      </p:sp>
    </p:spTree>
    <p:extLst>
      <p:ext uri="{BB962C8B-B14F-4D97-AF65-F5344CB8AC3E}">
        <p14:creationId xmlns:p14="http://schemas.microsoft.com/office/powerpoint/2010/main" val="331675795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48FCE9F-E82A-491B-A650-6ACCCB183C00}" type="datetimeFigureOut">
              <a:rPr lang="ru-RU" smtClean="0"/>
              <a:t>22.10.2020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5135DA3-ECCB-46BA-ABF0-39C449D2CAFF}" type="slidenum">
              <a:rPr lang="ru-RU" smtClean="0"/>
              <a:t>‹#›</a:t>
            </a:fld>
            <a:endParaRPr lang="ru-RU"/>
          </a:p>
        </p:txBody>
      </p:sp>
    </p:spTree>
    <p:extLst>
      <p:ext uri="{BB962C8B-B14F-4D97-AF65-F5344CB8AC3E}">
        <p14:creationId xmlns:p14="http://schemas.microsoft.com/office/powerpoint/2010/main" val="74702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48FCE9F-E82A-491B-A650-6ACCCB183C00}" type="datetimeFigureOut">
              <a:rPr lang="ru-RU" smtClean="0"/>
              <a:t>22.10.2020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5135DA3-ECCB-46BA-ABF0-39C449D2CAFF}" type="slidenum">
              <a:rPr lang="ru-RU" smtClean="0"/>
              <a:t>‹#›</a:t>
            </a:fld>
            <a:endParaRPr lang="ru-RU"/>
          </a:p>
        </p:txBody>
      </p:sp>
    </p:spTree>
    <p:extLst>
      <p:ext uri="{BB962C8B-B14F-4D97-AF65-F5344CB8AC3E}">
        <p14:creationId xmlns:p14="http://schemas.microsoft.com/office/powerpoint/2010/main" val="419386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48FCE9F-E82A-491B-A650-6ACCCB183C00}" type="datetimeFigureOut">
              <a:rPr lang="ru-RU" smtClean="0"/>
              <a:t>22.10.2020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5135DA3-ECCB-46BA-ABF0-39C449D2CAFF}" type="slidenum">
              <a:rPr lang="ru-RU" smtClean="0"/>
              <a:t>‹#›</a:t>
            </a:fld>
            <a:endParaRPr lang="ru-RU"/>
          </a:p>
        </p:txBody>
      </p:sp>
    </p:spTree>
    <p:extLst>
      <p:ext uri="{BB962C8B-B14F-4D97-AF65-F5344CB8AC3E}">
        <p14:creationId xmlns:p14="http://schemas.microsoft.com/office/powerpoint/2010/main" val="25631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FCE9F-E82A-491B-A650-6ACCCB183C00}" type="datetimeFigureOut">
              <a:rPr lang="ru-RU" smtClean="0"/>
              <a:t>22.10.2020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5135DA3-ECCB-46BA-ABF0-39C449D2CAFF}" type="slidenum">
              <a:rPr lang="ru-RU" smtClean="0"/>
              <a:t>‹#›</a:t>
            </a:fld>
            <a:endParaRPr lang="ru-RU"/>
          </a:p>
        </p:txBody>
      </p:sp>
    </p:spTree>
    <p:extLst>
      <p:ext uri="{BB962C8B-B14F-4D97-AF65-F5344CB8AC3E}">
        <p14:creationId xmlns:p14="http://schemas.microsoft.com/office/powerpoint/2010/main" val="7335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ru-RU" smtClean="0"/>
              <a:t>Образец заголовка</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948FCE9F-E82A-491B-A650-6ACCCB183C00}" type="datetimeFigureOut">
              <a:rPr lang="ru-RU" smtClean="0"/>
              <a:t>22.10.2020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5135DA3-ECCB-46BA-ABF0-39C449D2CAFF}" type="slidenum">
              <a:rPr lang="ru-RU" smtClean="0"/>
              <a:t>‹#›</a:t>
            </a:fld>
            <a:endParaRPr lang="ru-RU"/>
          </a:p>
        </p:txBody>
      </p:sp>
    </p:spTree>
    <p:extLst>
      <p:ext uri="{BB962C8B-B14F-4D97-AF65-F5344CB8AC3E}">
        <p14:creationId xmlns:p14="http://schemas.microsoft.com/office/powerpoint/2010/main" val="214373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948FCE9F-E82A-491B-A650-6ACCCB183C00}" type="datetimeFigureOut">
              <a:rPr lang="ru-RU" smtClean="0"/>
              <a:t>22.10.2020</a:t>
            </a:fld>
            <a:endParaRPr lang="ru-RU"/>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ru-RU"/>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05135DA3-ECCB-46BA-ABF0-39C449D2CAFF}" type="slidenum">
              <a:rPr lang="ru-RU" smtClean="0"/>
              <a:t>‹#›</a:t>
            </a:fld>
            <a:endParaRPr lang="ru-RU"/>
          </a:p>
        </p:txBody>
      </p:sp>
    </p:spTree>
    <p:extLst>
      <p:ext uri="{BB962C8B-B14F-4D97-AF65-F5344CB8AC3E}">
        <p14:creationId xmlns:p14="http://schemas.microsoft.com/office/powerpoint/2010/main" val="272283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48FCE9F-E82A-491B-A650-6ACCCB183C00}" type="datetimeFigureOut">
              <a:rPr lang="ru-RU" smtClean="0"/>
              <a:t>22.10.2020</a:t>
            </a:fld>
            <a:endParaRPr lang="ru-RU"/>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ru-RU"/>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5135DA3-ECCB-46BA-ABF0-39C449D2CAFF}" type="slidenum">
              <a:rPr lang="ru-RU" smtClean="0"/>
              <a:t>‹#›</a:t>
            </a:fld>
            <a:endParaRPr lang="ru-RU"/>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33101487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Australian Football International Cup</a:t>
            </a:r>
            <a:endParaRPr lang="ru-RU" dirty="0"/>
          </a:p>
        </p:txBody>
      </p:sp>
      <p:sp>
        <p:nvSpPr>
          <p:cNvPr id="3" name="Подзаголовок 2"/>
          <p:cNvSpPr>
            <a:spLocks noGrp="1"/>
          </p:cNvSpPr>
          <p:nvPr>
            <p:ph type="subTitle" idx="1"/>
          </p:nvPr>
        </p:nvSpPr>
        <p:spPr/>
        <p:txBody>
          <a:bodyPr>
            <a:normAutofit/>
          </a:bodyPr>
          <a:lstStyle/>
          <a:p>
            <a:r>
              <a:rPr lang="en-US" sz="2400" dirty="0" smtClean="0"/>
              <a:t>Author is </a:t>
            </a:r>
            <a:r>
              <a:rPr lang="en-US" sz="2400" dirty="0" err="1" smtClean="0"/>
              <a:t>Stolyarowa</a:t>
            </a:r>
            <a:r>
              <a:rPr lang="en-US" sz="2400" dirty="0" smtClean="0"/>
              <a:t> Elizaveta, 10A</a:t>
            </a:r>
            <a:endParaRPr lang="ru-RU" sz="2400" dirty="0"/>
          </a:p>
        </p:txBody>
      </p:sp>
    </p:spTree>
    <p:extLst>
      <p:ext uri="{BB962C8B-B14F-4D97-AF65-F5344CB8AC3E}">
        <p14:creationId xmlns:p14="http://schemas.microsoft.com/office/powerpoint/2010/main" val="11373732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sz="half" idx="1"/>
          </p:nvPr>
        </p:nvSpPr>
        <p:spPr>
          <a:xfrm>
            <a:off x="1066800" y="642595"/>
            <a:ext cx="4754880" cy="5924460"/>
          </a:xfrm>
        </p:spPr>
        <p:txBody>
          <a:bodyPr>
            <a:noAutofit/>
          </a:bodyPr>
          <a:lstStyle/>
          <a:p>
            <a:r>
              <a:rPr lang="en-US" sz="3200" dirty="0" smtClean="0"/>
              <a:t>Australian Football is a contact sport played between two teams of 18 players on an oval field. Points are scored by kicking the oval ball between the middle goal post (</a:t>
            </a:r>
            <a:r>
              <a:rPr lang="en-US" sz="3200" dirty="0"/>
              <a:t>worth six points) or between a goal and behind post (worth one point). </a:t>
            </a:r>
            <a:endParaRPr lang="ru-RU" sz="3200" dirty="0"/>
          </a:p>
        </p:txBody>
      </p:sp>
      <p:pic>
        <p:nvPicPr>
          <p:cNvPr id="5" name="Объект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753100" y="1644072"/>
            <a:ext cx="6050973" cy="4057711"/>
          </a:xfrm>
        </p:spPr>
      </p:pic>
      <p:sp>
        <p:nvSpPr>
          <p:cNvPr id="6" name="Прямоугольник 5"/>
          <p:cNvSpPr/>
          <p:nvPr/>
        </p:nvSpPr>
        <p:spPr>
          <a:xfrm>
            <a:off x="2705100" y="6345149"/>
            <a:ext cx="6096000" cy="369332"/>
          </a:xfrm>
          <a:prstGeom prst="rect">
            <a:avLst/>
          </a:prstGeom>
        </p:spPr>
        <p:txBody>
          <a:bodyPr>
            <a:spAutoFit/>
          </a:bodyPr>
          <a:lstStyle/>
          <a:p>
            <a:endParaRPr lang="ru-RU" dirty="0"/>
          </a:p>
        </p:txBody>
      </p:sp>
    </p:spTree>
    <p:extLst>
      <p:ext uri="{BB962C8B-B14F-4D97-AF65-F5344CB8AC3E}">
        <p14:creationId xmlns:p14="http://schemas.microsoft.com/office/powerpoint/2010/main" val="127835903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sz="half" idx="1"/>
          </p:nvPr>
        </p:nvSpPr>
        <p:spPr>
          <a:xfrm>
            <a:off x="1066800" y="840509"/>
            <a:ext cx="4754880" cy="5948217"/>
          </a:xfrm>
        </p:spPr>
        <p:txBody>
          <a:bodyPr>
            <a:noAutofit/>
          </a:bodyPr>
          <a:lstStyle/>
          <a:p>
            <a:r>
              <a:rPr lang="en-US" sz="3200" dirty="0"/>
              <a:t>Australian Football International Cup is an international sport competition in Australian rules football, at this time in this event contested by amateur players only. It  pass has been every three years since 2002.</a:t>
            </a:r>
            <a:endParaRPr lang="ru-RU" sz="3200" dirty="0"/>
          </a:p>
        </p:txBody>
      </p:sp>
      <p:pic>
        <p:nvPicPr>
          <p:cNvPr id="5" name="Объект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15219" y="1658851"/>
            <a:ext cx="5451907" cy="4100945"/>
          </a:xfrm>
        </p:spPr>
      </p:pic>
    </p:spTree>
    <p:extLst>
      <p:ext uri="{BB962C8B-B14F-4D97-AF65-F5344CB8AC3E}">
        <p14:creationId xmlns:p14="http://schemas.microsoft.com/office/powerpoint/2010/main" val="17145652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sz="half" idx="1"/>
          </p:nvPr>
        </p:nvSpPr>
        <p:spPr>
          <a:xfrm>
            <a:off x="1066800" y="1764145"/>
            <a:ext cx="4754880" cy="4664364"/>
          </a:xfrm>
        </p:spPr>
        <p:txBody>
          <a:bodyPr>
            <a:noAutofit/>
          </a:bodyPr>
          <a:lstStyle/>
          <a:p>
            <a:r>
              <a:rPr lang="en-US" sz="3200" dirty="0"/>
              <a:t>Earlier International Australian Football Council thought that 2008 was the appropriate date for spending an official World Cup of Australian Football. </a:t>
            </a:r>
            <a:endParaRPr lang="ru-RU" sz="3200" dirty="0"/>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9184" y="1903357"/>
            <a:ext cx="5267180" cy="3758533"/>
          </a:xfrm>
        </p:spPr>
      </p:pic>
    </p:spTree>
    <p:extLst>
      <p:ext uri="{BB962C8B-B14F-4D97-AF65-F5344CB8AC3E}">
        <p14:creationId xmlns:p14="http://schemas.microsoft.com/office/powerpoint/2010/main" val="14120533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sz="half" idx="1"/>
          </p:nvPr>
        </p:nvSpPr>
        <p:spPr>
          <a:xfrm>
            <a:off x="1066800" y="1136073"/>
            <a:ext cx="4754880" cy="4716087"/>
          </a:xfrm>
        </p:spPr>
        <p:txBody>
          <a:bodyPr>
            <a:noAutofit/>
          </a:bodyPr>
          <a:lstStyle/>
          <a:p>
            <a:r>
              <a:rPr lang="en-US" sz="3200" dirty="0"/>
              <a:t>However, in 1999 a proposal was received from the New Zealand Australian Football League suggesting that the World Cup be brought forward to 2002, which was accepted.</a:t>
            </a:r>
            <a:endParaRPr lang="ru-RU" sz="3200" dirty="0"/>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5527" y="1911927"/>
            <a:ext cx="5218546" cy="4064000"/>
          </a:xfrm>
        </p:spPr>
      </p:pic>
    </p:spTree>
    <p:extLst>
      <p:ext uri="{BB962C8B-B14F-4D97-AF65-F5344CB8AC3E}">
        <p14:creationId xmlns:p14="http://schemas.microsoft.com/office/powerpoint/2010/main" val="225233322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sz="half" idx="1"/>
          </p:nvPr>
        </p:nvSpPr>
        <p:spPr>
          <a:xfrm>
            <a:off x="1066800" y="2014194"/>
            <a:ext cx="4754880" cy="4294242"/>
          </a:xfrm>
        </p:spPr>
        <p:txBody>
          <a:bodyPr>
            <a:noAutofit/>
          </a:bodyPr>
          <a:lstStyle/>
          <a:p>
            <a:r>
              <a:rPr lang="en-US" sz="4000" dirty="0"/>
              <a:t>T</a:t>
            </a:r>
            <a:r>
              <a:rPr lang="en-US" sz="3200" dirty="0"/>
              <a:t>he Cup was originally for male participants only, but in 2011 a women's competition was established.</a:t>
            </a:r>
            <a:endParaRPr lang="ru-RU" sz="3200" dirty="0"/>
          </a:p>
        </p:txBody>
      </p:sp>
      <p:pic>
        <p:nvPicPr>
          <p:cNvPr id="5" name="Объект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470116" y="1644073"/>
            <a:ext cx="5333956" cy="4248727"/>
          </a:xfrm>
        </p:spPr>
      </p:pic>
    </p:spTree>
    <p:extLst>
      <p:ext uri="{BB962C8B-B14F-4D97-AF65-F5344CB8AC3E}">
        <p14:creationId xmlns:p14="http://schemas.microsoft.com/office/powerpoint/2010/main" val="37024187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sz="half" idx="1"/>
          </p:nvPr>
        </p:nvSpPr>
        <p:spPr>
          <a:xfrm>
            <a:off x="1066800" y="2103119"/>
            <a:ext cx="4754880" cy="4260735"/>
          </a:xfrm>
        </p:spPr>
        <p:txBody>
          <a:bodyPr>
            <a:normAutofit/>
          </a:bodyPr>
          <a:lstStyle/>
          <a:p>
            <a:r>
              <a:rPr lang="en-US" sz="3200" dirty="0"/>
              <a:t>The 2020 International </a:t>
            </a:r>
            <a:r>
              <a:rPr lang="en-US" sz="3200" dirty="0" smtClean="0"/>
              <a:t>Cup</a:t>
            </a:r>
            <a:r>
              <a:rPr lang="ru-RU" sz="3200" dirty="0" smtClean="0"/>
              <a:t> </a:t>
            </a:r>
            <a:r>
              <a:rPr lang="en-US" sz="3200" dirty="0" smtClean="0"/>
              <a:t>was </a:t>
            </a:r>
            <a:r>
              <a:rPr lang="en-US" sz="3200" dirty="0"/>
              <a:t>postponed until 2021, due to the COVID-19 pandemic. </a:t>
            </a:r>
            <a:endParaRPr lang="ru-RU" sz="3200" dirty="0"/>
          </a:p>
        </p:txBody>
      </p:sp>
      <p:pic>
        <p:nvPicPr>
          <p:cNvPr id="5" name="Объект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604000" y="1515431"/>
            <a:ext cx="5190835" cy="3878606"/>
          </a:xfrm>
        </p:spPr>
      </p:pic>
    </p:spTree>
    <p:extLst>
      <p:ext uri="{BB962C8B-B14F-4D97-AF65-F5344CB8AC3E}">
        <p14:creationId xmlns:p14="http://schemas.microsoft.com/office/powerpoint/2010/main" val="230653423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68217" y="642593"/>
            <a:ext cx="10889673" cy="1666497"/>
          </a:xfrm>
        </p:spPr>
        <p:txBody>
          <a:bodyPr>
            <a:noAutofit/>
          </a:bodyPr>
          <a:lstStyle/>
          <a:p>
            <a:r>
              <a:rPr lang="en-US" sz="6000" dirty="0" smtClean="0"/>
              <a:t>Thank you for you attention!</a:t>
            </a:r>
            <a:endParaRPr lang="ru-RU" sz="6000" dirty="0"/>
          </a:p>
        </p:txBody>
      </p:sp>
      <p:sp>
        <p:nvSpPr>
          <p:cNvPr id="3" name="Объект 2"/>
          <p:cNvSpPr>
            <a:spLocks noGrp="1"/>
          </p:cNvSpPr>
          <p:nvPr>
            <p:ph idx="1"/>
          </p:nvPr>
        </p:nvSpPr>
        <p:spPr/>
        <p:txBody>
          <a:bodyPr/>
          <a:lstStyle/>
          <a:p>
            <a:endParaRPr lang="ru-RU" dirty="0"/>
          </a:p>
        </p:txBody>
      </p:sp>
      <p:sp>
        <p:nvSpPr>
          <p:cNvPr id="4" name="Улыбающееся лицо 3"/>
          <p:cNvSpPr/>
          <p:nvPr/>
        </p:nvSpPr>
        <p:spPr>
          <a:xfrm>
            <a:off x="4322618" y="2523374"/>
            <a:ext cx="3546764" cy="329738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13159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
  <a:themeElements>
    <a:clrScheme name="Савон">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Савон">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авон">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Савон</Template>
  <TotalTime>73</TotalTime>
  <Words>185</Words>
  <Application>Microsoft Office PowerPoint</Application>
  <PresentationFormat>Широкоэкранный</PresentationFormat>
  <Paragraphs>9</Paragraphs>
  <Slides>8</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8</vt:i4>
      </vt:variant>
    </vt:vector>
  </HeadingPairs>
  <TitlesOfParts>
    <vt:vector size="11" baseType="lpstr">
      <vt:lpstr>Arial</vt:lpstr>
      <vt:lpstr>Century Gothic</vt:lpstr>
      <vt:lpstr>Савон</vt:lpstr>
      <vt:lpstr>Australian Football International Cup</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 you for you attention!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Australian Football International Cup</dc:title>
  <dc:creator>HP</dc:creator>
  <cp:lastModifiedBy>HP</cp:lastModifiedBy>
  <cp:revision>7</cp:revision>
  <dcterms:created xsi:type="dcterms:W3CDTF">2020-10-22T17:05:19Z</dcterms:created>
  <dcterms:modified xsi:type="dcterms:W3CDTF">2020-10-22T18:18:47Z</dcterms:modified>
</cp:coreProperties>
</file>