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29" r:id="rId5"/>
    <p:sldId id="256" r:id="rId6"/>
    <p:sldId id="262" r:id="rId7"/>
    <p:sldId id="257" r:id="rId8"/>
    <p:sldId id="287" r:id="rId9"/>
    <p:sldId id="288" r:id="rId10"/>
    <p:sldId id="289" r:id="rId11"/>
    <p:sldId id="290" r:id="rId12"/>
    <p:sldId id="291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8" r:id="rId28"/>
    <p:sldId id="319" r:id="rId29"/>
    <p:sldId id="320" r:id="rId30"/>
    <p:sldId id="321" r:id="rId31"/>
    <p:sldId id="322" r:id="rId32"/>
    <p:sldId id="323" r:id="rId33"/>
    <p:sldId id="32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721" autoAdjust="0"/>
  </p:normalViewPr>
  <p:slideViewPr>
    <p:cSldViewPr snapToGrid="0" showGuides="1">
      <p:cViewPr>
        <p:scale>
          <a:sx n="121" d="100"/>
          <a:sy n="121" d="100"/>
        </p:scale>
        <p:origin x="-13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15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7117E-D58A-422A-A81B-362E9F2EA265}" type="datetimeFigureOut">
              <a:rPr lang="ru-RU" smtClean="0"/>
              <a:t>18.03.2023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38575-B761-4121-A7E4-457BB626566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964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52672-2D72-42C2-B0B5-4CADDCB794C9}" type="datetimeFigureOut">
              <a:rPr lang="ru-RU" noProof="0" smtClean="0"/>
              <a:t>18.03.2023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BA502-DDEA-4552-B72A-9C62FF6620C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213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стольная иг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703" y="357393"/>
            <a:ext cx="2099258" cy="914400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sz="2400" b="0" i="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Категория</a:t>
            </a:r>
            <a:r>
              <a:rPr lang="ru-RU" noProof="0" dirty="0" smtClean="0"/>
              <a:t> 1</a:t>
            </a:r>
            <a:endParaRPr lang="ru-RU" noProof="0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18" hasCustomPrompt="1"/>
          </p:nvPr>
        </p:nvSpPr>
        <p:spPr>
          <a:xfrm>
            <a:off x="332703" y="1516491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noProof="0" dirty="0" smtClean="0"/>
              <a:t>пункт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23" hasCustomPrompt="1"/>
          </p:nvPr>
        </p:nvSpPr>
        <p:spPr>
          <a:xfrm>
            <a:off x="332703" y="2533920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28" hasCustomPrompt="1"/>
          </p:nvPr>
        </p:nvSpPr>
        <p:spPr>
          <a:xfrm>
            <a:off x="332703" y="3551349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33" hasCustomPrompt="1"/>
          </p:nvPr>
        </p:nvSpPr>
        <p:spPr>
          <a:xfrm>
            <a:off x="332703" y="4568778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32703" y="5586207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2689537" y="357393"/>
            <a:ext cx="2099258" cy="914400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sz="2400" b="0" i="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Категория</a:t>
            </a:r>
            <a:r>
              <a:rPr lang="ru-RU" noProof="0" dirty="0" smtClean="0"/>
              <a:t> 2</a:t>
            </a:r>
            <a:endParaRPr lang="ru-RU" noProof="0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19" hasCustomPrompt="1"/>
          </p:nvPr>
        </p:nvSpPr>
        <p:spPr>
          <a:xfrm>
            <a:off x="2689537" y="1516491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24" hasCustomPrompt="1"/>
          </p:nvPr>
        </p:nvSpPr>
        <p:spPr>
          <a:xfrm>
            <a:off x="2689537" y="2533920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29" hasCustomPrompt="1"/>
          </p:nvPr>
        </p:nvSpPr>
        <p:spPr>
          <a:xfrm>
            <a:off x="2689537" y="3551349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2689537" y="4568778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689537" y="5586207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5046371" y="357393"/>
            <a:ext cx="2099258" cy="914400"/>
          </a:xfr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sz="2400" b="0" i="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Категория </a:t>
            </a:r>
            <a:r>
              <a:rPr lang="ru-RU" noProof="0" dirty="0" smtClean="0"/>
              <a:t>3</a:t>
            </a:r>
            <a:endParaRPr lang="ru-RU" noProof="0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20" hasCustomPrompt="1"/>
          </p:nvPr>
        </p:nvSpPr>
        <p:spPr>
          <a:xfrm>
            <a:off x="5046371" y="1516491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25" hasCustomPrompt="1"/>
          </p:nvPr>
        </p:nvSpPr>
        <p:spPr>
          <a:xfrm>
            <a:off x="5046371" y="2533920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30" hasCustomPrompt="1"/>
          </p:nvPr>
        </p:nvSpPr>
        <p:spPr>
          <a:xfrm>
            <a:off x="5046371" y="3551349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35" hasCustomPrompt="1"/>
          </p:nvPr>
        </p:nvSpPr>
        <p:spPr>
          <a:xfrm>
            <a:off x="5046371" y="4568778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46371" y="5586207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16" hasCustomPrompt="1"/>
          </p:nvPr>
        </p:nvSpPr>
        <p:spPr>
          <a:xfrm>
            <a:off x="7403205" y="357393"/>
            <a:ext cx="2099258" cy="9144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sz="2400" b="0" i="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Категория</a:t>
            </a:r>
            <a:r>
              <a:rPr lang="ru-RU" noProof="0" dirty="0" smtClean="0"/>
              <a:t> 4</a:t>
            </a:r>
            <a:endParaRPr lang="ru-RU" noProof="0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21" hasCustomPrompt="1"/>
          </p:nvPr>
        </p:nvSpPr>
        <p:spPr>
          <a:xfrm>
            <a:off x="7403205" y="1516491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26" hasCustomPrompt="1"/>
          </p:nvPr>
        </p:nvSpPr>
        <p:spPr>
          <a:xfrm>
            <a:off x="7403205" y="2533920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31" hasCustomPrompt="1"/>
          </p:nvPr>
        </p:nvSpPr>
        <p:spPr>
          <a:xfrm>
            <a:off x="7403205" y="3551349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403205" y="4568778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7403205" y="5586207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17" hasCustomPrompt="1"/>
          </p:nvPr>
        </p:nvSpPr>
        <p:spPr>
          <a:xfrm>
            <a:off x="9760039" y="357393"/>
            <a:ext cx="2099258" cy="914400"/>
          </a:xfr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sz="2400" b="0" i="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Категория</a:t>
            </a:r>
            <a:r>
              <a:rPr lang="ru-RU" noProof="0" dirty="0" smtClean="0"/>
              <a:t> 5</a:t>
            </a:r>
            <a:endParaRPr lang="ru-RU" noProof="0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22" hasCustomPrompt="1"/>
          </p:nvPr>
        </p:nvSpPr>
        <p:spPr>
          <a:xfrm>
            <a:off x="9760039" y="1516491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27" hasCustomPrompt="1"/>
          </p:nvPr>
        </p:nvSpPr>
        <p:spPr>
          <a:xfrm>
            <a:off x="9760039" y="2533920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32" hasCustomPrompt="1"/>
          </p:nvPr>
        </p:nvSpPr>
        <p:spPr>
          <a:xfrm>
            <a:off x="9760039" y="3551349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9760039" y="4568778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760039" y="5586207"/>
            <a:ext cx="2099258" cy="914400"/>
          </a:xfr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33" name="Инструкции"/>
          <p:cNvSpPr/>
          <p:nvPr userDrawn="1"/>
        </p:nvSpPr>
        <p:spPr>
          <a:xfrm>
            <a:off x="12307833" y="0"/>
            <a:ext cx="1853339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 данной игровой панели можно ввести собственные категории и значения в баллах.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Введите вопросы и ответы в предоставленных слайдах.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 режиме слайд-шоу нажмите поле с числовым значением для перехода к соответствующему вопросу,</a:t>
            </a:r>
            <a:r>
              <a:rPr lang="ru-RU" sz="1600" b="0" i="0" baseline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 а затем </a:t>
            </a: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нажмите еще раз</a:t>
            </a:r>
            <a:r>
              <a:rPr lang="ru-RU" sz="1600" b="0" i="0" baseline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 для перехода на слайд ответа</a:t>
            </a: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. 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Нажмите левый треугольник для возвращения на данный слайд игровой панели. </a:t>
            </a:r>
            <a:endParaRPr lang="ru-RU" sz="1600" b="0" i="0" noProof="0" dirty="0">
              <a:solidFill>
                <a:srgbClr val="7F7F7F"/>
              </a:solidFill>
              <a:latin typeface="Calibri Ligh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07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3: ответ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В"/>
          <p:cNvSpPr txBox="1"/>
          <p:nvPr userDrawn="1"/>
        </p:nvSpPr>
        <p:spPr>
          <a:xfrm rot="16200000">
            <a:off x="-2011120" y="1813076"/>
            <a:ext cx="5749803" cy="21236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 defTabSz="914400">
              <a:buNone/>
            </a:pPr>
            <a:r>
              <a:rPr lang="ru-RU" sz="13800" b="0" i="0" noProof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rbel"/>
                <a:ea typeface="+mn-ea"/>
                <a:cs typeface="Arial"/>
              </a:rPr>
              <a:t>Ответ</a:t>
            </a:r>
            <a:endParaRPr lang="ru-RU" sz="13800" b="0" i="0" noProof="0" dirty="0">
              <a:solidFill>
                <a:schemeClr val="bg1">
                  <a:lumMod val="85000"/>
                  <a:lumOff val="15000"/>
                </a:schemeClr>
              </a:solidFill>
              <a:latin typeface="Corbel"/>
              <a:ea typeface="+mn-ea"/>
              <a:cs typeface="Arial"/>
            </a:endParaRPr>
          </a:p>
        </p:txBody>
      </p:sp>
      <p:sp>
        <p:nvSpPr>
          <p:cNvPr id="8" name="Вопрос"/>
          <p:cNvSpPr>
            <a:spLocks noGrp="1"/>
          </p:cNvSpPr>
          <p:nvPr>
            <p:ph type="body" sz="quarter" idx="13" hasCustomPrompt="1"/>
          </p:nvPr>
        </p:nvSpPr>
        <p:spPr>
          <a:xfrm>
            <a:off x="1841679" y="1873957"/>
            <a:ext cx="8885530" cy="20018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200" baseline="0"/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Введите ответ.</a:t>
            </a:r>
            <a:endParaRPr lang="ru-RU" noProof="0" dirty="0"/>
          </a:p>
        </p:txBody>
      </p:sp>
      <p:sp>
        <p:nvSpPr>
          <p:cNvPr id="2" name="Прямоугольник 1"/>
          <p:cNvSpPr/>
          <p:nvPr userDrawn="1"/>
        </p:nvSpPr>
        <p:spPr bwMode="invGray">
          <a:xfrm>
            <a:off x="0" y="5749805"/>
            <a:ext cx="12192000" cy="1108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ункт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9109424" y="5900385"/>
            <a:ext cx="2852388" cy="781394"/>
          </a:xfrm>
        </p:spPr>
        <p:txBody>
          <a:bodyPr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4800" baseline="0">
                <a:solidFill>
                  <a:schemeClr val="tx1">
                    <a:alpha val="63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err="1" smtClean="0"/>
              <a:t>пункт</a:t>
            </a:r>
            <a:endParaRPr lang="ru-RU" noProof="0" dirty="0"/>
          </a:p>
        </p:txBody>
      </p:sp>
      <p:sp>
        <p:nvSpPr>
          <p:cNvPr id="10" name="Назад к игре">
            <a:hlinkClick r:id="rId2" action="ppaction://hlinksldjump"/>
          </p:cNvPr>
          <p:cNvSpPr/>
          <p:nvPr userDrawn="1"/>
        </p:nvSpPr>
        <p:spPr bwMode="invGray">
          <a:xfrm rot="16200000">
            <a:off x="169030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Инструкции"/>
          <p:cNvSpPr/>
          <p:nvPr userDrawn="1"/>
        </p:nvSpPr>
        <p:spPr>
          <a:xfrm>
            <a:off x="12307833" y="0"/>
            <a:ext cx="1853339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Введите вместо заполнителей вопросы и ответы. В нижней части можно добавить для каждого вопроса значение в баллах для справки.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 режиме слайд-шоу нажмите значок треугольника, чтобы вернуться к слайду игровой панели. </a:t>
            </a:r>
            <a:endParaRPr lang="ru-RU" sz="1600" b="0" i="0" noProof="0" dirty="0">
              <a:solidFill>
                <a:srgbClr val="7F7F7F"/>
              </a:solidFill>
              <a:latin typeface="Calibri Light"/>
              <a:ea typeface="+mn-ea"/>
              <a:cs typeface="Calibri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1001068" y="5894272"/>
            <a:ext cx="7969542" cy="781394"/>
          </a:xfrm>
        </p:spPr>
        <p:txBody>
          <a:bodyPr/>
          <a:lstStyle>
            <a:lvl1pPr>
              <a:defRPr>
                <a:solidFill>
                  <a:schemeClr val="tx1">
                    <a:alpha val="63000"/>
                  </a:schemeClr>
                </a:solidFill>
              </a:defRPr>
            </a:lvl1pPr>
          </a:lstStyle>
          <a:p>
            <a:r>
              <a:rPr lang="ru-RU" noProof="0" dirty="0" smtClean="0"/>
              <a:t>Категория 3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2166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4: 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invGray">
          <a:xfrm>
            <a:off x="0" y="3372365"/>
            <a:ext cx="12192000" cy="18748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133588" y="3522944"/>
            <a:ext cx="10828224" cy="1583628"/>
          </a:xfrm>
        </p:spPr>
        <p:txBody>
          <a:bodyPr>
            <a:norm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ru-RU" noProof="0" dirty="0" smtClean="0"/>
              <a:t>Категория </a:t>
            </a:r>
            <a:r>
              <a:rPr lang="en-US" noProof="0" dirty="0" smtClean="0"/>
              <a:t>4</a:t>
            </a:r>
            <a:r>
              <a:rPr lang="ru-RU" noProof="0" dirty="0" smtClean="0"/>
              <a:t>: разделительный слайд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065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4: вопрос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В"/>
          <p:cNvSpPr txBox="1"/>
          <p:nvPr userDrawn="1"/>
        </p:nvSpPr>
        <p:spPr>
          <a:xfrm rot="16200000">
            <a:off x="-2011120" y="1990047"/>
            <a:ext cx="5749803" cy="17697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 defTabSz="914400">
              <a:buNone/>
            </a:pPr>
            <a:r>
              <a:rPr lang="ru-RU" sz="11500" b="0" i="0" noProof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rbel"/>
                <a:ea typeface="+mn-ea"/>
                <a:cs typeface="Arial"/>
              </a:rPr>
              <a:t>Вопрос</a:t>
            </a:r>
            <a:endParaRPr lang="ru-RU" sz="11500" b="0" i="0" noProof="0" dirty="0">
              <a:solidFill>
                <a:schemeClr val="bg1">
                  <a:lumMod val="85000"/>
                  <a:lumOff val="15000"/>
                </a:schemeClr>
              </a:solidFill>
              <a:latin typeface="Corbel"/>
              <a:ea typeface="+mn-ea"/>
              <a:cs typeface="Arial"/>
            </a:endParaRPr>
          </a:p>
        </p:txBody>
      </p:sp>
      <p:sp>
        <p:nvSpPr>
          <p:cNvPr id="8" name="Вопрос"/>
          <p:cNvSpPr>
            <a:spLocks noGrp="1"/>
          </p:cNvSpPr>
          <p:nvPr>
            <p:ph type="body" sz="quarter" idx="13" hasCustomPrompt="1"/>
          </p:nvPr>
        </p:nvSpPr>
        <p:spPr>
          <a:xfrm>
            <a:off x="1841679" y="1873957"/>
            <a:ext cx="8885530" cy="20018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200" baseline="0"/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Введите вопрос здесь.</a:t>
            </a:r>
          </a:p>
        </p:txBody>
      </p:sp>
      <p:sp>
        <p:nvSpPr>
          <p:cNvPr id="2" name="Прямоугольник 1"/>
          <p:cNvSpPr/>
          <p:nvPr userDrawn="1"/>
        </p:nvSpPr>
        <p:spPr bwMode="invGray">
          <a:xfrm>
            <a:off x="0" y="5749805"/>
            <a:ext cx="12192000" cy="110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ункт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9109425" y="5900384"/>
            <a:ext cx="1897666" cy="781394"/>
          </a:xfrm>
        </p:spPr>
        <p:txBody>
          <a:bodyPr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4800" baseline="0">
                <a:solidFill>
                  <a:schemeClr val="tx1">
                    <a:alpha val="63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err="1" smtClean="0"/>
              <a:t>пункт</a:t>
            </a:r>
            <a:endParaRPr lang="ru-RU" noProof="0" dirty="0"/>
          </a:p>
        </p:txBody>
      </p:sp>
      <p:sp>
        <p:nvSpPr>
          <p:cNvPr id="10" name="Назад к игре">
            <a:hlinkClick r:id="rId2" action="ppaction://hlinksldjump"/>
          </p:cNvPr>
          <p:cNvSpPr/>
          <p:nvPr userDrawn="1"/>
        </p:nvSpPr>
        <p:spPr bwMode="invGray">
          <a:xfrm rot="16200000">
            <a:off x="169030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Инструкции"/>
          <p:cNvSpPr/>
          <p:nvPr userDrawn="1"/>
        </p:nvSpPr>
        <p:spPr>
          <a:xfrm>
            <a:off x="12307833" y="0"/>
            <a:ext cx="1853339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Введите вместо заполнителей вопросы и ответы. В нижней части можно добавить для каждого вопроса значение в баллах для справки.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 режиме слайд-шоу нажмите значок треугольника, чтобы вернуться к слайду игровой панели. </a:t>
            </a:r>
            <a:endParaRPr lang="ru-RU" sz="1600" b="0" i="0" noProof="0" dirty="0">
              <a:solidFill>
                <a:srgbClr val="7F7F7F"/>
              </a:solidFill>
              <a:latin typeface="Calibri Light"/>
              <a:ea typeface="+mn-ea"/>
              <a:cs typeface="Calibri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1001068" y="5902293"/>
            <a:ext cx="7969542" cy="781394"/>
          </a:xfrm>
        </p:spPr>
        <p:txBody>
          <a:bodyPr/>
          <a:lstStyle>
            <a:lvl1pPr>
              <a:defRPr>
                <a:solidFill>
                  <a:schemeClr val="tx1">
                    <a:alpha val="63000"/>
                  </a:schemeClr>
                </a:solidFill>
              </a:defRPr>
            </a:lvl1pPr>
          </a:lstStyle>
          <a:p>
            <a:r>
              <a:rPr lang="ru-RU" noProof="0" dirty="0" smtClean="0"/>
              <a:t>Категория 4</a:t>
            </a:r>
            <a:endParaRPr lang="ru-RU" noProof="0" dirty="0"/>
          </a:p>
        </p:txBody>
      </p:sp>
      <p:sp>
        <p:nvSpPr>
          <p:cNvPr id="12" name="Назад к игре">
            <a:hlinkClick r:id="" action="ppaction://hlinkshowjump?jump=nextslide"/>
          </p:cNvPr>
          <p:cNvSpPr/>
          <p:nvPr userDrawn="1"/>
        </p:nvSpPr>
        <p:spPr bwMode="invGray">
          <a:xfrm rot="5400000" flipH="1">
            <a:off x="11220383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1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4: ответ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В"/>
          <p:cNvSpPr txBox="1"/>
          <p:nvPr userDrawn="1"/>
        </p:nvSpPr>
        <p:spPr>
          <a:xfrm rot="16200000">
            <a:off x="-2011120" y="1813076"/>
            <a:ext cx="5749803" cy="21236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 defTabSz="914400">
              <a:buNone/>
            </a:pPr>
            <a:r>
              <a:rPr lang="ru-RU" sz="13800" b="0" i="0" noProof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rbel"/>
                <a:ea typeface="+mn-ea"/>
                <a:cs typeface="Arial"/>
              </a:rPr>
              <a:t>Ответ</a:t>
            </a:r>
            <a:endParaRPr lang="ru-RU" sz="13800" b="0" i="0" noProof="0" dirty="0">
              <a:solidFill>
                <a:schemeClr val="bg1">
                  <a:lumMod val="85000"/>
                  <a:lumOff val="15000"/>
                </a:schemeClr>
              </a:solidFill>
              <a:latin typeface="Corbel"/>
              <a:ea typeface="+mn-ea"/>
              <a:cs typeface="Arial"/>
            </a:endParaRPr>
          </a:p>
        </p:txBody>
      </p:sp>
      <p:sp>
        <p:nvSpPr>
          <p:cNvPr id="8" name="Вопрос"/>
          <p:cNvSpPr>
            <a:spLocks noGrp="1"/>
          </p:cNvSpPr>
          <p:nvPr>
            <p:ph type="body" sz="quarter" idx="13" hasCustomPrompt="1"/>
          </p:nvPr>
        </p:nvSpPr>
        <p:spPr>
          <a:xfrm>
            <a:off x="1841679" y="1873957"/>
            <a:ext cx="8885530" cy="20018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200" baseline="0"/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Введите ответ.</a:t>
            </a:r>
            <a:endParaRPr lang="ru-RU" noProof="0" dirty="0"/>
          </a:p>
        </p:txBody>
      </p:sp>
      <p:sp>
        <p:nvSpPr>
          <p:cNvPr id="2" name="Прямоугольник 1"/>
          <p:cNvSpPr/>
          <p:nvPr userDrawn="1"/>
        </p:nvSpPr>
        <p:spPr bwMode="invGray">
          <a:xfrm>
            <a:off x="0" y="5749805"/>
            <a:ext cx="12192000" cy="110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ункт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9109424" y="5900385"/>
            <a:ext cx="2852388" cy="781394"/>
          </a:xfrm>
        </p:spPr>
        <p:txBody>
          <a:bodyPr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4800" baseline="0">
                <a:solidFill>
                  <a:schemeClr val="tx1">
                    <a:alpha val="63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err="1" smtClean="0"/>
              <a:t>пункт</a:t>
            </a:r>
            <a:endParaRPr lang="ru-RU" noProof="0" dirty="0"/>
          </a:p>
        </p:txBody>
      </p:sp>
      <p:sp>
        <p:nvSpPr>
          <p:cNvPr id="10" name="Назад к игре">
            <a:hlinkClick r:id="rId2" action="ppaction://hlinksldjump"/>
          </p:cNvPr>
          <p:cNvSpPr/>
          <p:nvPr userDrawn="1"/>
        </p:nvSpPr>
        <p:spPr bwMode="invGray">
          <a:xfrm rot="16200000">
            <a:off x="169030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Инструкции"/>
          <p:cNvSpPr/>
          <p:nvPr userDrawn="1"/>
        </p:nvSpPr>
        <p:spPr>
          <a:xfrm>
            <a:off x="12307833" y="0"/>
            <a:ext cx="1853339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Введите вместо заполнителей вопросы и ответы. В нижней части можно добавить для каждого вопроса значение в баллах для справки.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 режиме слайд-шоу нажмите значок треугольника, чтобы вернуться к слайду игровой панели. </a:t>
            </a:r>
            <a:endParaRPr lang="ru-RU" sz="1600" b="0" i="0" noProof="0" dirty="0">
              <a:solidFill>
                <a:srgbClr val="7F7F7F"/>
              </a:solidFill>
              <a:latin typeface="Calibri Light"/>
              <a:ea typeface="+mn-ea"/>
              <a:cs typeface="Calibri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001068" y="5905185"/>
            <a:ext cx="7969542" cy="781394"/>
          </a:xfrm>
        </p:spPr>
        <p:txBody>
          <a:bodyPr/>
          <a:lstStyle>
            <a:lvl1pPr>
              <a:defRPr>
                <a:solidFill>
                  <a:schemeClr val="tx1">
                    <a:alpha val="63000"/>
                  </a:schemeClr>
                </a:solidFill>
              </a:defRPr>
            </a:lvl1pPr>
          </a:lstStyle>
          <a:p>
            <a:r>
              <a:rPr lang="ru-RU" noProof="0" dirty="0" smtClean="0"/>
              <a:t>Категория 4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6086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: 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invGray">
          <a:xfrm>
            <a:off x="0" y="3372365"/>
            <a:ext cx="12192000" cy="18748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133588" y="3522944"/>
            <a:ext cx="10828224" cy="1583628"/>
          </a:xfrm>
        </p:spPr>
        <p:txBody>
          <a:bodyPr>
            <a:norm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ru-RU" noProof="0" dirty="0" smtClean="0"/>
              <a:t>Категория </a:t>
            </a:r>
            <a:r>
              <a:rPr lang="en-US" noProof="0" dirty="0" smtClean="0"/>
              <a:t>5</a:t>
            </a:r>
            <a:r>
              <a:rPr lang="ru-RU" noProof="0" dirty="0" smtClean="0"/>
              <a:t>: разделительный слайд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19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: вопросы">
    <p:bg>
      <p:bgPr>
        <a:solidFill>
          <a:schemeClr val="bg2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В"/>
          <p:cNvSpPr txBox="1"/>
          <p:nvPr userDrawn="1"/>
        </p:nvSpPr>
        <p:spPr>
          <a:xfrm rot="16200000">
            <a:off x="-2011120" y="1990047"/>
            <a:ext cx="5749803" cy="17697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 defTabSz="914400">
              <a:buNone/>
            </a:pPr>
            <a:r>
              <a:rPr lang="ru-RU" sz="11500" b="0" i="0" noProof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rbel"/>
                <a:ea typeface="+mn-ea"/>
                <a:cs typeface="Arial"/>
              </a:rPr>
              <a:t>Вопрос</a:t>
            </a:r>
            <a:endParaRPr lang="ru-RU" sz="11500" b="0" i="0" noProof="0" dirty="0">
              <a:solidFill>
                <a:schemeClr val="bg1">
                  <a:lumMod val="85000"/>
                  <a:lumOff val="15000"/>
                </a:schemeClr>
              </a:solidFill>
              <a:latin typeface="Corbel"/>
              <a:ea typeface="+mn-ea"/>
              <a:cs typeface="Arial"/>
            </a:endParaRPr>
          </a:p>
        </p:txBody>
      </p:sp>
      <p:sp>
        <p:nvSpPr>
          <p:cNvPr id="8" name="Вопрос"/>
          <p:cNvSpPr>
            <a:spLocks noGrp="1"/>
          </p:cNvSpPr>
          <p:nvPr>
            <p:ph type="body" sz="quarter" idx="13" hasCustomPrompt="1"/>
          </p:nvPr>
        </p:nvSpPr>
        <p:spPr>
          <a:xfrm>
            <a:off x="1841679" y="1873957"/>
            <a:ext cx="8885530" cy="20018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200" baseline="0"/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Введите вопрос здесь.</a:t>
            </a:r>
          </a:p>
        </p:txBody>
      </p:sp>
      <p:sp>
        <p:nvSpPr>
          <p:cNvPr id="2" name="Прямоугольник 1"/>
          <p:cNvSpPr/>
          <p:nvPr userDrawn="1"/>
        </p:nvSpPr>
        <p:spPr bwMode="invGray">
          <a:xfrm>
            <a:off x="0" y="5749805"/>
            <a:ext cx="12192000" cy="1108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ункт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9109425" y="5900384"/>
            <a:ext cx="1897666" cy="781394"/>
          </a:xfrm>
        </p:spPr>
        <p:txBody>
          <a:bodyPr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4800" baseline="0">
                <a:solidFill>
                  <a:schemeClr val="tx1">
                    <a:alpha val="63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10" name="Назад к игре">
            <a:hlinkClick r:id="rId2" action="ppaction://hlinksldjump"/>
          </p:cNvPr>
          <p:cNvSpPr/>
          <p:nvPr userDrawn="1"/>
        </p:nvSpPr>
        <p:spPr bwMode="invGray">
          <a:xfrm rot="16200000">
            <a:off x="169030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Инструкции"/>
          <p:cNvSpPr/>
          <p:nvPr userDrawn="1"/>
        </p:nvSpPr>
        <p:spPr>
          <a:xfrm>
            <a:off x="12307833" y="0"/>
            <a:ext cx="1853339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Введите вместо заполнителей вопросы и ответы. В нижней части можно добавить для каждого вопроса значение в баллах для справки.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 режиме слайд-шоу нажмите значок треугольника, чтобы вернуться к слайду игровой панели. </a:t>
            </a:r>
            <a:endParaRPr lang="ru-RU" sz="1600" b="0" i="0" noProof="0" dirty="0">
              <a:solidFill>
                <a:srgbClr val="7F7F7F"/>
              </a:solidFill>
              <a:latin typeface="Calibri Light"/>
              <a:ea typeface="+mn-ea"/>
              <a:cs typeface="Calibri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1001068" y="5894272"/>
            <a:ext cx="7969542" cy="781394"/>
          </a:xfrm>
        </p:spPr>
        <p:txBody>
          <a:bodyPr/>
          <a:lstStyle>
            <a:lvl1pPr>
              <a:defRPr>
                <a:solidFill>
                  <a:schemeClr val="tx1">
                    <a:alpha val="63000"/>
                  </a:schemeClr>
                </a:solidFill>
              </a:defRPr>
            </a:lvl1pPr>
          </a:lstStyle>
          <a:p>
            <a:r>
              <a:rPr lang="ru-RU" noProof="0" dirty="0" smtClean="0"/>
              <a:t>Категория 5</a:t>
            </a:r>
            <a:endParaRPr lang="ru-RU" noProof="0" dirty="0"/>
          </a:p>
        </p:txBody>
      </p:sp>
      <p:sp>
        <p:nvSpPr>
          <p:cNvPr id="12" name="Назад к игре">
            <a:hlinkClick r:id="" action="ppaction://hlinkshowjump?jump=nextslide"/>
          </p:cNvPr>
          <p:cNvSpPr/>
          <p:nvPr userDrawn="1"/>
        </p:nvSpPr>
        <p:spPr bwMode="invGray">
          <a:xfrm rot="5400000" flipH="1">
            <a:off x="11220383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40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: ответ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В"/>
          <p:cNvSpPr txBox="1"/>
          <p:nvPr userDrawn="1"/>
        </p:nvSpPr>
        <p:spPr>
          <a:xfrm rot="16200000">
            <a:off x="-2011120" y="1813076"/>
            <a:ext cx="5749803" cy="21236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 defTabSz="914400">
              <a:buNone/>
            </a:pPr>
            <a:r>
              <a:rPr lang="ru-RU" sz="13800" b="0" i="0" noProof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rbel"/>
                <a:ea typeface="+mn-ea"/>
                <a:cs typeface="Arial"/>
              </a:rPr>
              <a:t>Ответ</a:t>
            </a:r>
            <a:endParaRPr lang="ru-RU" sz="13800" b="0" i="0" noProof="0" dirty="0">
              <a:solidFill>
                <a:schemeClr val="bg1">
                  <a:lumMod val="85000"/>
                  <a:lumOff val="15000"/>
                </a:schemeClr>
              </a:solidFill>
              <a:latin typeface="Corbel"/>
              <a:ea typeface="+mn-ea"/>
              <a:cs typeface="Arial"/>
            </a:endParaRPr>
          </a:p>
        </p:txBody>
      </p:sp>
      <p:sp>
        <p:nvSpPr>
          <p:cNvPr id="8" name="Вопрос"/>
          <p:cNvSpPr>
            <a:spLocks noGrp="1"/>
          </p:cNvSpPr>
          <p:nvPr>
            <p:ph type="body" sz="quarter" idx="13" hasCustomPrompt="1"/>
          </p:nvPr>
        </p:nvSpPr>
        <p:spPr>
          <a:xfrm>
            <a:off x="1841679" y="1873957"/>
            <a:ext cx="8885530" cy="20018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200" baseline="0"/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Введите ответ.</a:t>
            </a:r>
            <a:endParaRPr lang="ru-RU" noProof="0" dirty="0"/>
          </a:p>
        </p:txBody>
      </p:sp>
      <p:sp>
        <p:nvSpPr>
          <p:cNvPr id="2" name="Прямоугольник 1"/>
          <p:cNvSpPr/>
          <p:nvPr userDrawn="1"/>
        </p:nvSpPr>
        <p:spPr bwMode="invGray">
          <a:xfrm>
            <a:off x="0" y="5749805"/>
            <a:ext cx="12192000" cy="1108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ункт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9109424" y="5900385"/>
            <a:ext cx="2852388" cy="781394"/>
          </a:xfrm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 baseline="0">
                <a:solidFill>
                  <a:schemeClr val="tx1">
                    <a:alpha val="63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noProof="0" dirty="0" smtClean="0"/>
              <a:t>пункт</a:t>
            </a:r>
          </a:p>
        </p:txBody>
      </p:sp>
      <p:sp>
        <p:nvSpPr>
          <p:cNvPr id="10" name="Назад к игре">
            <a:hlinkClick r:id="rId2" action="ppaction://hlinksldjump"/>
          </p:cNvPr>
          <p:cNvSpPr/>
          <p:nvPr userDrawn="1"/>
        </p:nvSpPr>
        <p:spPr bwMode="invGray">
          <a:xfrm rot="16200000">
            <a:off x="169030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Инструкции"/>
          <p:cNvSpPr/>
          <p:nvPr userDrawn="1"/>
        </p:nvSpPr>
        <p:spPr>
          <a:xfrm>
            <a:off x="12307833" y="0"/>
            <a:ext cx="1853339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Введите вместо заполнителей вопросы и ответы. В нижней части можно добавить для каждого вопроса значение в баллах для справки.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 режиме слайд-шоу нажмите значок треугольника, чтобы вернуться к слайду игровой панели. </a:t>
            </a:r>
            <a:endParaRPr lang="ru-RU" sz="1600" b="0" i="0" noProof="0" dirty="0">
              <a:solidFill>
                <a:srgbClr val="7F7F7F"/>
              </a:solidFill>
              <a:latin typeface="Calibri Light"/>
              <a:ea typeface="+mn-ea"/>
              <a:cs typeface="Calibri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1001068" y="5892364"/>
            <a:ext cx="7969542" cy="781394"/>
          </a:xfrm>
        </p:spPr>
        <p:txBody>
          <a:bodyPr/>
          <a:lstStyle>
            <a:lvl1pPr>
              <a:defRPr>
                <a:solidFill>
                  <a:schemeClr val="tx1">
                    <a:alpha val="63000"/>
                  </a:schemeClr>
                </a:solidFill>
              </a:defRPr>
            </a:lvl1pPr>
          </a:lstStyle>
          <a:p>
            <a:r>
              <a:rPr lang="ru-RU" dirty="0" smtClean="0"/>
              <a:t>Категория</a:t>
            </a:r>
            <a:r>
              <a:rPr lang="ru-RU" noProof="0" dirty="0" smtClean="0"/>
              <a:t> 5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35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1: 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invGray">
          <a:xfrm>
            <a:off x="0" y="3372365"/>
            <a:ext cx="12192000" cy="18748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133588" y="3522944"/>
            <a:ext cx="10828224" cy="1583628"/>
          </a:xfrm>
        </p:spPr>
        <p:txBody>
          <a:bodyPr>
            <a:norm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ru-RU" noProof="0" dirty="0" smtClean="0"/>
              <a:t>Категория </a:t>
            </a:r>
            <a:r>
              <a:rPr lang="en-US" noProof="0" dirty="0" smtClean="0"/>
              <a:t>1</a:t>
            </a:r>
            <a:r>
              <a:rPr lang="ru-RU" noProof="0" dirty="0" smtClean="0"/>
              <a:t>: разделительный слайд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71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1: вопрос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В"/>
          <p:cNvSpPr txBox="1"/>
          <p:nvPr userDrawn="1"/>
        </p:nvSpPr>
        <p:spPr>
          <a:xfrm rot="16200000">
            <a:off x="-2011120" y="1990047"/>
            <a:ext cx="5749803" cy="17697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 defTabSz="914400">
              <a:buNone/>
            </a:pPr>
            <a:r>
              <a:rPr lang="ru-RU" sz="11500" b="0" i="0" noProof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rbel"/>
                <a:ea typeface="+mn-ea"/>
                <a:cs typeface="Arial"/>
              </a:rPr>
              <a:t>Вопрос</a:t>
            </a:r>
            <a:endParaRPr lang="ru-RU" sz="11500" b="0" i="0" noProof="0" dirty="0">
              <a:solidFill>
                <a:schemeClr val="bg1">
                  <a:lumMod val="85000"/>
                  <a:lumOff val="15000"/>
                </a:schemeClr>
              </a:solidFill>
              <a:latin typeface="Corbel"/>
              <a:ea typeface="+mn-ea"/>
              <a:cs typeface="Arial"/>
            </a:endParaRPr>
          </a:p>
        </p:txBody>
      </p:sp>
      <p:sp>
        <p:nvSpPr>
          <p:cNvPr id="8" name="Вопрос"/>
          <p:cNvSpPr>
            <a:spLocks noGrp="1"/>
          </p:cNvSpPr>
          <p:nvPr>
            <p:ph type="body" sz="quarter" idx="13" hasCustomPrompt="1"/>
          </p:nvPr>
        </p:nvSpPr>
        <p:spPr>
          <a:xfrm>
            <a:off x="1841679" y="1873957"/>
            <a:ext cx="8885530" cy="20018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200" baseline="0"/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Введите вопрос здесь.</a:t>
            </a:r>
          </a:p>
        </p:txBody>
      </p:sp>
      <p:sp>
        <p:nvSpPr>
          <p:cNvPr id="2" name="Прямоугольник 1"/>
          <p:cNvSpPr/>
          <p:nvPr userDrawn="1"/>
        </p:nvSpPr>
        <p:spPr bwMode="invGray">
          <a:xfrm>
            <a:off x="0" y="5749805"/>
            <a:ext cx="12192000" cy="110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ункт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9109425" y="5900384"/>
            <a:ext cx="1897666" cy="781394"/>
          </a:xfrm>
        </p:spPr>
        <p:txBody>
          <a:bodyPr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4800" baseline="0">
                <a:solidFill>
                  <a:schemeClr val="tx1">
                    <a:alpha val="63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пункт</a:t>
            </a:r>
            <a:endParaRPr lang="ru-RU" noProof="0" dirty="0"/>
          </a:p>
        </p:txBody>
      </p:sp>
      <p:sp>
        <p:nvSpPr>
          <p:cNvPr id="10" name="Назад к игре">
            <a:hlinkClick r:id="rId2" action="ppaction://hlinksldjump"/>
          </p:cNvPr>
          <p:cNvSpPr/>
          <p:nvPr userDrawn="1"/>
        </p:nvSpPr>
        <p:spPr bwMode="invGray">
          <a:xfrm rot="16200000">
            <a:off x="169030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Инструкции"/>
          <p:cNvSpPr/>
          <p:nvPr userDrawn="1"/>
        </p:nvSpPr>
        <p:spPr>
          <a:xfrm>
            <a:off x="12307833" y="0"/>
            <a:ext cx="1853339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Введите вместо заполнителей вопросы и ответы. В нижней части можно добавить для каждого вопроса значение в баллах для справки.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 режиме слайд-шоу нажмите левый треугольник, чтобы вернуться к слайду игровой панели. </a:t>
            </a:r>
            <a:endParaRPr lang="ru-RU" sz="1600" b="0" i="0" noProof="0" dirty="0">
              <a:solidFill>
                <a:srgbClr val="7F7F7F"/>
              </a:solidFill>
              <a:latin typeface="Calibri Light"/>
              <a:ea typeface="+mn-ea"/>
              <a:cs typeface="Calibri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1001068" y="5913206"/>
            <a:ext cx="7969542" cy="781394"/>
          </a:xfrm>
        </p:spPr>
        <p:txBody>
          <a:bodyPr/>
          <a:lstStyle>
            <a:lvl1pPr>
              <a:defRPr lang="en-US" sz="2400" b="0" i="0" baseline="0" smtClean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ru-RU" noProof="0" dirty="0" smtClean="0"/>
              <a:t>Категория 1</a:t>
            </a:r>
            <a:endParaRPr lang="ru-RU" noProof="0" dirty="0"/>
          </a:p>
        </p:txBody>
      </p:sp>
      <p:sp>
        <p:nvSpPr>
          <p:cNvPr id="14" name="Назад к игре">
            <a:hlinkClick r:id="" action="ppaction://hlinkshowjump?jump=nextslide"/>
          </p:cNvPr>
          <p:cNvSpPr/>
          <p:nvPr userDrawn="1"/>
        </p:nvSpPr>
        <p:spPr bwMode="invGray">
          <a:xfrm rot="5400000" flipH="1">
            <a:off x="11220383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2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1: ответ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В"/>
          <p:cNvSpPr txBox="1"/>
          <p:nvPr userDrawn="1"/>
        </p:nvSpPr>
        <p:spPr>
          <a:xfrm rot="16200000">
            <a:off x="-2011120" y="1813076"/>
            <a:ext cx="5749803" cy="21236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 defTabSz="914400">
              <a:buNone/>
            </a:pPr>
            <a:r>
              <a:rPr lang="ru-RU" sz="13800" b="0" i="0" noProof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rbel"/>
                <a:ea typeface="+mn-ea"/>
                <a:cs typeface="Arial"/>
              </a:rPr>
              <a:t>Ответ</a:t>
            </a:r>
            <a:endParaRPr lang="ru-RU" sz="13800" b="0" i="0" noProof="0" dirty="0">
              <a:solidFill>
                <a:schemeClr val="bg1">
                  <a:lumMod val="85000"/>
                  <a:lumOff val="15000"/>
                </a:schemeClr>
              </a:solidFill>
              <a:latin typeface="Corbel"/>
              <a:ea typeface="+mn-ea"/>
              <a:cs typeface="Arial"/>
            </a:endParaRPr>
          </a:p>
        </p:txBody>
      </p:sp>
      <p:sp>
        <p:nvSpPr>
          <p:cNvPr id="8" name="Вопрос"/>
          <p:cNvSpPr>
            <a:spLocks noGrp="1"/>
          </p:cNvSpPr>
          <p:nvPr>
            <p:ph type="body" sz="quarter" idx="13" hasCustomPrompt="1"/>
          </p:nvPr>
        </p:nvSpPr>
        <p:spPr>
          <a:xfrm>
            <a:off x="1841679" y="1873957"/>
            <a:ext cx="8885530" cy="20018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200" baseline="0"/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Введите ответ.</a:t>
            </a:r>
            <a:endParaRPr lang="ru-RU" noProof="0" dirty="0"/>
          </a:p>
        </p:txBody>
      </p:sp>
      <p:sp>
        <p:nvSpPr>
          <p:cNvPr id="2" name="Прямоугольник 1"/>
          <p:cNvSpPr/>
          <p:nvPr userDrawn="1"/>
        </p:nvSpPr>
        <p:spPr bwMode="invGray">
          <a:xfrm>
            <a:off x="0" y="5749805"/>
            <a:ext cx="12192000" cy="110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ункт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9109424" y="5900385"/>
            <a:ext cx="2852388" cy="781394"/>
          </a:xfrm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 baseline="0">
                <a:solidFill>
                  <a:schemeClr val="tx1">
                    <a:alpha val="63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noProof="0" dirty="0" smtClean="0"/>
              <a:t>пункт</a:t>
            </a:r>
          </a:p>
        </p:txBody>
      </p:sp>
      <p:sp>
        <p:nvSpPr>
          <p:cNvPr id="10" name="Назад к игре">
            <a:hlinkClick r:id="rId2" action="ppaction://hlinksldjump"/>
          </p:cNvPr>
          <p:cNvSpPr/>
          <p:nvPr userDrawn="1"/>
        </p:nvSpPr>
        <p:spPr bwMode="invGray">
          <a:xfrm rot="16200000">
            <a:off x="169030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Инструкции"/>
          <p:cNvSpPr/>
          <p:nvPr userDrawn="1"/>
        </p:nvSpPr>
        <p:spPr>
          <a:xfrm>
            <a:off x="12307833" y="0"/>
            <a:ext cx="1853339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Введите вместо заполнителей вопросы и ответы. В нижней части можно добавить для каждого вопроса значение в баллах для справки.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 режиме слайд-шоу нажмите значок треугольника, чтобы вернуться к слайду игровой панели. </a:t>
            </a:r>
            <a:endParaRPr lang="ru-RU" sz="1600" b="0" i="0" noProof="0" dirty="0">
              <a:solidFill>
                <a:srgbClr val="7F7F7F"/>
              </a:solidFill>
              <a:latin typeface="Calibri Light"/>
              <a:ea typeface="+mn-ea"/>
              <a:cs typeface="Calibri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001068" y="5908406"/>
            <a:ext cx="7969542" cy="781394"/>
          </a:xfrm>
        </p:spPr>
        <p:txBody>
          <a:bodyPr/>
          <a:lstStyle>
            <a:lvl1pPr>
              <a:defRPr lang="ru-RU" sz="2400" b="0" i="0" baseline="0" noProof="0" smtClean="0">
                <a:solidFill>
                  <a:schemeClr val="tx1"/>
                </a:solidFill>
              </a:defRPr>
            </a:lvl1pPr>
          </a:lstStyle>
          <a:p>
            <a:r>
              <a:rPr lang="ru-RU" noProof="0" dirty="0" smtClean="0"/>
              <a:t>Категория 1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196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2: 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invGray">
          <a:xfrm>
            <a:off x="0" y="3372365"/>
            <a:ext cx="12192000" cy="18748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133588" y="3522944"/>
            <a:ext cx="10828224" cy="1583628"/>
          </a:xfrm>
        </p:spPr>
        <p:txBody>
          <a:bodyPr>
            <a:norm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ru-RU" noProof="0" dirty="0" smtClean="0"/>
              <a:t>Категория 2: разделительный слайд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171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2: вопрос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В"/>
          <p:cNvSpPr txBox="1"/>
          <p:nvPr userDrawn="1"/>
        </p:nvSpPr>
        <p:spPr>
          <a:xfrm rot="16200000">
            <a:off x="-2011120" y="1990047"/>
            <a:ext cx="5749803" cy="17697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 defTabSz="914400">
              <a:buNone/>
            </a:pPr>
            <a:r>
              <a:rPr lang="ru-RU" sz="11500" b="0" i="0" noProof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rbel"/>
                <a:ea typeface="+mn-ea"/>
                <a:cs typeface="Arial"/>
              </a:rPr>
              <a:t>Вопрос</a:t>
            </a:r>
            <a:endParaRPr lang="ru-RU" sz="11500" b="0" i="0" noProof="0" dirty="0">
              <a:solidFill>
                <a:schemeClr val="bg1">
                  <a:lumMod val="85000"/>
                  <a:lumOff val="15000"/>
                </a:schemeClr>
              </a:solidFill>
              <a:latin typeface="Corbel"/>
              <a:ea typeface="+mn-ea"/>
              <a:cs typeface="Arial"/>
            </a:endParaRPr>
          </a:p>
        </p:txBody>
      </p:sp>
      <p:sp>
        <p:nvSpPr>
          <p:cNvPr id="8" name="Вопрос"/>
          <p:cNvSpPr>
            <a:spLocks noGrp="1"/>
          </p:cNvSpPr>
          <p:nvPr>
            <p:ph type="body" sz="quarter" idx="13" hasCustomPrompt="1"/>
          </p:nvPr>
        </p:nvSpPr>
        <p:spPr>
          <a:xfrm>
            <a:off x="1841679" y="1873957"/>
            <a:ext cx="8885530" cy="20018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200" baseline="0"/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Введите вопрос здесь.</a:t>
            </a:r>
          </a:p>
        </p:txBody>
      </p:sp>
      <p:sp>
        <p:nvSpPr>
          <p:cNvPr id="2" name="Прямоугольник 1"/>
          <p:cNvSpPr/>
          <p:nvPr userDrawn="1"/>
        </p:nvSpPr>
        <p:spPr bwMode="invGray">
          <a:xfrm>
            <a:off x="0" y="5749805"/>
            <a:ext cx="12192000" cy="1108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ункт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9109425" y="5900384"/>
            <a:ext cx="1897666" cy="781394"/>
          </a:xfrm>
        </p:spPr>
        <p:txBody>
          <a:bodyPr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4800" baseline="0">
                <a:solidFill>
                  <a:schemeClr val="tx1">
                    <a:alpha val="63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err="1" smtClean="0"/>
              <a:t>пункт</a:t>
            </a:r>
            <a:endParaRPr lang="ru-RU" noProof="0" dirty="0"/>
          </a:p>
        </p:txBody>
      </p:sp>
      <p:sp>
        <p:nvSpPr>
          <p:cNvPr id="10" name="Назад к игре">
            <a:hlinkClick r:id="rId2" action="ppaction://hlinksldjump"/>
          </p:cNvPr>
          <p:cNvSpPr/>
          <p:nvPr userDrawn="1"/>
        </p:nvSpPr>
        <p:spPr bwMode="invGray">
          <a:xfrm rot="16200000">
            <a:off x="169030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Инструкции"/>
          <p:cNvSpPr/>
          <p:nvPr userDrawn="1"/>
        </p:nvSpPr>
        <p:spPr>
          <a:xfrm>
            <a:off x="12307833" y="0"/>
            <a:ext cx="1853339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Введите вместо заполнителей вопросы и ответы. В нижней части можно добавить для каждого вопроса значение в баллах для справки.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 режиме слайд-шоу нажмите значок треугольника, чтобы вернуться к слайду игровой панели. </a:t>
            </a:r>
            <a:endParaRPr lang="ru-RU" sz="1600" b="0" i="0" noProof="0" dirty="0">
              <a:solidFill>
                <a:srgbClr val="7F7F7F"/>
              </a:solidFill>
              <a:latin typeface="Calibri Light"/>
              <a:ea typeface="+mn-ea"/>
              <a:cs typeface="Calibri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001068" y="5886251"/>
            <a:ext cx="7969542" cy="781394"/>
          </a:xfrm>
        </p:spPr>
        <p:txBody>
          <a:bodyPr/>
          <a:lstStyle>
            <a:lvl1pPr>
              <a:defRPr>
                <a:solidFill>
                  <a:schemeClr val="tx1">
                    <a:alpha val="63000"/>
                  </a:schemeClr>
                </a:solidFill>
              </a:defRPr>
            </a:lvl1pPr>
          </a:lstStyle>
          <a:p>
            <a:r>
              <a:rPr lang="ru-RU" noProof="0" dirty="0" smtClean="0"/>
              <a:t>Категория 2</a:t>
            </a:r>
            <a:endParaRPr lang="ru-RU" noProof="0" dirty="0"/>
          </a:p>
        </p:txBody>
      </p:sp>
      <p:sp>
        <p:nvSpPr>
          <p:cNvPr id="12" name="Назад к игре">
            <a:hlinkClick r:id="" action="ppaction://hlinkshowjump?jump=nextslide"/>
          </p:cNvPr>
          <p:cNvSpPr/>
          <p:nvPr userDrawn="1"/>
        </p:nvSpPr>
        <p:spPr bwMode="invGray">
          <a:xfrm rot="5400000" flipH="1">
            <a:off x="11220383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2: ответ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В"/>
          <p:cNvSpPr txBox="1"/>
          <p:nvPr userDrawn="1"/>
        </p:nvSpPr>
        <p:spPr>
          <a:xfrm rot="16200000">
            <a:off x="-2011120" y="1813076"/>
            <a:ext cx="5749803" cy="21236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 defTabSz="914400">
              <a:buNone/>
            </a:pPr>
            <a:r>
              <a:rPr lang="ru-RU" sz="13800" b="0" i="0" noProof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rbel"/>
                <a:ea typeface="+mn-ea"/>
                <a:cs typeface="Arial"/>
              </a:rPr>
              <a:t>Ответ</a:t>
            </a:r>
            <a:endParaRPr lang="ru-RU" sz="13800" b="0" i="0" noProof="0" dirty="0">
              <a:solidFill>
                <a:schemeClr val="bg1">
                  <a:lumMod val="85000"/>
                  <a:lumOff val="15000"/>
                </a:schemeClr>
              </a:solidFill>
              <a:latin typeface="Corbel"/>
              <a:ea typeface="+mn-ea"/>
              <a:cs typeface="Arial"/>
            </a:endParaRPr>
          </a:p>
        </p:txBody>
      </p:sp>
      <p:sp>
        <p:nvSpPr>
          <p:cNvPr id="8" name="Вопрос"/>
          <p:cNvSpPr>
            <a:spLocks noGrp="1"/>
          </p:cNvSpPr>
          <p:nvPr>
            <p:ph type="body" sz="quarter" idx="13" hasCustomPrompt="1"/>
          </p:nvPr>
        </p:nvSpPr>
        <p:spPr>
          <a:xfrm>
            <a:off x="1841679" y="1873957"/>
            <a:ext cx="8885530" cy="20018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200" baseline="0"/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Введите ответ.</a:t>
            </a:r>
            <a:endParaRPr lang="ru-RU" noProof="0" dirty="0"/>
          </a:p>
        </p:txBody>
      </p:sp>
      <p:sp>
        <p:nvSpPr>
          <p:cNvPr id="2" name="Прямоугольник 1"/>
          <p:cNvSpPr/>
          <p:nvPr userDrawn="1"/>
        </p:nvSpPr>
        <p:spPr bwMode="invGray">
          <a:xfrm>
            <a:off x="0" y="5749805"/>
            <a:ext cx="12192000" cy="1108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ункт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9109424" y="5900385"/>
            <a:ext cx="2852388" cy="781394"/>
          </a:xfrm>
        </p:spPr>
        <p:txBody>
          <a:bodyPr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4800" baseline="0">
                <a:solidFill>
                  <a:schemeClr val="tx1">
                    <a:alpha val="63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err="1" smtClean="0"/>
              <a:t>пункт</a:t>
            </a:r>
            <a:endParaRPr lang="ru-RU" noProof="0" dirty="0"/>
          </a:p>
        </p:txBody>
      </p:sp>
      <p:sp>
        <p:nvSpPr>
          <p:cNvPr id="10" name="Назад к игре">
            <a:hlinkClick r:id="rId2" action="ppaction://hlinksldjump"/>
          </p:cNvPr>
          <p:cNvSpPr/>
          <p:nvPr userDrawn="1"/>
        </p:nvSpPr>
        <p:spPr bwMode="invGray">
          <a:xfrm rot="16200000">
            <a:off x="169030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Инструкции"/>
          <p:cNvSpPr/>
          <p:nvPr userDrawn="1"/>
        </p:nvSpPr>
        <p:spPr>
          <a:xfrm>
            <a:off x="12307833" y="0"/>
            <a:ext cx="1853339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Введите вместо заполнителей вопросы и ответы. В нижней части можно добавить для каждого вопроса значение в баллах для справки.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 режиме слайд-шоу нажмите значок треугольника, чтобы вернуться к слайду игровой панели. </a:t>
            </a:r>
            <a:endParaRPr lang="ru-RU" sz="1600" b="0" i="0" noProof="0" dirty="0">
              <a:solidFill>
                <a:srgbClr val="7F7F7F"/>
              </a:solidFill>
              <a:latin typeface="Calibri Light"/>
              <a:ea typeface="+mn-ea"/>
              <a:cs typeface="Calibri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001068" y="5884343"/>
            <a:ext cx="7969542" cy="781394"/>
          </a:xfrm>
        </p:spPr>
        <p:txBody>
          <a:bodyPr/>
          <a:lstStyle>
            <a:lvl1pPr>
              <a:defRPr>
                <a:solidFill>
                  <a:schemeClr val="tx1">
                    <a:alpha val="63000"/>
                  </a:schemeClr>
                </a:solidFill>
              </a:defRPr>
            </a:lvl1pPr>
          </a:lstStyle>
          <a:p>
            <a:r>
              <a:rPr lang="ru-RU" noProof="0" dirty="0" smtClean="0"/>
              <a:t>Категория 2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0375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3: 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invGray">
          <a:xfrm>
            <a:off x="0" y="3372365"/>
            <a:ext cx="12192000" cy="1874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133588" y="3522944"/>
            <a:ext cx="10828224" cy="1583628"/>
          </a:xfrm>
        </p:spPr>
        <p:txBody>
          <a:bodyPr>
            <a:norm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ru-RU" noProof="0" dirty="0" smtClean="0"/>
              <a:t>Категория </a:t>
            </a:r>
            <a:r>
              <a:rPr lang="en-US" noProof="0" dirty="0" smtClean="0"/>
              <a:t>3</a:t>
            </a:r>
            <a:r>
              <a:rPr lang="ru-RU" noProof="0" dirty="0" smtClean="0"/>
              <a:t>: разделительный слайд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1598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3: вопрос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В"/>
          <p:cNvSpPr txBox="1"/>
          <p:nvPr userDrawn="1"/>
        </p:nvSpPr>
        <p:spPr>
          <a:xfrm rot="16200000">
            <a:off x="-2011120" y="1990047"/>
            <a:ext cx="5749803" cy="17697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 defTabSz="914400">
              <a:buNone/>
            </a:pPr>
            <a:r>
              <a:rPr lang="ru-RU" sz="11500" b="0" i="0" noProof="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orbel"/>
                <a:ea typeface="+mn-ea"/>
                <a:cs typeface="Arial"/>
              </a:rPr>
              <a:t>Вопрос</a:t>
            </a:r>
            <a:endParaRPr lang="ru-RU" sz="11500" b="0" i="0" noProof="0" dirty="0">
              <a:solidFill>
                <a:schemeClr val="bg1">
                  <a:lumMod val="85000"/>
                  <a:lumOff val="15000"/>
                </a:schemeClr>
              </a:solidFill>
              <a:latin typeface="Corbel"/>
              <a:ea typeface="+mn-ea"/>
              <a:cs typeface="Arial"/>
            </a:endParaRPr>
          </a:p>
        </p:txBody>
      </p:sp>
      <p:sp>
        <p:nvSpPr>
          <p:cNvPr id="8" name="Вопрос"/>
          <p:cNvSpPr>
            <a:spLocks noGrp="1"/>
          </p:cNvSpPr>
          <p:nvPr>
            <p:ph type="body" sz="quarter" idx="13" hasCustomPrompt="1"/>
          </p:nvPr>
        </p:nvSpPr>
        <p:spPr>
          <a:xfrm>
            <a:off x="1841679" y="1873957"/>
            <a:ext cx="8885530" cy="20018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200" baseline="0"/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smtClean="0"/>
              <a:t>Введите вопрос здесь.</a:t>
            </a:r>
          </a:p>
        </p:txBody>
      </p:sp>
      <p:sp>
        <p:nvSpPr>
          <p:cNvPr id="2" name="Прямоугольник 1"/>
          <p:cNvSpPr/>
          <p:nvPr userDrawn="1"/>
        </p:nvSpPr>
        <p:spPr bwMode="invGray">
          <a:xfrm>
            <a:off x="0" y="5749805"/>
            <a:ext cx="12192000" cy="1108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ункт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9109425" y="5900384"/>
            <a:ext cx="1897666" cy="781394"/>
          </a:xfrm>
        </p:spPr>
        <p:txBody>
          <a:bodyPr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4800" baseline="0">
                <a:solidFill>
                  <a:schemeClr val="tx1">
                    <a:alpha val="63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  <a:lvl6pPr marL="0" indent="0">
              <a:spcBef>
                <a:spcPts val="0"/>
              </a:spcBef>
              <a:buNone/>
              <a:defRPr sz="3200"/>
            </a:lvl6pPr>
            <a:lvl7pPr marL="0" indent="0">
              <a:spcBef>
                <a:spcPts val="0"/>
              </a:spcBef>
              <a:buNone/>
              <a:defRPr sz="3200"/>
            </a:lvl7pPr>
            <a:lvl8pPr marL="0" indent="0">
              <a:spcBef>
                <a:spcPts val="0"/>
              </a:spcBef>
              <a:buNone/>
              <a:defRPr sz="3200"/>
            </a:lvl8pPr>
            <a:lvl9pPr marL="0" indent="0">
              <a:spcBef>
                <a:spcPts val="0"/>
              </a:spcBef>
              <a:buNone/>
              <a:defRPr sz="3200"/>
            </a:lvl9pPr>
          </a:lstStyle>
          <a:p>
            <a:pPr lvl="0"/>
            <a:r>
              <a:rPr lang="ru-RU" noProof="0" dirty="0" err="1" smtClean="0"/>
              <a:t>пункт</a:t>
            </a:r>
            <a:endParaRPr lang="ru-RU" noProof="0" dirty="0"/>
          </a:p>
        </p:txBody>
      </p:sp>
      <p:sp>
        <p:nvSpPr>
          <p:cNvPr id="10" name="Назад к игре">
            <a:hlinkClick r:id="rId2" action="ppaction://hlinksldjump"/>
          </p:cNvPr>
          <p:cNvSpPr/>
          <p:nvPr userDrawn="1"/>
        </p:nvSpPr>
        <p:spPr bwMode="invGray">
          <a:xfrm rot="16200000">
            <a:off x="169030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Инструкции"/>
          <p:cNvSpPr/>
          <p:nvPr userDrawn="1"/>
        </p:nvSpPr>
        <p:spPr>
          <a:xfrm>
            <a:off x="12307833" y="0"/>
            <a:ext cx="1853339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Введите вместо заполнителей вопросы и ответы. В нижней части можно добавить для каждого вопроса значение в баллах для справки.</a:t>
            </a:r>
          </a:p>
          <a:p>
            <a:pPr algn="l" defTabSz="914400">
              <a:spcBef>
                <a:spcPts val="1200"/>
              </a:spcBef>
              <a:buNone/>
            </a:pPr>
            <a:r>
              <a:rPr lang="ru-RU" sz="1600" b="0" i="0" noProof="0" dirty="0" smtClean="0">
                <a:solidFill>
                  <a:srgbClr val="7F7F7F"/>
                </a:solidFill>
                <a:latin typeface="Calibri Light"/>
                <a:ea typeface="+mn-ea"/>
                <a:cs typeface="Calibri"/>
              </a:rPr>
              <a:t>В режиме слайд-шоу нажмите значок треугольника, чтобы вернуться к слайду игровой панели. </a:t>
            </a:r>
            <a:endParaRPr lang="ru-RU" sz="1600" b="0" i="0" noProof="0" dirty="0">
              <a:solidFill>
                <a:srgbClr val="7F7F7F"/>
              </a:solidFill>
              <a:latin typeface="Calibri Light"/>
              <a:ea typeface="+mn-ea"/>
              <a:cs typeface="Calibri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1001068" y="5893318"/>
            <a:ext cx="7969542" cy="781394"/>
          </a:xfrm>
        </p:spPr>
        <p:txBody>
          <a:bodyPr/>
          <a:lstStyle>
            <a:lvl1pPr>
              <a:defRPr>
                <a:solidFill>
                  <a:schemeClr val="tx1">
                    <a:alpha val="63000"/>
                  </a:schemeClr>
                </a:solidFill>
              </a:defRPr>
            </a:lvl1pPr>
          </a:lstStyle>
          <a:p>
            <a:r>
              <a:rPr lang="ru-RU" noProof="0" dirty="0" smtClean="0"/>
              <a:t>Категория 3</a:t>
            </a:r>
            <a:endParaRPr lang="ru-RU" noProof="0" dirty="0"/>
          </a:p>
        </p:txBody>
      </p:sp>
      <p:sp>
        <p:nvSpPr>
          <p:cNvPr id="12" name="Назад к игре">
            <a:hlinkClick r:id="" action="ppaction://hlinkshowjump?jump=nextslide"/>
          </p:cNvPr>
          <p:cNvSpPr/>
          <p:nvPr userDrawn="1"/>
        </p:nvSpPr>
        <p:spPr bwMode="invGray">
          <a:xfrm rot="5400000" flipH="1">
            <a:off x="11220383" y="5941115"/>
            <a:ext cx="795528" cy="685800"/>
          </a:xfrm>
          <a:prstGeom prst="triangle">
            <a:avLst/>
          </a:prstGeom>
          <a:solidFill>
            <a:srgbClr val="FFFFFF">
              <a:alpha val="13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068" y="4959479"/>
            <a:ext cx="7969542" cy="781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1068" y="884720"/>
            <a:ext cx="10220212" cy="407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A184-F35B-4AFC-AC27-402630BF31EA}" type="datetimeFigureOut">
              <a:rPr lang="ru-RU" noProof="0" smtClean="0"/>
              <a:t>18.03.2023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9D6C-B21A-4AFF-BD71-9CA00C1F428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7597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66" r:id="rId3"/>
    <p:sldLayoutId id="2147483668" r:id="rId4"/>
    <p:sldLayoutId id="2147483662" r:id="rId5"/>
    <p:sldLayoutId id="2147483669" r:id="rId6"/>
    <p:sldLayoutId id="2147483670" r:id="rId7"/>
    <p:sldLayoutId id="2147483663" r:id="rId8"/>
    <p:sldLayoutId id="2147483671" r:id="rId9"/>
    <p:sldLayoutId id="2147483672" r:id="rId10"/>
    <p:sldLayoutId id="2147483664" r:id="rId11"/>
    <p:sldLayoutId id="2147483673" r:id="rId12"/>
    <p:sldLayoutId id="2147483674" r:id="rId13"/>
    <p:sldLayoutId id="2147483665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15.xml"/><Relationship Id="rId12" Type="http://schemas.openxmlformats.org/officeDocument/2006/relationships/slide" Target="slide2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25.xml"/><Relationship Id="rId5" Type="http://schemas.openxmlformats.org/officeDocument/2006/relationships/slide" Target="slide11.xml"/><Relationship Id="rId10" Type="http://schemas.openxmlformats.org/officeDocument/2006/relationships/slide" Target="slide22.xml"/><Relationship Id="rId4" Type="http://schemas.openxmlformats.org/officeDocument/2006/relationships/slide" Target="slide8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877" y="3381702"/>
            <a:ext cx="80913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FEAR &amp; PHOBIAS</a:t>
            </a:r>
            <a:endParaRPr lang="ru-RU" sz="8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02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ru-RU" dirty="0" smtClean="0"/>
              <a:t>С</a:t>
            </a:r>
            <a:r>
              <a:rPr lang="en-US" dirty="0" err="1" smtClean="0"/>
              <a:t>orrect</a:t>
            </a:r>
            <a:r>
              <a:rPr lang="en-US" dirty="0" smtClean="0"/>
              <a:t> </a:t>
            </a:r>
            <a:r>
              <a:rPr lang="en-US" dirty="0"/>
              <a:t>spelling</a:t>
            </a:r>
            <a:endParaRPr lang="ru-RU" sz="5400" b="0" i="0" baseline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29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914400">
              <a:spcBef>
                <a:spcPts val="1000"/>
              </a:spcBef>
              <a:buNone/>
            </a:pPr>
            <a:r>
              <a:rPr lang="en-US" dirty="0" smtClean="0">
                <a:latin typeface="Calibri"/>
              </a:rPr>
              <a:t>Bees &amp; w</a:t>
            </a:r>
            <a:r>
              <a:rPr lang="ru-RU" u="sng" dirty="0">
                <a:latin typeface="Calibri"/>
              </a:rPr>
              <a:t>?</a:t>
            </a:r>
            <a:r>
              <a:rPr lang="en-US" dirty="0" err="1" smtClean="0">
                <a:latin typeface="Calibri"/>
              </a:rPr>
              <a:t>sps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Correct spelling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599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914400">
              <a:spcBef>
                <a:spcPts val="1000"/>
              </a:spcBef>
              <a:buNone/>
            </a:pPr>
            <a:r>
              <a:rPr lang="en-US" dirty="0" smtClean="0">
                <a:latin typeface="Calibri"/>
              </a:rPr>
              <a:t>A.</a:t>
            </a:r>
            <a:endParaRPr lang="en-US" sz="3200" b="0" i="0" baseline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0" indent="0" algn="l" defTabSz="914400">
              <a:spcBef>
                <a:spcPts val="1000"/>
              </a:spcBef>
              <a:buNone/>
            </a:pPr>
            <a:r>
              <a:rPr lang="en-US" sz="3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Bees &amp; wasps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Correct spelling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033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Poor Sally, she has a fear of </a:t>
            </a:r>
            <a:r>
              <a:rPr lang="ru-RU" dirty="0" smtClean="0"/>
              <a:t> </a:t>
            </a:r>
            <a:r>
              <a:rPr lang="ru-RU" u="sng" dirty="0" smtClean="0"/>
              <a:t>???</a:t>
            </a:r>
            <a:r>
              <a:rPr lang="en-US" dirty="0"/>
              <a:t> </a:t>
            </a:r>
            <a:r>
              <a:rPr lang="ru-RU" dirty="0" smtClean="0"/>
              <a:t> </a:t>
            </a:r>
            <a:r>
              <a:rPr lang="en-US" dirty="0" smtClean="0"/>
              <a:t>places </a:t>
            </a:r>
            <a:r>
              <a:rPr lang="en-US" dirty="0"/>
              <a:t>and rarely goes out of the </a:t>
            </a:r>
            <a:r>
              <a:rPr lang="en-US" dirty="0" smtClean="0"/>
              <a:t>house</a:t>
            </a:r>
            <a:r>
              <a:rPr lang="ru-RU" dirty="0" smtClean="0"/>
              <a:t>.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Correct spelling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87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1888975" y="1897606"/>
            <a:ext cx="8885530" cy="2001892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Public.</a:t>
            </a:r>
            <a:endParaRPr lang="ru-RU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Poor </a:t>
            </a:r>
            <a:r>
              <a:rPr lang="en-US" dirty="0"/>
              <a:t>Sally, she has a fear of public places and rarely goes out of the </a:t>
            </a:r>
            <a:r>
              <a:rPr lang="en-US" dirty="0" smtClean="0"/>
              <a:t>house.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(</a:t>
            </a:r>
            <a:r>
              <a:rPr lang="ru-RU" dirty="0"/>
              <a:t>Бедная Салли, у нее страх общественных мест, и она редко выходит из дома).</a:t>
            </a:r>
            <a:endParaRPr lang="ru-RU" dirty="0" smtClean="0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1"/>
              </a:spcBef>
              <a:buNone/>
            </a:pPr>
            <a:r>
              <a:rPr lang="en-US" sz="2400" b="0" i="0" dirty="0" smtClean="0">
                <a:solidFill>
                  <a:schemeClr val="tx1"/>
                </a:solidFill>
                <a:latin typeface="Calibri Light"/>
                <a:ea typeface="+mj-ea"/>
                <a:cs typeface="+mj-cs"/>
              </a:rPr>
              <a:t>Correct spelling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2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1841679" y="1873957"/>
            <a:ext cx="8885530" cy="2296022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Fear - a basic </a:t>
            </a:r>
            <a:r>
              <a:rPr lang="en-US" dirty="0" smtClean="0"/>
              <a:t>human </a:t>
            </a:r>
            <a:r>
              <a:rPr lang="ru-RU" u="sng" dirty="0" smtClean="0"/>
              <a:t>…?</a:t>
            </a:r>
            <a:endParaRPr lang="en-US" u="sng" dirty="0" smtClean="0"/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>
                <a:latin typeface="Calibri"/>
              </a:rPr>
              <a:t>Emotion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3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Emocion</a:t>
            </a:r>
            <a:endParaRPr lang="en-US" sz="3200" b="0" i="0" baseline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514350" indent="-514350">
              <a:spcBef>
                <a:spcPts val="1000"/>
              </a:spcBef>
              <a:buAutoNum type="arabicPeriod"/>
            </a:pPr>
            <a:r>
              <a:rPr lang="en-US" dirty="0" err="1" smtClean="0">
                <a:latin typeface="Calibri"/>
              </a:rPr>
              <a:t>Emoteon</a:t>
            </a:r>
            <a:endParaRPr lang="en-US" dirty="0" smtClean="0">
              <a:latin typeface="Calibri"/>
            </a:endParaRPr>
          </a:p>
          <a:p>
            <a:pPr marL="514350" indent="-514350">
              <a:spcBef>
                <a:spcPts val="1000"/>
              </a:spcBef>
              <a:buAutoNum type="arabicPeriod"/>
            </a:pPr>
            <a:r>
              <a:rPr lang="en-US" sz="3200" b="0" i="0" baseline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Emoceon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30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Correct spelling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26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914400">
              <a:spcBef>
                <a:spcPts val="1000"/>
              </a:spcBef>
              <a:buNone/>
            </a:pPr>
            <a:r>
              <a:rPr lang="en-US" sz="3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Emotion.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30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Correct spelling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311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 smtClean="0"/>
              <a:t>Translate</a:t>
            </a:r>
            <a:endParaRPr lang="ru-RU" sz="5400" b="0" i="0" baseline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480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I've been afraid of snakes since </a:t>
            </a:r>
            <a:r>
              <a:rPr lang="en-US" dirty="0" smtClean="0"/>
              <a:t>birth</a:t>
            </a:r>
            <a:endParaRPr lang="ru-RU" dirty="0" smtClean="0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Translate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820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ru-RU" dirty="0"/>
              <a:t>Я с рождения боюсь змей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Translate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369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Текст 6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Phrases</a:t>
            </a:r>
            <a:endParaRPr lang="ru-RU" sz="24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8" name="Текст 1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ru-RU" sz="2400" b="0" i="0" baseline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2" action="ppaction://hlinksldjump"/>
              </a:rPr>
              <a:t>10</a:t>
            </a:r>
            <a:endParaRPr lang="ru-RU" sz="2400" b="0" i="0" baseline="0" dirty="0">
              <a:solidFill>
                <a:srgbClr val="FFFFFF"/>
              </a:solidFill>
              <a:latin typeface="Calibri"/>
              <a:ea typeface="+mn-ea"/>
              <a:cs typeface="+mn-cs"/>
              <a:hlinkClick r:id="rId2" action="ppaction://hlinksldjump"/>
            </a:endParaRPr>
          </a:p>
        </p:txBody>
      </p:sp>
      <p:sp>
        <p:nvSpPr>
          <p:cNvPr id="133" name="Текст 13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ru-RU" sz="2400" b="0" i="0" baseline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3" action="ppaction://hlinksldjump"/>
              </a:rPr>
              <a:t>20</a:t>
            </a:r>
            <a:endParaRPr lang="ru-RU" sz="2400" b="0" i="0" baseline="0" dirty="0">
              <a:solidFill>
                <a:srgbClr val="FFFFFF"/>
              </a:solidFill>
              <a:latin typeface="Calibri"/>
              <a:ea typeface="+mn-ea"/>
              <a:cs typeface="+mn-cs"/>
              <a:hlinkClick r:id="rId3" action="ppaction://hlinksldjump"/>
            </a:endParaRPr>
          </a:p>
        </p:txBody>
      </p:sp>
      <p:sp>
        <p:nvSpPr>
          <p:cNvPr id="138" name="Текст 13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ru-RU" sz="2400" b="0" i="0" baseline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4" action="ppaction://hlinksldjump"/>
              </a:rPr>
              <a:t>30</a:t>
            </a:r>
            <a:endParaRPr lang="ru-RU" sz="2400" b="0" i="0" baseline="0" dirty="0">
              <a:solidFill>
                <a:srgbClr val="FFFFFF"/>
              </a:solidFill>
              <a:latin typeface="Calibri"/>
              <a:ea typeface="+mn-ea"/>
              <a:cs typeface="+mn-cs"/>
              <a:hlinkClick r:id="rId4" action="ppaction://hlinksldjump"/>
            </a:endParaRPr>
          </a:p>
        </p:txBody>
      </p:sp>
      <p:sp>
        <p:nvSpPr>
          <p:cNvPr id="64" name="Текст 6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ru-RU" dirty="0" smtClean="0"/>
              <a:t>С</a:t>
            </a:r>
            <a:r>
              <a:rPr lang="en-US" dirty="0" err="1" smtClean="0"/>
              <a:t>orrect</a:t>
            </a:r>
            <a:r>
              <a:rPr lang="en-US" dirty="0" smtClean="0"/>
              <a:t> </a:t>
            </a:r>
            <a:r>
              <a:rPr lang="en-US" dirty="0"/>
              <a:t>spelling</a:t>
            </a:r>
            <a:endParaRPr lang="ru-RU" sz="24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9" name="Текст 1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ru-RU" sz="2400" b="0" i="0" baseline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5" action="ppaction://hlinksldjump"/>
              </a:rPr>
              <a:t>10</a:t>
            </a:r>
            <a:endParaRPr lang="ru-RU" sz="2400" b="0" i="0" baseline="0" dirty="0">
              <a:solidFill>
                <a:srgbClr val="FFFFFF"/>
              </a:solidFill>
              <a:latin typeface="Calibri"/>
              <a:ea typeface="+mn-ea"/>
              <a:cs typeface="+mn-cs"/>
              <a:hlinkClick r:id="rId5" action="ppaction://hlinksldjump"/>
            </a:endParaRPr>
          </a:p>
        </p:txBody>
      </p:sp>
      <p:sp>
        <p:nvSpPr>
          <p:cNvPr id="134" name="Текст 13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ru-RU" sz="2400" b="0" i="0" baseline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6" action="ppaction://hlinksldjump"/>
              </a:rPr>
              <a:t>20</a:t>
            </a:r>
            <a:endParaRPr lang="ru-RU" sz="2400" b="0" i="0" baseline="0" dirty="0">
              <a:solidFill>
                <a:srgbClr val="FFFFFF"/>
              </a:solidFill>
              <a:latin typeface="Calibri"/>
              <a:ea typeface="+mn-ea"/>
              <a:cs typeface="+mn-cs"/>
              <a:hlinkClick r:id="rId6" action="ppaction://hlinksldjump"/>
            </a:endParaRPr>
          </a:p>
        </p:txBody>
      </p:sp>
      <p:sp>
        <p:nvSpPr>
          <p:cNvPr id="139" name="Текст 13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ru-RU" sz="2400" b="0" i="0" baseline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7" action="ppaction://hlinksldjump"/>
              </a:rPr>
              <a:t>30</a:t>
            </a:r>
            <a:endParaRPr lang="ru-RU" sz="2400" b="0" i="0" baseline="0" dirty="0">
              <a:solidFill>
                <a:srgbClr val="FFFFFF"/>
              </a:solidFill>
              <a:latin typeface="Calibri"/>
              <a:ea typeface="+mn-ea"/>
              <a:cs typeface="+mn-cs"/>
              <a:hlinkClick r:id="rId7" action="ppaction://hlinksldjump"/>
            </a:endParaRPr>
          </a:p>
        </p:txBody>
      </p:sp>
      <p:sp>
        <p:nvSpPr>
          <p:cNvPr id="65" name="Текст 6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Translate</a:t>
            </a:r>
            <a:endParaRPr lang="ru-RU" sz="24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0" name="Текст 1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ru-RU" sz="2400" b="0" i="0" baseline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8" action="ppaction://hlinksldjump"/>
              </a:rPr>
              <a:t>10</a:t>
            </a:r>
            <a:endParaRPr lang="ru-RU" sz="2400" b="0" i="0" baseline="0" dirty="0">
              <a:solidFill>
                <a:srgbClr val="FFFFFF"/>
              </a:solidFill>
              <a:latin typeface="Calibri"/>
              <a:ea typeface="+mn-ea"/>
              <a:cs typeface="+mn-cs"/>
              <a:hlinkClick r:id="rId8" action="ppaction://hlinksldjump"/>
            </a:endParaRPr>
          </a:p>
        </p:txBody>
      </p:sp>
      <p:sp>
        <p:nvSpPr>
          <p:cNvPr id="135" name="Текст 13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ru-RU" sz="2400" b="0" i="0" baseline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9" action="ppaction://hlinksldjump"/>
              </a:rPr>
              <a:t>20</a:t>
            </a:r>
            <a:endParaRPr lang="ru-RU" sz="2400" b="0" i="0" baseline="0" dirty="0">
              <a:solidFill>
                <a:srgbClr val="FFFFFF"/>
              </a:solidFill>
              <a:latin typeface="Calibri"/>
              <a:ea typeface="+mn-ea"/>
              <a:cs typeface="+mn-cs"/>
              <a:hlinkClick r:id="rId9" action="ppaction://hlinksldjump"/>
            </a:endParaRPr>
          </a:p>
        </p:txBody>
      </p:sp>
      <p:sp>
        <p:nvSpPr>
          <p:cNvPr id="140" name="Текст 13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ru-RU" sz="2400" b="0" i="0" baseline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10" action="ppaction://hlinksldjump"/>
              </a:rPr>
              <a:t>30</a:t>
            </a:r>
            <a:endParaRPr lang="ru-RU" sz="2400" b="0" i="0" baseline="0" dirty="0">
              <a:solidFill>
                <a:srgbClr val="FFFFFF"/>
              </a:solidFill>
              <a:latin typeface="Calibri"/>
              <a:ea typeface="+mn-ea"/>
              <a:cs typeface="+mn-cs"/>
              <a:hlinkClick r:id="rId10" action="ppaction://hlinksldjump"/>
            </a:endParaRPr>
          </a:p>
        </p:txBody>
      </p:sp>
      <p:sp>
        <p:nvSpPr>
          <p:cNvPr id="66" name="Текст 6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Stories</a:t>
            </a:r>
            <a:endParaRPr lang="ru-RU" sz="24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1" name="Текст 1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ru-RU" sz="2400" b="0" i="0" baseline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11" action="ppaction://hlinksldjump"/>
              </a:rPr>
              <a:t>10</a:t>
            </a:r>
            <a:endParaRPr lang="ru-RU" sz="2400" b="0" i="0" baseline="0" dirty="0">
              <a:solidFill>
                <a:srgbClr val="FFFFFF"/>
              </a:solidFill>
              <a:latin typeface="Calibri"/>
              <a:ea typeface="+mn-ea"/>
              <a:cs typeface="+mn-cs"/>
              <a:hlinkClick r:id="rId11" action="ppaction://hlinksldjump"/>
            </a:endParaRPr>
          </a:p>
        </p:txBody>
      </p:sp>
      <p:sp>
        <p:nvSpPr>
          <p:cNvPr id="136" name="Текст 13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ru-RU" sz="2400" b="0" i="0" baseline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12" action="ppaction://hlinksldjump"/>
              </a:rPr>
              <a:t>20</a:t>
            </a:r>
            <a:endParaRPr lang="ru-RU" sz="2400" b="0" i="0" baseline="0" dirty="0">
              <a:solidFill>
                <a:srgbClr val="FFFFFF"/>
              </a:solidFill>
              <a:latin typeface="Calibri"/>
              <a:ea typeface="+mn-ea"/>
              <a:cs typeface="+mn-cs"/>
              <a:hlinkClick r:id="rId12" action="ppaction://hlinksldjump"/>
            </a:endParaRPr>
          </a:p>
        </p:txBody>
      </p:sp>
      <p:sp>
        <p:nvSpPr>
          <p:cNvPr id="141" name="Текст 140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ru-RU" sz="2400" b="0" i="0" baseline="0" dirty="0" smtClean="0">
                <a:solidFill>
                  <a:srgbClr val="FFFFFF"/>
                </a:solidFill>
                <a:latin typeface="Calibri"/>
                <a:ea typeface="+mn-ea"/>
                <a:cs typeface="+mn-cs"/>
                <a:hlinkClick r:id="rId13" action="ppaction://hlinksldjump"/>
              </a:rPr>
              <a:t>30</a:t>
            </a:r>
            <a:endParaRPr lang="ru-RU" sz="2400" b="0" i="0" baseline="0" dirty="0">
              <a:solidFill>
                <a:srgbClr val="FFFFFF"/>
              </a:solidFill>
              <a:latin typeface="Calibri"/>
              <a:ea typeface="+mn-ea"/>
              <a:cs typeface="+mn-cs"/>
              <a:hlinkClick r:id="rId13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41824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Every time my legs shake when I go to the dentist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Translate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21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ru-RU" dirty="0"/>
              <a:t>Каждый раз у меня трясутся ноги, когда я иду к </a:t>
            </a:r>
            <a:r>
              <a:rPr lang="ru-RU" dirty="0" smtClean="0"/>
              <a:t>стоматологу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Translate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239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Every time I'm alone, I'm afraid I'll start seeing </a:t>
            </a:r>
            <a:r>
              <a:rPr lang="en-US" dirty="0" smtClean="0"/>
              <a:t>ghosts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30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Translate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784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ru-RU" dirty="0"/>
              <a:t>Каждый раз, когда я остаюсь одна, я боюсь, что начну видеть </a:t>
            </a:r>
            <a:r>
              <a:rPr lang="ru-RU" dirty="0" smtClean="0"/>
              <a:t>призраков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30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 smtClean="0">
                <a:solidFill>
                  <a:schemeClr val="tx1"/>
                </a:solidFill>
              </a:rPr>
              <a:t>Translate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601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/>
              <a:t>S</a:t>
            </a:r>
            <a:r>
              <a:rPr lang="en-US" dirty="0" smtClean="0"/>
              <a:t>tories</a:t>
            </a:r>
            <a:endParaRPr lang="ru-RU" sz="5400" b="0" i="0" baseline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98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Describe in one sentence your main fear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Stories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69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One </a:t>
            </a:r>
            <a:r>
              <a:rPr lang="en-US" dirty="0"/>
              <a:t>sentence that talks about phobia</a:t>
            </a:r>
            <a:endParaRPr lang="ru-RU" dirty="0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1"/>
              </a:spcBef>
              <a:buNone/>
            </a:pPr>
            <a:r>
              <a:rPr lang="en-US" sz="2400" b="0" i="0" dirty="0" smtClean="0">
                <a:solidFill>
                  <a:schemeClr val="tx1"/>
                </a:solidFill>
                <a:latin typeface="Calibri Light"/>
                <a:ea typeface="+mj-ea"/>
                <a:cs typeface="+mj-cs"/>
              </a:rPr>
              <a:t>Stories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065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Two </a:t>
            </a:r>
            <a:r>
              <a:rPr lang="en-US" dirty="0"/>
              <a:t>sentences that talk about phobia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Stories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73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sentences that talk about phobia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Stories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369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Three </a:t>
            </a:r>
            <a:r>
              <a:rPr lang="en-US" dirty="0"/>
              <a:t>sentences that talk about phobia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30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Stories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623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/>
              <a:t>P</a:t>
            </a:r>
            <a:r>
              <a:rPr lang="en-US" dirty="0" smtClean="0"/>
              <a:t>hrases</a:t>
            </a:r>
            <a:endParaRPr lang="ru-RU" sz="5400" b="0" i="0" baseline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03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Three sentences that talk about phobia</a:t>
            </a:r>
            <a:endParaRPr lang="ru-RU" dirty="0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30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solidFill>
                  <a:schemeClr val="tx1"/>
                </a:solidFill>
              </a:rPr>
              <a:t>Stories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6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2590541" y="1873957"/>
            <a:ext cx="8885530" cy="2001892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Translate </a:t>
            </a:r>
            <a:r>
              <a:rPr lang="en-US" dirty="0"/>
              <a:t>the phrase</a:t>
            </a:r>
            <a:r>
              <a:rPr lang="en-US" dirty="0" smtClean="0"/>
              <a:t>:</a:t>
            </a:r>
          </a:p>
          <a:p>
            <a:pPr>
              <a:spcBef>
                <a:spcPts val="1000"/>
              </a:spcBef>
            </a:pPr>
            <a:r>
              <a:rPr lang="ru-RU" dirty="0" smtClean="0">
                <a:latin typeface="Calibri"/>
              </a:rPr>
              <a:t>«</a:t>
            </a:r>
            <a:r>
              <a:rPr lang="en-US" b="0" i="0" baseline="0" dirty="0" smtClean="0">
                <a:solidFill>
                  <a:schemeClr val="tx1"/>
                </a:solidFill>
                <a:latin typeface="Calibri"/>
              </a:rPr>
              <a:t>Being alone</a:t>
            </a:r>
            <a:r>
              <a:rPr lang="ru-RU" b="0" i="0" baseline="0" dirty="0" smtClean="0">
                <a:solidFill>
                  <a:schemeClr val="tx1"/>
                </a:solidFill>
                <a:latin typeface="Calibri"/>
              </a:rPr>
              <a:t>»</a:t>
            </a:r>
            <a:endParaRPr lang="ru-RU" b="0" i="0" baseline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 smtClean="0">
                <a:latin typeface="Calibri Light"/>
              </a:rPr>
              <a:t>Phrases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163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ru-RU" sz="3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Быть</a:t>
            </a:r>
            <a:r>
              <a:rPr lang="ru-RU" sz="3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одиноким.</a:t>
            </a: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 smtClean="0"/>
              <a:t>Phrases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917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914400">
              <a:spcBef>
                <a:spcPts val="1000"/>
              </a:spcBef>
              <a:buNone/>
            </a:pPr>
            <a:r>
              <a:rPr lang="ru-RU" sz="3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1) … </a:t>
            </a:r>
            <a:r>
              <a:rPr lang="en-US" sz="3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like a leaf</a:t>
            </a:r>
            <a:endParaRPr lang="en-US" dirty="0">
              <a:latin typeface="Calibri"/>
            </a:endParaRPr>
          </a:p>
          <a:p>
            <a:pPr marL="0" indent="0" algn="l" defTabSz="914400">
              <a:spcBef>
                <a:spcPts val="1000"/>
              </a:spcBef>
              <a:buNone/>
            </a:pPr>
            <a:r>
              <a:rPr lang="ru-RU" sz="3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2) </a:t>
            </a:r>
            <a:r>
              <a:rPr lang="en-US" sz="3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Heart</a:t>
            </a:r>
            <a:r>
              <a:rPr lang="en-US" sz="32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… faster</a:t>
            </a:r>
          </a:p>
          <a:p>
            <a:pPr marL="0" indent="0" algn="l" defTabSz="914400">
              <a:spcBef>
                <a:spcPts val="1000"/>
              </a:spcBef>
              <a:buNone/>
            </a:pPr>
            <a:r>
              <a:rPr lang="ru-RU" baseline="0" dirty="0" smtClean="0">
                <a:latin typeface="Calibri"/>
              </a:rPr>
              <a:t>3) </a:t>
            </a:r>
            <a:r>
              <a:rPr lang="en-US" baseline="0" dirty="0" smtClean="0">
                <a:latin typeface="Calibri"/>
              </a:rPr>
              <a:t>… out fears</a:t>
            </a:r>
            <a:endParaRPr lang="en-US" sz="3200" b="0" i="0" baseline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latin typeface="Calibri Light"/>
              </a:rPr>
              <a:t>Phrases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83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 algn="l" defTabSz="914400">
              <a:spcBef>
                <a:spcPts val="1000"/>
              </a:spcBef>
              <a:buAutoNum type="arabicParenR"/>
            </a:pPr>
            <a:r>
              <a:rPr lang="en-US" sz="3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Shake</a:t>
            </a:r>
          </a:p>
          <a:p>
            <a:pPr marL="514350" indent="-514350" algn="l" defTabSz="914400">
              <a:spcBef>
                <a:spcPts val="1000"/>
              </a:spcBef>
              <a:buAutoNum type="arabicParenR"/>
            </a:pPr>
            <a:r>
              <a:rPr lang="en-US" dirty="0" smtClean="0">
                <a:latin typeface="Calibri"/>
              </a:rPr>
              <a:t>Beats</a:t>
            </a:r>
          </a:p>
          <a:p>
            <a:pPr marL="514350" indent="-514350" algn="l" defTabSz="914400">
              <a:spcBef>
                <a:spcPts val="1000"/>
              </a:spcBef>
              <a:buAutoNum type="arabicParenR"/>
            </a:pPr>
            <a:r>
              <a:rPr lang="en-US" sz="32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Fight</a:t>
            </a:r>
          </a:p>
          <a:p>
            <a:pPr marL="514350" indent="-514350" algn="l" defTabSz="914400">
              <a:spcBef>
                <a:spcPts val="1000"/>
              </a:spcBef>
              <a:buAutoNum type="arabicParenR"/>
            </a:pPr>
            <a:endParaRPr lang="ru-RU" sz="32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/>
              <a:t>Phrases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675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5000" dirty="0"/>
              <a:t>Yell – shout</a:t>
            </a:r>
            <a:r>
              <a:rPr lang="ru-RU" sz="5000" dirty="0"/>
              <a:t>;</a:t>
            </a:r>
            <a:endParaRPr lang="en-US" sz="5000" dirty="0"/>
          </a:p>
          <a:p>
            <a:pPr>
              <a:spcBef>
                <a:spcPts val="1000"/>
              </a:spcBef>
            </a:pPr>
            <a:r>
              <a:rPr lang="en-US" sz="5000" dirty="0"/>
              <a:t>Teased - </a:t>
            </a:r>
            <a:r>
              <a:rPr lang="ru-RU" sz="5000" dirty="0"/>
              <a:t>?</a:t>
            </a:r>
            <a:endParaRPr lang="ru-RU" sz="5000" dirty="0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30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>
                <a:latin typeface="Calibri Light"/>
              </a:rPr>
              <a:t>Phrases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09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4000" dirty="0"/>
              <a:t>Laughed </a:t>
            </a:r>
            <a:r>
              <a:rPr lang="en-US" sz="4000" dirty="0" smtClean="0"/>
              <a:t>at</a:t>
            </a:r>
          </a:p>
          <a:p>
            <a:pPr>
              <a:spcBef>
                <a:spcPts val="1000"/>
              </a:spcBef>
            </a:pPr>
            <a:r>
              <a:rPr lang="en-US" sz="4000" dirty="0"/>
              <a:t/>
            </a:r>
            <a:br>
              <a:rPr lang="en-US" sz="4000" dirty="0"/>
            </a:br>
            <a:r>
              <a:rPr lang="ru-RU" sz="4000" dirty="0"/>
              <a:t>(вопить – кричать;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ru-RU" sz="4000" dirty="0"/>
              <a:t>дразнить – смеяться над</a:t>
            </a:r>
            <a:r>
              <a:rPr lang="en-US" sz="4000" dirty="0"/>
              <a:t> (</a:t>
            </a:r>
            <a:r>
              <a:rPr lang="ru-RU" sz="4000" dirty="0"/>
              <a:t>кем-то) )</a:t>
            </a:r>
            <a:endParaRPr lang="ru-RU" sz="4000" dirty="0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ru-RU" sz="4800" b="0" i="0" baseline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30</a:t>
            </a:r>
            <a:endParaRPr lang="ru-RU" sz="4800" b="0" i="0" baseline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en-US" dirty="0"/>
              <a:t>Phrases</a:t>
            </a:r>
            <a:endParaRPr lang="ru-RU" sz="2400" b="0" i="0" dirty="0">
              <a:solidFill>
                <a:schemeClr val="tx1"/>
              </a:solidFill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061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gra-viktorina_shablon">
  <a:themeElements>
    <a:clrScheme name="Настольная игра Colorful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FFFF"/>
      </a:hlink>
      <a:folHlink>
        <a:srgbClr val="65656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a:spPr>
      <a:bodyPr rtlCol="0" anchor="ctr"/>
      <a:lstStyle>
        <a:defPPr algn="ctr">
          <a:lnSpc>
            <a:spcPct val="90000"/>
          </a:lnSpc>
          <a:defRPr sz="2400" dirty="0" smtClean="0">
            <a:solidFill>
              <a:schemeClr val="bg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GameBoardColorful_16x9_TP104001205" id="{79A745F3-8376-4B39-A51C-4A55655D8418}" vid="{22E22CF6-1755-4575-A0C8-658FB9E2381E}"/>
    </a:ext>
  </a:extLst>
</a:theme>
</file>

<file path=ppt/theme/theme2.xml><?xml version="1.0" encoding="utf-8"?>
<a:theme xmlns:a="http://schemas.openxmlformats.org/drawingml/2006/main" name="Office Theme">
  <a:themeElements>
    <a:clrScheme name="Настольная игра Colorful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FFFF"/>
      </a:hlink>
      <a:folHlink>
        <a:srgbClr val="65656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Настольная игра Colorful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FFFF"/>
      </a:hlink>
      <a:folHlink>
        <a:srgbClr val="65656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d035d7d-02e5-4a00-8b62-9a556aabc7b5">english</DirectSourceMarket>
    <AssetId xmlns="9d035d7d-02e5-4a00-8b62-9a556aabc7b5">TP104001205</AssetId>
    <TPFriendlyName xmlns="9d035d7d-02e5-4a00-8b62-9a556aabc7b5" xsi:nil="true"/>
    <SourceTitle xmlns="9d035d7d-02e5-4a00-8b62-9a556aabc7b5" xsi:nil="true"/>
    <TPApplication xmlns="9d035d7d-02e5-4a00-8b62-9a556aabc7b5" xsi:nil="true"/>
    <TPLaunchHelpLink xmlns="9d035d7d-02e5-4a00-8b62-9a556aabc7b5" xsi:nil="true"/>
    <OpenTemplate xmlns="9d035d7d-02e5-4a00-8b62-9a556aabc7b5">true</OpenTemplate>
    <CrawlForDependencies xmlns="9d035d7d-02e5-4a00-8b62-9a556aabc7b5">false</CrawlForDependencies>
    <TrustLevel xmlns="9d035d7d-02e5-4a00-8b62-9a556aabc7b5">1 Microsoft Managed Content</TrustLevel>
    <FeatureTagsTaxHTField0 xmlns="9d035d7d-02e5-4a00-8b62-9a556aabc7b5">
      <Terms xmlns="http://schemas.microsoft.com/office/infopath/2007/PartnerControls"/>
    </FeatureTagsTaxHTField0>
    <PublishStatusLookup xmlns="9d035d7d-02e5-4a00-8b62-9a556aabc7b5">
      <Value>488401</Value>
    </PublishStatusLookup>
    <LocLastLocAttemptVersionLookup xmlns="9d035d7d-02e5-4a00-8b62-9a556aabc7b5" xsi:nil="true"/>
    <CampaignTagsTaxHTField0 xmlns="9d035d7d-02e5-4a00-8b62-9a556aabc7b5">
      <Terms xmlns="http://schemas.microsoft.com/office/infopath/2007/PartnerControls"/>
    </CampaignTagsTaxHTField0>
    <IsSearchable xmlns="9d035d7d-02e5-4a00-8b62-9a556aabc7b5">true</IsSearchable>
    <TPNamespace xmlns="9d035d7d-02e5-4a00-8b62-9a556aabc7b5" xsi:nil="true"/>
    <TemplateTemplateType xmlns="9d035d7d-02e5-4a00-8b62-9a556aabc7b5">PowerPoint Presentation Template</TemplateTemplateType>
    <Markets xmlns="9d035d7d-02e5-4a00-8b62-9a556aabc7b5"/>
    <OriginalSourceMarket xmlns="9d035d7d-02e5-4a00-8b62-9a556aabc7b5">english</OriginalSourceMarket>
    <TPInstallLocation xmlns="9d035d7d-02e5-4a00-8b62-9a556aabc7b5" xsi:nil="true"/>
    <LocMarketGroupTiers2 xmlns="9d035d7d-02e5-4a00-8b62-9a556aabc7b5" xsi:nil="true"/>
    <TPAppVersion xmlns="9d035d7d-02e5-4a00-8b62-9a556aabc7b5" xsi:nil="true"/>
    <TPCommandLine xmlns="9d035d7d-02e5-4a00-8b62-9a556aabc7b5" xsi:nil="true"/>
    <APAuthor xmlns="9d035d7d-02e5-4a00-8b62-9a556aabc7b5">
      <UserInfo>
        <DisplayName>System Account</DisplayName>
        <AccountId>1073741823</AccountId>
        <AccountType/>
      </UserInfo>
    </APAuthor>
    <EditorialStatus xmlns="9d035d7d-02e5-4a00-8b62-9a556aabc7b5">Complete</EditorialStatus>
    <PublishTargets xmlns="9d035d7d-02e5-4a00-8b62-9a556aabc7b5">OfficeOnlineVNext</PublishTargets>
    <TPLaunchHelpLinkType xmlns="9d035d7d-02e5-4a00-8b62-9a556aabc7b5">Template</TPLaunchHelpLinkType>
    <ScenarioTagsTaxHTField0 xmlns="9d035d7d-02e5-4a00-8b62-9a556aabc7b5">
      <Terms xmlns="http://schemas.microsoft.com/office/infopath/2007/PartnerControls"/>
    </ScenarioTagsTaxHTField0>
    <OriginalRelease xmlns="9d035d7d-02e5-4a00-8b62-9a556aabc7b5">15</OriginalRelease>
    <AssetStart xmlns="9d035d7d-02e5-4a00-8b62-9a556aabc7b5">2013-01-21T09:35:00+00:00</AssetStart>
    <LocalizationTagsTaxHTField0 xmlns="9d035d7d-02e5-4a00-8b62-9a556aabc7b5">
      <Terms xmlns="http://schemas.microsoft.com/office/infopath/2007/PartnerControls"/>
    </LocalizationTagsTaxHTField0>
    <TPClientViewer xmlns="9d035d7d-02e5-4a00-8b62-9a556aabc7b5" xsi:nil="true"/>
    <CSXHash xmlns="9d035d7d-02e5-4a00-8b62-9a556aabc7b5" xsi:nil="true"/>
    <IsDeleted xmlns="9d035d7d-02e5-4a00-8b62-9a556aabc7b5">false</IsDeleted>
    <ShowIn xmlns="9d035d7d-02e5-4a00-8b62-9a556aabc7b5">Show everywhere</ShowIn>
    <UANotes xmlns="9d035d7d-02e5-4a00-8b62-9a556aabc7b5" xsi:nil="true"/>
    <TemplateStatus xmlns="9d035d7d-02e5-4a00-8b62-9a556aabc7b5">Complete</TemplateStatus>
    <Downloads xmlns="9d035d7d-02e5-4a00-8b62-9a556aabc7b5">0</Downloads>
    <InternalTagsTaxHTField0 xmlns="9d035d7d-02e5-4a00-8b62-9a556aabc7b5">
      <Terms xmlns="http://schemas.microsoft.com/office/infopath/2007/PartnerControls"/>
    </InternalTagsTaxHTField0>
    <TPExecutable xmlns="9d035d7d-02e5-4a00-8b62-9a556aabc7b5" xsi:nil="true"/>
    <AssetType xmlns="9d035d7d-02e5-4a00-8b62-9a556aabc7b5">TP</AssetType>
    <Milestone xmlns="9d035d7d-02e5-4a00-8b62-9a556aabc7b5" xsi:nil="true"/>
    <OriginAsset xmlns="9d035d7d-02e5-4a00-8b62-9a556aabc7b5" xsi:nil="true"/>
    <TPComponent xmlns="9d035d7d-02e5-4a00-8b62-9a556aabc7b5" xsi:nil="true"/>
    <ApprovalStatus xmlns="9d035d7d-02e5-4a00-8b62-9a556aabc7b5">InProgress</ApprovalStatus>
    <BlockPublish xmlns="9d035d7d-02e5-4a00-8b62-9a556aabc7b5">false</BlockPublish>
    <EditorialTags xmlns="9d035d7d-02e5-4a00-8b62-9a556aabc7b5" xsi:nil="true"/>
    <MarketSpecific xmlns="9d035d7d-02e5-4a00-8b62-9a556aabc7b5">false</MarketSpecific>
    <LocComments xmlns="9d035d7d-02e5-4a00-8b62-9a556aabc7b5" xsi:nil="true"/>
    <VoteCount xmlns="9d035d7d-02e5-4a00-8b62-9a556aabc7b5" xsi:nil="true"/>
    <HandoffToMSDN xmlns="9d035d7d-02e5-4a00-8b62-9a556aabc7b5" xsi:nil="true"/>
    <IntlLangReview xmlns="9d035d7d-02e5-4a00-8b62-9a556aabc7b5">false</IntlLangReview>
    <NumericId xmlns="9d035d7d-02e5-4a00-8b62-9a556aabc7b5" xsi:nil="true"/>
    <OOCacheId xmlns="9d035d7d-02e5-4a00-8b62-9a556aabc7b5" xsi:nil="true"/>
    <ClipArtFilename xmlns="9d035d7d-02e5-4a00-8b62-9a556aabc7b5" xsi:nil="true"/>
    <LastHandOff xmlns="9d035d7d-02e5-4a00-8b62-9a556aabc7b5" xsi:nil="true"/>
    <Providers xmlns="9d035d7d-02e5-4a00-8b62-9a556aabc7b5" xsi:nil="true"/>
    <UALocComments xmlns="9d035d7d-02e5-4a00-8b62-9a556aabc7b5" xsi:nil="true"/>
    <DSATActionTaken xmlns="9d035d7d-02e5-4a00-8b62-9a556aabc7b5" xsi:nil="true"/>
    <PolicheckWords xmlns="9d035d7d-02e5-4a00-8b62-9a556aabc7b5" xsi:nil="true"/>
    <TaxCatchAll xmlns="9d035d7d-02e5-4a00-8b62-9a556aabc7b5"/>
    <BugNumber xmlns="9d035d7d-02e5-4a00-8b62-9a556aabc7b5" xsi:nil="true"/>
    <LocRecommendedHandoff xmlns="9d035d7d-02e5-4a00-8b62-9a556aabc7b5" xsi:nil="true"/>
    <ThumbnailAssetId xmlns="9d035d7d-02e5-4a00-8b62-9a556aabc7b5" xsi:nil="true"/>
    <UALocRecommendation xmlns="9d035d7d-02e5-4a00-8b62-9a556aabc7b5">Localize</UALocRecommendation>
    <APEditor xmlns="9d035d7d-02e5-4a00-8b62-9a556aabc7b5">
      <UserInfo>
        <DisplayName/>
        <AccountId xsi:nil="true"/>
        <AccountType/>
      </UserInfo>
    </APEditor>
    <PrimaryImageGen xmlns="9d035d7d-02e5-4a00-8b62-9a556aabc7b5">false</PrimaryImageGen>
    <Manager xmlns="9d035d7d-02e5-4a00-8b62-9a556aabc7b5" xsi:nil="true"/>
    <ParentAssetId xmlns="9d035d7d-02e5-4a00-8b62-9a556aabc7b5" xsi:nil="true"/>
    <SubmitterId xmlns="9d035d7d-02e5-4a00-8b62-9a556aabc7b5" xsi:nil="true"/>
    <APDescription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BusinessGroup xmlns="9d035d7d-02e5-4a00-8b62-9a556aabc7b5" xsi:nil="true"/>
    <RecommendationsModifier xmlns="9d035d7d-02e5-4a00-8b62-9a556aabc7b5" xsi:nil="true"/>
    <Component xmlns="91e8d559-4d54-460d-ba58-5d5027f88b4d" xsi:nil="true"/>
    <AcquiredFrom xmlns="9d035d7d-02e5-4a00-8b62-9a556aabc7b5">Internal MS</AcquiredFrom>
    <CSXSubmissionMarket xmlns="9d035d7d-02e5-4a00-8b62-9a556aabc7b5" xsi:nil="true"/>
    <ArtSampleDocs xmlns="9d035d7d-02e5-4a00-8b62-9a556aabc7b5" xsi:nil="true"/>
    <IntlLangReviewDate xmlns="9d035d7d-02e5-4a00-8b62-9a556aabc7b5" xsi:nil="true"/>
    <AverageRating xmlns="9d035d7d-02e5-4a00-8b62-9a556aabc7b5" xsi:nil="true"/>
    <FriendlyTitle xmlns="9d035d7d-02e5-4a00-8b62-9a556aabc7b5" xsi:nil="true"/>
    <LastModifiedDateTime xmlns="9d035d7d-02e5-4a00-8b62-9a556aabc7b5" xsi:nil="true"/>
    <LegacyData xmlns="9d035d7d-02e5-4a00-8b62-9a556aabc7b5" xsi:nil="true"/>
    <LocManualTestRequired xmlns="9d035d7d-02e5-4a00-8b62-9a556aabc7b5">false</LocManualTestRequired>
    <TimesCloned xmlns="9d035d7d-02e5-4a00-8b62-9a556aabc7b5" xsi:nil="true"/>
    <ContentItem xmlns="9d035d7d-02e5-4a00-8b62-9a556aabc7b5" xsi:nil="true"/>
    <UACurrentWords xmlns="9d035d7d-02e5-4a00-8b62-9a556aabc7b5" xsi:nil="true"/>
    <AssetExpire xmlns="9d035d7d-02e5-4a00-8b62-9a556aabc7b5">2029-01-01T00:00:00+00:00</AssetExpire>
    <MachineTranslated xmlns="9d035d7d-02e5-4a00-8b62-9a556aabc7b5">false</MachineTranslated>
    <OutputCachingOn xmlns="9d035d7d-02e5-4a00-8b62-9a556aabc7b5">false</OutputCachingOn>
    <PlannedPubDate xmlns="9d035d7d-02e5-4a00-8b62-9a556aabc7b5" xsi:nil="true"/>
    <Description0 xmlns="91e8d559-4d54-460d-ba58-5d5027f88b4d" xsi:nil="true"/>
    <CSXUpdate xmlns="9d035d7d-02e5-4a00-8b62-9a556aabc7b5">false</CSXUpdate>
    <IntlLangReviewer xmlns="9d035d7d-02e5-4a00-8b62-9a556aabc7b5" xsi:nil="true"/>
    <IntlLocPriority xmlns="9d035d7d-02e5-4a00-8b62-9a556aabc7b5" xsi:nil="true"/>
    <CSXSubmissionDate xmlns="9d035d7d-02e5-4a00-8b62-9a556aabc7b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858C1A-7571-4329-8967-6E3570B9F2C5}">
  <ds:schemaRefs>
    <ds:schemaRef ds:uri="http://schemas.microsoft.com/office/2006/metadata/properties"/>
    <ds:schemaRef ds:uri="http://schemas.microsoft.com/office/infopath/2007/PartnerControls"/>
    <ds:schemaRef ds:uri="9d035d7d-02e5-4a00-8b62-9a556aabc7b5"/>
    <ds:schemaRef ds:uri="91e8d559-4d54-460d-ba58-5d5027f88b4d"/>
  </ds:schemaRefs>
</ds:datastoreItem>
</file>

<file path=customXml/itemProps2.xml><?xml version="1.0" encoding="utf-8"?>
<ds:datastoreItem xmlns:ds="http://schemas.openxmlformats.org/officeDocument/2006/customXml" ds:itemID="{E53AB556-06BF-4F6C-964D-E4806431F6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84E6C3-FD31-4292-A16D-85C68137AC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igra-viktorina_shablon</Template>
  <TotalTime>0</TotalTime>
  <Words>258</Words>
  <Application>Microsoft Office PowerPoint</Application>
  <PresentationFormat>Произвольный</PresentationFormat>
  <Paragraphs>107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igra-viktorina_shablon</vt:lpstr>
      <vt:lpstr>Презентация PowerPoint</vt:lpstr>
      <vt:lpstr>Презентация PowerPoint</vt:lpstr>
      <vt:lpstr>Phrases</vt:lpstr>
      <vt:lpstr>Phrases</vt:lpstr>
      <vt:lpstr>Phrases</vt:lpstr>
      <vt:lpstr>Phrases</vt:lpstr>
      <vt:lpstr>Phrases</vt:lpstr>
      <vt:lpstr>Phrases</vt:lpstr>
      <vt:lpstr>Phrases</vt:lpstr>
      <vt:lpstr>Сorrect spelling</vt:lpstr>
      <vt:lpstr>Correct spelling</vt:lpstr>
      <vt:lpstr>Correct spelling</vt:lpstr>
      <vt:lpstr>Correct spelling</vt:lpstr>
      <vt:lpstr>Correct spelling</vt:lpstr>
      <vt:lpstr>Correct spelling</vt:lpstr>
      <vt:lpstr>Correct spelling</vt:lpstr>
      <vt:lpstr>Translate</vt:lpstr>
      <vt:lpstr>Translate</vt:lpstr>
      <vt:lpstr>Translate</vt:lpstr>
      <vt:lpstr>Translate</vt:lpstr>
      <vt:lpstr>Translate</vt:lpstr>
      <vt:lpstr>Translate</vt:lpstr>
      <vt:lpstr>Translate</vt:lpstr>
      <vt:lpstr>Stories</vt:lpstr>
      <vt:lpstr>Stories</vt:lpstr>
      <vt:lpstr>Stories</vt:lpstr>
      <vt:lpstr>Stories</vt:lpstr>
      <vt:lpstr>Stories</vt:lpstr>
      <vt:lpstr>Stories</vt:lpstr>
      <vt:lpstr>Stories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2023-03-18T13:53:33Z</dcterms:created>
  <dcterms:modified xsi:type="dcterms:W3CDTF">2023-03-18T16:33:35Z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CategoryTags">
    <vt:lpwstr/>
  </property>
  <property fmtid="{D5CDD505-2E9C-101B-9397-08002B2CF9AE}" pid="3" name="InternalTags">
    <vt:lpwstr/>
  </property>
  <property fmtid="{D5CDD505-2E9C-101B-9397-08002B2CF9AE}" pid="4" name="CampaignTags">
    <vt:lpwstr/>
  </property>
  <property fmtid="{D5CDD505-2E9C-101B-9397-08002B2CF9AE}" pid="5" name="ContentTypeId">
    <vt:lpwstr>0x010100BB2780C3CC07BD4BAA623FF9571645580400D1570604EA743043A2641365C0E91715</vt:lpwstr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HiddenCategoryTagsTaxHTField0">
    <vt:lpwstr/>
  </property>
  <property fmtid="{D5CDD505-2E9C-101B-9397-08002B2CF9AE}" pid="9" name="CategoryTags">
    <vt:lpwstr/>
  </property>
  <property fmtid="{D5CDD505-2E9C-101B-9397-08002B2CF9AE}" pid="10" name="ScenarioTags">
    <vt:lpwstr/>
  </property>
  <property fmtid="{D5CDD505-2E9C-101B-9397-08002B2CF9AE}" pid="11" name="CategoryTagsTaxHTField0">
    <vt:lpwstr/>
  </property>
</Properties>
</file>