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E20A"/>
    <a:srgbClr val="C2FB9B"/>
    <a:srgbClr val="CB21B7"/>
    <a:srgbClr val="DBD61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8E21C-1FE7-487D-A751-0118E58525A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E557CC-4435-4499-88EE-C1FB129BC419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ПОДРОСТОК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345A0B2A-F954-4E0C-912F-4F6DEA1EABD4}" type="parTrans" cxnId="{0A3E4BFD-B51B-4F76-8049-2DD84DDBC117}">
      <dgm:prSet/>
      <dgm:spPr/>
      <dgm:t>
        <a:bodyPr/>
        <a:lstStyle/>
        <a:p>
          <a:endParaRPr lang="ru-RU"/>
        </a:p>
      </dgm:t>
    </dgm:pt>
    <dgm:pt modelId="{77E5D94A-903A-4DFD-BFD1-8CBEB7950C91}" type="sibTrans" cxnId="{0A3E4BFD-B51B-4F76-8049-2DD84DDBC117}">
      <dgm:prSet/>
      <dgm:spPr/>
      <dgm:t>
        <a:bodyPr/>
        <a:lstStyle/>
        <a:p>
          <a:endParaRPr lang="ru-RU"/>
        </a:p>
      </dgm:t>
    </dgm:pt>
    <dgm:pt modelId="{2CDCE187-DEC1-4490-82B8-8DD7A4A07175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кризис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F8AA9004-3F45-448B-93FC-095B8B99D2DB}" type="parTrans" cxnId="{96614D37-1058-4EC2-BBAB-8A7050B4B3D4}">
      <dgm:prSet/>
      <dgm:spPr/>
      <dgm:t>
        <a:bodyPr/>
        <a:lstStyle/>
        <a:p>
          <a:endParaRPr lang="ru-RU"/>
        </a:p>
      </dgm:t>
    </dgm:pt>
    <dgm:pt modelId="{3255CFF3-BD3F-4C32-9741-DBF19E2724E4}" type="sibTrans" cxnId="{96614D37-1058-4EC2-BBAB-8A7050B4B3D4}">
      <dgm:prSet/>
      <dgm:spPr/>
      <dgm:t>
        <a:bodyPr/>
        <a:lstStyle/>
        <a:p>
          <a:endParaRPr lang="ru-RU"/>
        </a:p>
      </dgm:t>
    </dgm:pt>
    <dgm:pt modelId="{85AC215C-B1B3-4BCC-98A6-8FA0F68671C0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упрямство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4656E801-1010-41A8-9CD8-85AC33BF8A18}" type="parTrans" cxnId="{E811A8F8-891F-4FF0-BA7A-92437B98074E}">
      <dgm:prSet/>
      <dgm:spPr/>
      <dgm:t>
        <a:bodyPr/>
        <a:lstStyle/>
        <a:p>
          <a:endParaRPr lang="ru-RU"/>
        </a:p>
      </dgm:t>
    </dgm:pt>
    <dgm:pt modelId="{CA3B7081-1B18-4BF9-9698-78877E075443}" type="sibTrans" cxnId="{E811A8F8-891F-4FF0-BA7A-92437B98074E}">
      <dgm:prSet/>
      <dgm:spPr/>
      <dgm:t>
        <a:bodyPr/>
        <a:lstStyle/>
        <a:p>
          <a:endParaRPr lang="ru-RU"/>
        </a:p>
      </dgm:t>
    </dgm:pt>
    <dgm:pt modelId="{929CE0AD-5D41-4065-B765-CECFC1F7956C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хамство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40F88CD1-16CB-4122-AA4B-A165A63AB722}" type="parTrans" cxnId="{59CED9F1-40D8-4F95-A1F1-7B05FA28E389}">
      <dgm:prSet/>
      <dgm:spPr/>
      <dgm:t>
        <a:bodyPr/>
        <a:lstStyle/>
        <a:p>
          <a:endParaRPr lang="ru-RU"/>
        </a:p>
      </dgm:t>
    </dgm:pt>
    <dgm:pt modelId="{DF5761A6-3DEA-44C5-B526-87331726C73D}" type="sibTrans" cxnId="{59CED9F1-40D8-4F95-A1F1-7B05FA28E389}">
      <dgm:prSet/>
      <dgm:spPr/>
      <dgm:t>
        <a:bodyPr/>
        <a:lstStyle/>
        <a:p>
          <a:endParaRPr lang="ru-RU"/>
        </a:p>
      </dgm:t>
    </dgm:pt>
    <dgm:pt modelId="{8BF8D505-0ADC-499E-9481-2FF0E12CF23A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протест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01811459-5028-4833-8BB4-7BE5A760D766}" type="parTrans" cxnId="{8BAC18FD-EF8A-4518-81E0-95062404DDC0}">
      <dgm:prSet/>
      <dgm:spPr/>
      <dgm:t>
        <a:bodyPr/>
        <a:lstStyle/>
        <a:p>
          <a:endParaRPr lang="ru-RU"/>
        </a:p>
      </dgm:t>
    </dgm:pt>
    <dgm:pt modelId="{DF9B1CA8-EB5C-4AE4-A534-D5E4588761E8}" type="sibTrans" cxnId="{8BAC18FD-EF8A-4518-81E0-95062404DDC0}">
      <dgm:prSet/>
      <dgm:spPr/>
      <dgm:t>
        <a:bodyPr/>
        <a:lstStyle/>
        <a:p>
          <a:endParaRPr lang="ru-RU"/>
        </a:p>
      </dgm:t>
    </dgm:pt>
    <dgm:pt modelId="{0501A284-45E8-499C-9D90-ECCBC3B44571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крики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E758E49E-5399-4AAF-B3CF-F35DFB5B355D}" type="parTrans" cxnId="{AC47C86B-4212-42E4-BBF1-5FC01C07B90E}">
      <dgm:prSet/>
      <dgm:spPr/>
      <dgm:t>
        <a:bodyPr/>
        <a:lstStyle/>
        <a:p>
          <a:endParaRPr lang="ru-RU"/>
        </a:p>
      </dgm:t>
    </dgm:pt>
    <dgm:pt modelId="{3B5A6EED-0C44-42A5-B66C-8BC8BE0B3655}" type="sibTrans" cxnId="{AC47C86B-4212-42E4-BBF1-5FC01C07B90E}">
      <dgm:prSet/>
      <dgm:spPr/>
      <dgm:t>
        <a:bodyPr/>
        <a:lstStyle/>
        <a:p>
          <a:endParaRPr lang="ru-RU"/>
        </a:p>
      </dgm:t>
    </dgm:pt>
    <dgm:pt modelId="{6610FCD8-981D-4444-9401-66399AE2822E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курение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16DF2A63-65C2-4567-92CE-AA87470642DA}" type="parTrans" cxnId="{DFF6C544-F899-415A-9019-0259525CF214}">
      <dgm:prSet/>
      <dgm:spPr/>
      <dgm:t>
        <a:bodyPr/>
        <a:lstStyle/>
        <a:p>
          <a:endParaRPr lang="ru-RU"/>
        </a:p>
      </dgm:t>
    </dgm:pt>
    <dgm:pt modelId="{C6534F0E-78D8-42A5-8FB3-7AF44B9E6484}" type="sibTrans" cxnId="{DFF6C544-F899-415A-9019-0259525CF214}">
      <dgm:prSet/>
      <dgm:spPr/>
      <dgm:t>
        <a:bodyPr/>
        <a:lstStyle/>
        <a:p>
          <a:endParaRPr lang="ru-RU"/>
        </a:p>
      </dgm:t>
    </dgm:pt>
    <dgm:pt modelId="{4A57AB88-6E9A-4447-A93E-1D34279D0984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половое созревание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47EC0D27-4750-46F5-8D13-45888FA3AE02}" type="parTrans" cxnId="{A3A6B313-0F3A-46D1-A27A-7AB12F7463AC}">
      <dgm:prSet/>
      <dgm:spPr/>
      <dgm:t>
        <a:bodyPr/>
        <a:lstStyle/>
        <a:p>
          <a:endParaRPr lang="ru-RU"/>
        </a:p>
      </dgm:t>
    </dgm:pt>
    <dgm:pt modelId="{C14C0D6F-9F70-401E-B5BC-E201FE2E1E24}" type="sibTrans" cxnId="{A3A6B313-0F3A-46D1-A27A-7AB12F7463AC}">
      <dgm:prSet/>
      <dgm:spPr/>
      <dgm:t>
        <a:bodyPr/>
        <a:lstStyle/>
        <a:p>
          <a:endParaRPr lang="ru-RU"/>
        </a:p>
      </dgm:t>
    </dgm:pt>
    <dgm:pt modelId="{5ABD5E01-CEA4-44C1-B1CA-C2F6A39019E5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err="1" smtClean="0">
              <a:latin typeface="Times New Roman" pitchFamily="18" charset="0"/>
              <a:cs typeface="Times New Roman" pitchFamily="18" charset="0"/>
            </a:rPr>
            <a:t>хулиган-ство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1C3B5424-80EF-4DEF-BE13-C378ABB9AE66}" type="parTrans" cxnId="{D66A9644-C01F-4C4A-BA9C-CB98DAA33907}">
      <dgm:prSet/>
      <dgm:spPr/>
      <dgm:t>
        <a:bodyPr/>
        <a:lstStyle/>
        <a:p>
          <a:endParaRPr lang="ru-RU"/>
        </a:p>
      </dgm:t>
    </dgm:pt>
    <dgm:pt modelId="{14D8AB4E-DB59-4CE2-9E15-C6234C9CD593}" type="sibTrans" cxnId="{D66A9644-C01F-4C4A-BA9C-CB98DAA33907}">
      <dgm:prSet/>
      <dgm:spPr/>
      <dgm:t>
        <a:bodyPr/>
        <a:lstStyle/>
        <a:p>
          <a:endParaRPr lang="ru-RU"/>
        </a:p>
      </dgm:t>
    </dgm:pt>
    <dgm:pt modelId="{2FCC194A-96F9-4733-A37E-F9534636BDE7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двойки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86F8B62C-6E72-45F5-A4CF-CA603E923430}" type="parTrans" cxnId="{8E316739-B7A7-4C9A-944B-2661B83A7FED}">
      <dgm:prSet/>
      <dgm:spPr/>
      <dgm:t>
        <a:bodyPr/>
        <a:lstStyle/>
        <a:p>
          <a:endParaRPr lang="ru-RU"/>
        </a:p>
      </dgm:t>
    </dgm:pt>
    <dgm:pt modelId="{BEC77BCC-791E-40E2-A4A7-456AB4EB3500}" type="sibTrans" cxnId="{8E316739-B7A7-4C9A-944B-2661B83A7FED}">
      <dgm:prSet/>
      <dgm:spPr/>
      <dgm:t>
        <a:bodyPr/>
        <a:lstStyle/>
        <a:p>
          <a:endParaRPr lang="ru-RU"/>
        </a:p>
      </dgm:t>
    </dgm:pt>
    <dgm:pt modelId="{420009C5-6B9F-42D2-BB2F-F3BD0C5AE6D6}" type="pres">
      <dgm:prSet presAssocID="{AFC8E21C-1FE7-487D-A751-0118E58525A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07D6BB-0B63-412C-9603-4B27634AEBC5}" type="pres">
      <dgm:prSet presAssocID="{1DE557CC-4435-4499-88EE-C1FB129BC419}" presName="centerShape" presStyleLbl="node0" presStyleIdx="0" presStyleCnt="1"/>
      <dgm:spPr/>
      <dgm:t>
        <a:bodyPr/>
        <a:lstStyle/>
        <a:p>
          <a:endParaRPr lang="ru-RU"/>
        </a:p>
      </dgm:t>
    </dgm:pt>
    <dgm:pt modelId="{907154BB-D368-4A5B-8087-20856E50A430}" type="pres">
      <dgm:prSet presAssocID="{F8AA9004-3F45-448B-93FC-095B8B99D2DB}" presName="parTrans" presStyleLbl="sibTrans2D1" presStyleIdx="0" presStyleCnt="9"/>
      <dgm:spPr/>
    </dgm:pt>
    <dgm:pt modelId="{247B0C69-8691-456F-AF26-4D12ACF458D8}" type="pres">
      <dgm:prSet presAssocID="{F8AA9004-3F45-448B-93FC-095B8B99D2DB}" presName="connectorText" presStyleLbl="sibTrans2D1" presStyleIdx="0" presStyleCnt="9"/>
      <dgm:spPr/>
    </dgm:pt>
    <dgm:pt modelId="{54588AFD-260A-4F9D-8F7C-B043A599D36D}" type="pres">
      <dgm:prSet presAssocID="{2CDCE187-DEC1-4490-82B8-8DD7A4A07175}" presName="node" presStyleLbl="node1" presStyleIdx="0" presStyleCnt="9">
        <dgm:presLayoutVars>
          <dgm:bulletEnabled val="1"/>
        </dgm:presLayoutVars>
      </dgm:prSet>
      <dgm:spPr/>
    </dgm:pt>
    <dgm:pt modelId="{4C51BB3A-9D10-4A92-9BFA-7ECA973700C4}" type="pres">
      <dgm:prSet presAssocID="{4656E801-1010-41A8-9CD8-85AC33BF8A18}" presName="parTrans" presStyleLbl="sibTrans2D1" presStyleIdx="1" presStyleCnt="9"/>
      <dgm:spPr/>
    </dgm:pt>
    <dgm:pt modelId="{4654A680-3D95-4920-B2A2-EEC15CA1CFBD}" type="pres">
      <dgm:prSet presAssocID="{4656E801-1010-41A8-9CD8-85AC33BF8A18}" presName="connectorText" presStyleLbl="sibTrans2D1" presStyleIdx="1" presStyleCnt="9"/>
      <dgm:spPr/>
    </dgm:pt>
    <dgm:pt modelId="{1AC93157-B6AF-4A5B-832A-13F1AF63E66F}" type="pres">
      <dgm:prSet presAssocID="{85AC215C-B1B3-4BCC-98A6-8FA0F68671C0}" presName="node" presStyleLbl="node1" presStyleIdx="1" presStyleCnt="9">
        <dgm:presLayoutVars>
          <dgm:bulletEnabled val="1"/>
        </dgm:presLayoutVars>
      </dgm:prSet>
      <dgm:spPr/>
    </dgm:pt>
    <dgm:pt modelId="{74B631C9-7D94-4501-B193-19EEFFAFF844}" type="pres">
      <dgm:prSet presAssocID="{40F88CD1-16CB-4122-AA4B-A165A63AB722}" presName="parTrans" presStyleLbl="sibTrans2D1" presStyleIdx="2" presStyleCnt="9"/>
      <dgm:spPr/>
    </dgm:pt>
    <dgm:pt modelId="{38913674-7F75-4E0F-8B13-1179E043DB78}" type="pres">
      <dgm:prSet presAssocID="{40F88CD1-16CB-4122-AA4B-A165A63AB722}" presName="connectorText" presStyleLbl="sibTrans2D1" presStyleIdx="2" presStyleCnt="9"/>
      <dgm:spPr/>
    </dgm:pt>
    <dgm:pt modelId="{B0618EB5-653B-4F02-8B76-EF47B4F29191}" type="pres">
      <dgm:prSet presAssocID="{929CE0AD-5D41-4065-B765-CECFC1F7956C}" presName="node" presStyleLbl="node1" presStyleIdx="2" presStyleCnt="9">
        <dgm:presLayoutVars>
          <dgm:bulletEnabled val="1"/>
        </dgm:presLayoutVars>
      </dgm:prSet>
      <dgm:spPr/>
    </dgm:pt>
    <dgm:pt modelId="{2194DCF4-345B-4335-8B47-EA7697CB8528}" type="pres">
      <dgm:prSet presAssocID="{01811459-5028-4833-8BB4-7BE5A760D766}" presName="parTrans" presStyleLbl="sibTrans2D1" presStyleIdx="3" presStyleCnt="9"/>
      <dgm:spPr/>
    </dgm:pt>
    <dgm:pt modelId="{93AB0C4C-355F-4E67-BC22-6961214FA604}" type="pres">
      <dgm:prSet presAssocID="{01811459-5028-4833-8BB4-7BE5A760D766}" presName="connectorText" presStyleLbl="sibTrans2D1" presStyleIdx="3" presStyleCnt="9"/>
      <dgm:spPr/>
    </dgm:pt>
    <dgm:pt modelId="{5012B0BA-E26A-429F-8278-5EF2AF74EC02}" type="pres">
      <dgm:prSet presAssocID="{8BF8D505-0ADC-499E-9481-2FF0E12CF23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7B3AC-A4F0-44DB-AEF7-9174E79A8785}" type="pres">
      <dgm:prSet presAssocID="{E758E49E-5399-4AAF-B3CF-F35DFB5B355D}" presName="parTrans" presStyleLbl="sibTrans2D1" presStyleIdx="4" presStyleCnt="9"/>
      <dgm:spPr/>
    </dgm:pt>
    <dgm:pt modelId="{E81D715F-6CEE-42BA-B5B1-D90876950409}" type="pres">
      <dgm:prSet presAssocID="{E758E49E-5399-4AAF-B3CF-F35DFB5B355D}" presName="connectorText" presStyleLbl="sibTrans2D1" presStyleIdx="4" presStyleCnt="9"/>
      <dgm:spPr/>
    </dgm:pt>
    <dgm:pt modelId="{EA90708D-AFAA-4B01-8838-BE1DE4AD3EBC}" type="pres">
      <dgm:prSet presAssocID="{0501A284-45E8-499C-9D90-ECCBC3B4457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D58AC1-C91A-4DE8-927F-35C47092318A}" type="pres">
      <dgm:prSet presAssocID="{16DF2A63-65C2-4567-92CE-AA87470642DA}" presName="parTrans" presStyleLbl="sibTrans2D1" presStyleIdx="5" presStyleCnt="9"/>
      <dgm:spPr/>
    </dgm:pt>
    <dgm:pt modelId="{E820C7CB-3304-4209-AFBE-0FF5DD7DEEAF}" type="pres">
      <dgm:prSet presAssocID="{16DF2A63-65C2-4567-92CE-AA87470642DA}" presName="connectorText" presStyleLbl="sibTrans2D1" presStyleIdx="5" presStyleCnt="9"/>
      <dgm:spPr/>
    </dgm:pt>
    <dgm:pt modelId="{A5692673-2F57-4E05-9936-816C414EE1D4}" type="pres">
      <dgm:prSet presAssocID="{6610FCD8-981D-4444-9401-66399AE2822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85D19C-70FA-43C3-BDA5-8D9D698E8A27}" type="pres">
      <dgm:prSet presAssocID="{47EC0D27-4750-46F5-8D13-45888FA3AE02}" presName="parTrans" presStyleLbl="sibTrans2D1" presStyleIdx="6" presStyleCnt="9"/>
      <dgm:spPr/>
    </dgm:pt>
    <dgm:pt modelId="{BA89DD67-3629-4B62-A0F6-37FB46E41C20}" type="pres">
      <dgm:prSet presAssocID="{47EC0D27-4750-46F5-8D13-45888FA3AE02}" presName="connectorText" presStyleLbl="sibTrans2D1" presStyleIdx="6" presStyleCnt="9"/>
      <dgm:spPr/>
    </dgm:pt>
    <dgm:pt modelId="{9C280CDC-3382-4D17-9912-A61568408B4A}" type="pres">
      <dgm:prSet presAssocID="{4A57AB88-6E9A-4447-A93E-1D34279D098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4FE55D-ADAF-4CD9-8F85-FB4D6B0C371F}" type="pres">
      <dgm:prSet presAssocID="{1C3B5424-80EF-4DEF-BE13-C378ABB9AE66}" presName="parTrans" presStyleLbl="sibTrans2D1" presStyleIdx="7" presStyleCnt="9"/>
      <dgm:spPr/>
    </dgm:pt>
    <dgm:pt modelId="{39E3D34D-8545-4273-AE1B-A1D266643E53}" type="pres">
      <dgm:prSet presAssocID="{1C3B5424-80EF-4DEF-BE13-C378ABB9AE66}" presName="connectorText" presStyleLbl="sibTrans2D1" presStyleIdx="7" presStyleCnt="9"/>
      <dgm:spPr/>
    </dgm:pt>
    <dgm:pt modelId="{C2E06C18-2788-42FE-93B5-72B98666DE8B}" type="pres">
      <dgm:prSet presAssocID="{5ABD5E01-CEA4-44C1-B1CA-C2F6A39019E5}" presName="node" presStyleLbl="node1" presStyleIdx="7" presStyleCnt="9" custScaleX="102894" custScaleY="105607">
        <dgm:presLayoutVars>
          <dgm:bulletEnabled val="1"/>
        </dgm:presLayoutVars>
      </dgm:prSet>
      <dgm:spPr/>
    </dgm:pt>
    <dgm:pt modelId="{23413440-AD82-4859-88F3-EA2F6950B885}" type="pres">
      <dgm:prSet presAssocID="{86F8B62C-6E72-45F5-A4CF-CA603E923430}" presName="parTrans" presStyleLbl="sibTrans2D1" presStyleIdx="8" presStyleCnt="9"/>
      <dgm:spPr/>
    </dgm:pt>
    <dgm:pt modelId="{97FC63EF-9B9B-4207-9570-61B258DB5200}" type="pres">
      <dgm:prSet presAssocID="{86F8B62C-6E72-45F5-A4CF-CA603E923430}" presName="connectorText" presStyleLbl="sibTrans2D1" presStyleIdx="8" presStyleCnt="9"/>
      <dgm:spPr/>
    </dgm:pt>
    <dgm:pt modelId="{557E2556-CB2B-44B6-A905-8221BBA2C238}" type="pres">
      <dgm:prSet presAssocID="{2FCC194A-96F9-4733-A37E-F9534636BDE7}" presName="node" presStyleLbl="node1" presStyleIdx="8" presStyleCnt="9">
        <dgm:presLayoutVars>
          <dgm:bulletEnabled val="1"/>
        </dgm:presLayoutVars>
      </dgm:prSet>
      <dgm:spPr/>
    </dgm:pt>
  </dgm:ptLst>
  <dgm:cxnLst>
    <dgm:cxn modelId="{577DF07B-5475-4620-B9C3-5D90B8D982F1}" type="presOf" srcId="{1C3B5424-80EF-4DEF-BE13-C378ABB9AE66}" destId="{EA4FE55D-ADAF-4CD9-8F85-FB4D6B0C371F}" srcOrd="0" destOrd="0" presId="urn:microsoft.com/office/officeart/2005/8/layout/radial5"/>
    <dgm:cxn modelId="{0AA1AF04-D25B-4E9E-842A-AEA2E26AD764}" type="presOf" srcId="{0501A284-45E8-499C-9D90-ECCBC3B44571}" destId="{EA90708D-AFAA-4B01-8838-BE1DE4AD3EBC}" srcOrd="0" destOrd="0" presId="urn:microsoft.com/office/officeart/2005/8/layout/radial5"/>
    <dgm:cxn modelId="{931EE1E9-DC68-41A9-BC84-BC1149E64FB2}" type="presOf" srcId="{6610FCD8-981D-4444-9401-66399AE2822E}" destId="{A5692673-2F57-4E05-9936-816C414EE1D4}" srcOrd="0" destOrd="0" presId="urn:microsoft.com/office/officeart/2005/8/layout/radial5"/>
    <dgm:cxn modelId="{E811A8F8-891F-4FF0-BA7A-92437B98074E}" srcId="{1DE557CC-4435-4499-88EE-C1FB129BC419}" destId="{85AC215C-B1B3-4BCC-98A6-8FA0F68671C0}" srcOrd="1" destOrd="0" parTransId="{4656E801-1010-41A8-9CD8-85AC33BF8A18}" sibTransId="{CA3B7081-1B18-4BF9-9698-78877E075443}"/>
    <dgm:cxn modelId="{392B6571-D826-4089-ACCA-BE11285F47D9}" type="presOf" srcId="{8BF8D505-0ADC-499E-9481-2FF0E12CF23A}" destId="{5012B0BA-E26A-429F-8278-5EF2AF74EC02}" srcOrd="0" destOrd="0" presId="urn:microsoft.com/office/officeart/2005/8/layout/radial5"/>
    <dgm:cxn modelId="{8B11E375-522E-4B1D-BD5D-26A0BB779D41}" type="presOf" srcId="{16DF2A63-65C2-4567-92CE-AA87470642DA}" destId="{BAD58AC1-C91A-4DE8-927F-35C47092318A}" srcOrd="0" destOrd="0" presId="urn:microsoft.com/office/officeart/2005/8/layout/radial5"/>
    <dgm:cxn modelId="{279A9174-385C-4A2B-A482-32F5CB316663}" type="presOf" srcId="{2CDCE187-DEC1-4490-82B8-8DD7A4A07175}" destId="{54588AFD-260A-4F9D-8F7C-B043A599D36D}" srcOrd="0" destOrd="0" presId="urn:microsoft.com/office/officeart/2005/8/layout/radial5"/>
    <dgm:cxn modelId="{BFF00291-00A9-4BB5-93B6-17953902F6E1}" type="presOf" srcId="{1DE557CC-4435-4499-88EE-C1FB129BC419}" destId="{5007D6BB-0B63-412C-9603-4B27634AEBC5}" srcOrd="0" destOrd="0" presId="urn:microsoft.com/office/officeart/2005/8/layout/radial5"/>
    <dgm:cxn modelId="{3B13A5FC-BC12-4A4B-BC87-8FB0DD65B68A}" type="presOf" srcId="{85AC215C-B1B3-4BCC-98A6-8FA0F68671C0}" destId="{1AC93157-B6AF-4A5B-832A-13F1AF63E66F}" srcOrd="0" destOrd="0" presId="urn:microsoft.com/office/officeart/2005/8/layout/radial5"/>
    <dgm:cxn modelId="{8E316739-B7A7-4C9A-944B-2661B83A7FED}" srcId="{1DE557CC-4435-4499-88EE-C1FB129BC419}" destId="{2FCC194A-96F9-4733-A37E-F9534636BDE7}" srcOrd="8" destOrd="0" parTransId="{86F8B62C-6E72-45F5-A4CF-CA603E923430}" sibTransId="{BEC77BCC-791E-40E2-A4A7-456AB4EB3500}"/>
    <dgm:cxn modelId="{E96EDAC3-BFDD-4A93-98C0-16E8BD528710}" type="presOf" srcId="{47EC0D27-4750-46F5-8D13-45888FA3AE02}" destId="{BA89DD67-3629-4B62-A0F6-37FB46E41C20}" srcOrd="1" destOrd="0" presId="urn:microsoft.com/office/officeart/2005/8/layout/radial5"/>
    <dgm:cxn modelId="{5AEE50BE-C1F6-4A75-9C57-5B3A2E44DB90}" type="presOf" srcId="{929CE0AD-5D41-4065-B765-CECFC1F7956C}" destId="{B0618EB5-653B-4F02-8B76-EF47B4F29191}" srcOrd="0" destOrd="0" presId="urn:microsoft.com/office/officeart/2005/8/layout/radial5"/>
    <dgm:cxn modelId="{9F913E9A-F157-4F1A-9764-4F4F69308E16}" type="presOf" srcId="{86F8B62C-6E72-45F5-A4CF-CA603E923430}" destId="{23413440-AD82-4859-88F3-EA2F6950B885}" srcOrd="0" destOrd="0" presId="urn:microsoft.com/office/officeart/2005/8/layout/radial5"/>
    <dgm:cxn modelId="{40DC896D-896E-4143-820C-9AD0ECFA0267}" type="presOf" srcId="{16DF2A63-65C2-4567-92CE-AA87470642DA}" destId="{E820C7CB-3304-4209-AFBE-0FF5DD7DEEAF}" srcOrd="1" destOrd="0" presId="urn:microsoft.com/office/officeart/2005/8/layout/radial5"/>
    <dgm:cxn modelId="{8BAC18FD-EF8A-4518-81E0-95062404DDC0}" srcId="{1DE557CC-4435-4499-88EE-C1FB129BC419}" destId="{8BF8D505-0ADC-499E-9481-2FF0E12CF23A}" srcOrd="3" destOrd="0" parTransId="{01811459-5028-4833-8BB4-7BE5A760D766}" sibTransId="{DF9B1CA8-EB5C-4AE4-A534-D5E4588761E8}"/>
    <dgm:cxn modelId="{491A87EF-800B-435F-93C1-BC6F8BAFFAC3}" type="presOf" srcId="{F8AA9004-3F45-448B-93FC-095B8B99D2DB}" destId="{907154BB-D368-4A5B-8087-20856E50A430}" srcOrd="0" destOrd="0" presId="urn:microsoft.com/office/officeart/2005/8/layout/radial5"/>
    <dgm:cxn modelId="{1C72820A-DA15-4BDE-A415-E9139983C234}" type="presOf" srcId="{E758E49E-5399-4AAF-B3CF-F35DFB5B355D}" destId="{F407B3AC-A4F0-44DB-AEF7-9174E79A8785}" srcOrd="0" destOrd="0" presId="urn:microsoft.com/office/officeart/2005/8/layout/radial5"/>
    <dgm:cxn modelId="{D66A9644-C01F-4C4A-BA9C-CB98DAA33907}" srcId="{1DE557CC-4435-4499-88EE-C1FB129BC419}" destId="{5ABD5E01-CEA4-44C1-B1CA-C2F6A39019E5}" srcOrd="7" destOrd="0" parTransId="{1C3B5424-80EF-4DEF-BE13-C378ABB9AE66}" sibTransId="{14D8AB4E-DB59-4CE2-9E15-C6234C9CD593}"/>
    <dgm:cxn modelId="{AC47C86B-4212-42E4-BBF1-5FC01C07B90E}" srcId="{1DE557CC-4435-4499-88EE-C1FB129BC419}" destId="{0501A284-45E8-499C-9D90-ECCBC3B44571}" srcOrd="4" destOrd="0" parTransId="{E758E49E-5399-4AAF-B3CF-F35DFB5B355D}" sibTransId="{3B5A6EED-0C44-42A5-B66C-8BC8BE0B3655}"/>
    <dgm:cxn modelId="{33728CE1-977B-4258-BBB3-BA05C1F1D982}" type="presOf" srcId="{40F88CD1-16CB-4122-AA4B-A165A63AB722}" destId="{38913674-7F75-4E0F-8B13-1179E043DB78}" srcOrd="1" destOrd="0" presId="urn:microsoft.com/office/officeart/2005/8/layout/radial5"/>
    <dgm:cxn modelId="{E9C8C2F8-B230-4180-82A1-2260FFE0E07C}" type="presOf" srcId="{4A57AB88-6E9A-4447-A93E-1D34279D0984}" destId="{9C280CDC-3382-4D17-9912-A61568408B4A}" srcOrd="0" destOrd="0" presId="urn:microsoft.com/office/officeart/2005/8/layout/radial5"/>
    <dgm:cxn modelId="{7D0707ED-5A26-4D22-932A-B83FC8E070DC}" type="presOf" srcId="{4656E801-1010-41A8-9CD8-85AC33BF8A18}" destId="{4C51BB3A-9D10-4A92-9BFA-7ECA973700C4}" srcOrd="0" destOrd="0" presId="urn:microsoft.com/office/officeart/2005/8/layout/radial5"/>
    <dgm:cxn modelId="{380445CC-6C73-4710-85DE-165A21DEB1A1}" type="presOf" srcId="{47EC0D27-4750-46F5-8D13-45888FA3AE02}" destId="{A985D19C-70FA-43C3-BDA5-8D9D698E8A27}" srcOrd="0" destOrd="0" presId="urn:microsoft.com/office/officeart/2005/8/layout/radial5"/>
    <dgm:cxn modelId="{851B0752-4B91-46DE-B70F-3AF5662A1E6A}" type="presOf" srcId="{86F8B62C-6E72-45F5-A4CF-CA603E923430}" destId="{97FC63EF-9B9B-4207-9570-61B258DB5200}" srcOrd="1" destOrd="0" presId="urn:microsoft.com/office/officeart/2005/8/layout/radial5"/>
    <dgm:cxn modelId="{B37FE6CD-D5C1-41E0-99ED-65A47104788D}" type="presOf" srcId="{4656E801-1010-41A8-9CD8-85AC33BF8A18}" destId="{4654A680-3D95-4920-B2A2-EEC15CA1CFBD}" srcOrd="1" destOrd="0" presId="urn:microsoft.com/office/officeart/2005/8/layout/radial5"/>
    <dgm:cxn modelId="{06F0A78B-16A5-4CE3-A718-7547870D4A46}" type="presOf" srcId="{2FCC194A-96F9-4733-A37E-F9534636BDE7}" destId="{557E2556-CB2B-44B6-A905-8221BBA2C238}" srcOrd="0" destOrd="0" presId="urn:microsoft.com/office/officeart/2005/8/layout/radial5"/>
    <dgm:cxn modelId="{8A61A7D6-2532-4D12-A0DE-E522E67F5914}" type="presOf" srcId="{AFC8E21C-1FE7-487D-A751-0118E58525A4}" destId="{420009C5-6B9F-42D2-BB2F-F3BD0C5AE6D6}" srcOrd="0" destOrd="0" presId="urn:microsoft.com/office/officeart/2005/8/layout/radial5"/>
    <dgm:cxn modelId="{5E44C564-82D6-40DD-8ABB-4BA2E678AC2F}" type="presOf" srcId="{5ABD5E01-CEA4-44C1-B1CA-C2F6A39019E5}" destId="{C2E06C18-2788-42FE-93B5-72B98666DE8B}" srcOrd="0" destOrd="0" presId="urn:microsoft.com/office/officeart/2005/8/layout/radial5"/>
    <dgm:cxn modelId="{35A08C1A-3321-4BFB-82D8-ABBB702FCBDD}" type="presOf" srcId="{1C3B5424-80EF-4DEF-BE13-C378ABB9AE66}" destId="{39E3D34D-8545-4273-AE1B-A1D266643E53}" srcOrd="1" destOrd="0" presId="urn:microsoft.com/office/officeart/2005/8/layout/radial5"/>
    <dgm:cxn modelId="{711C8F71-127C-4C52-B5BF-65B71B110D9F}" type="presOf" srcId="{E758E49E-5399-4AAF-B3CF-F35DFB5B355D}" destId="{E81D715F-6CEE-42BA-B5B1-D90876950409}" srcOrd="1" destOrd="0" presId="urn:microsoft.com/office/officeart/2005/8/layout/radial5"/>
    <dgm:cxn modelId="{0A3E4BFD-B51B-4F76-8049-2DD84DDBC117}" srcId="{AFC8E21C-1FE7-487D-A751-0118E58525A4}" destId="{1DE557CC-4435-4499-88EE-C1FB129BC419}" srcOrd="0" destOrd="0" parTransId="{345A0B2A-F954-4E0C-912F-4F6DEA1EABD4}" sibTransId="{77E5D94A-903A-4DFD-BFD1-8CBEB7950C91}"/>
    <dgm:cxn modelId="{7D93A97C-7510-42B5-B627-0CB0CD2C3EC0}" type="presOf" srcId="{F8AA9004-3F45-448B-93FC-095B8B99D2DB}" destId="{247B0C69-8691-456F-AF26-4D12ACF458D8}" srcOrd="1" destOrd="0" presId="urn:microsoft.com/office/officeart/2005/8/layout/radial5"/>
    <dgm:cxn modelId="{59CED9F1-40D8-4F95-A1F1-7B05FA28E389}" srcId="{1DE557CC-4435-4499-88EE-C1FB129BC419}" destId="{929CE0AD-5D41-4065-B765-CECFC1F7956C}" srcOrd="2" destOrd="0" parTransId="{40F88CD1-16CB-4122-AA4B-A165A63AB722}" sibTransId="{DF5761A6-3DEA-44C5-B526-87331726C73D}"/>
    <dgm:cxn modelId="{AE6D32C8-BCC5-4E34-A7C4-6E86307897FE}" type="presOf" srcId="{40F88CD1-16CB-4122-AA4B-A165A63AB722}" destId="{74B631C9-7D94-4501-B193-19EEFFAFF844}" srcOrd="0" destOrd="0" presId="urn:microsoft.com/office/officeart/2005/8/layout/radial5"/>
    <dgm:cxn modelId="{DFF6C544-F899-415A-9019-0259525CF214}" srcId="{1DE557CC-4435-4499-88EE-C1FB129BC419}" destId="{6610FCD8-981D-4444-9401-66399AE2822E}" srcOrd="5" destOrd="0" parTransId="{16DF2A63-65C2-4567-92CE-AA87470642DA}" sibTransId="{C6534F0E-78D8-42A5-8FB3-7AF44B9E6484}"/>
    <dgm:cxn modelId="{96614D37-1058-4EC2-BBAB-8A7050B4B3D4}" srcId="{1DE557CC-4435-4499-88EE-C1FB129BC419}" destId="{2CDCE187-DEC1-4490-82B8-8DD7A4A07175}" srcOrd="0" destOrd="0" parTransId="{F8AA9004-3F45-448B-93FC-095B8B99D2DB}" sibTransId="{3255CFF3-BD3F-4C32-9741-DBF19E2724E4}"/>
    <dgm:cxn modelId="{07DC7AC5-B883-498A-95D3-199EB3C36AC0}" type="presOf" srcId="{01811459-5028-4833-8BB4-7BE5A760D766}" destId="{2194DCF4-345B-4335-8B47-EA7697CB8528}" srcOrd="0" destOrd="0" presId="urn:microsoft.com/office/officeart/2005/8/layout/radial5"/>
    <dgm:cxn modelId="{B7A57D1B-29CB-45C8-AE92-1E14115AD277}" type="presOf" srcId="{01811459-5028-4833-8BB4-7BE5A760D766}" destId="{93AB0C4C-355F-4E67-BC22-6961214FA604}" srcOrd="1" destOrd="0" presId="urn:microsoft.com/office/officeart/2005/8/layout/radial5"/>
    <dgm:cxn modelId="{A3A6B313-0F3A-46D1-A27A-7AB12F7463AC}" srcId="{1DE557CC-4435-4499-88EE-C1FB129BC419}" destId="{4A57AB88-6E9A-4447-A93E-1D34279D0984}" srcOrd="6" destOrd="0" parTransId="{47EC0D27-4750-46F5-8D13-45888FA3AE02}" sibTransId="{C14C0D6F-9F70-401E-B5BC-E201FE2E1E24}"/>
    <dgm:cxn modelId="{6DB0B76C-3E93-48E7-91E4-6A4A56AF2682}" type="presParOf" srcId="{420009C5-6B9F-42D2-BB2F-F3BD0C5AE6D6}" destId="{5007D6BB-0B63-412C-9603-4B27634AEBC5}" srcOrd="0" destOrd="0" presId="urn:microsoft.com/office/officeart/2005/8/layout/radial5"/>
    <dgm:cxn modelId="{85D5C8B3-87E0-4854-949B-F4BD4A3214AF}" type="presParOf" srcId="{420009C5-6B9F-42D2-BB2F-F3BD0C5AE6D6}" destId="{907154BB-D368-4A5B-8087-20856E50A430}" srcOrd="1" destOrd="0" presId="urn:microsoft.com/office/officeart/2005/8/layout/radial5"/>
    <dgm:cxn modelId="{96347CA2-C472-4DD2-A240-BCFDA486FBBE}" type="presParOf" srcId="{907154BB-D368-4A5B-8087-20856E50A430}" destId="{247B0C69-8691-456F-AF26-4D12ACF458D8}" srcOrd="0" destOrd="0" presId="urn:microsoft.com/office/officeart/2005/8/layout/radial5"/>
    <dgm:cxn modelId="{DFB8EBC4-73CD-4241-8913-D11B684C804D}" type="presParOf" srcId="{420009C5-6B9F-42D2-BB2F-F3BD0C5AE6D6}" destId="{54588AFD-260A-4F9D-8F7C-B043A599D36D}" srcOrd="2" destOrd="0" presId="urn:microsoft.com/office/officeart/2005/8/layout/radial5"/>
    <dgm:cxn modelId="{39951BB4-7001-4F03-89C7-8449F6D388C2}" type="presParOf" srcId="{420009C5-6B9F-42D2-BB2F-F3BD0C5AE6D6}" destId="{4C51BB3A-9D10-4A92-9BFA-7ECA973700C4}" srcOrd="3" destOrd="0" presId="urn:microsoft.com/office/officeart/2005/8/layout/radial5"/>
    <dgm:cxn modelId="{BFE5CD11-0F3B-4842-8A52-93D7ACCACD32}" type="presParOf" srcId="{4C51BB3A-9D10-4A92-9BFA-7ECA973700C4}" destId="{4654A680-3D95-4920-B2A2-EEC15CA1CFBD}" srcOrd="0" destOrd="0" presId="urn:microsoft.com/office/officeart/2005/8/layout/radial5"/>
    <dgm:cxn modelId="{792DA8C0-EE8B-4A71-B9BE-92B16E28B643}" type="presParOf" srcId="{420009C5-6B9F-42D2-BB2F-F3BD0C5AE6D6}" destId="{1AC93157-B6AF-4A5B-832A-13F1AF63E66F}" srcOrd="4" destOrd="0" presId="urn:microsoft.com/office/officeart/2005/8/layout/radial5"/>
    <dgm:cxn modelId="{D7D12769-4789-46C6-8693-D7670549E2AB}" type="presParOf" srcId="{420009C5-6B9F-42D2-BB2F-F3BD0C5AE6D6}" destId="{74B631C9-7D94-4501-B193-19EEFFAFF844}" srcOrd="5" destOrd="0" presId="urn:microsoft.com/office/officeart/2005/8/layout/radial5"/>
    <dgm:cxn modelId="{DC060642-49CB-4814-A66C-0227546D0779}" type="presParOf" srcId="{74B631C9-7D94-4501-B193-19EEFFAFF844}" destId="{38913674-7F75-4E0F-8B13-1179E043DB78}" srcOrd="0" destOrd="0" presId="urn:microsoft.com/office/officeart/2005/8/layout/radial5"/>
    <dgm:cxn modelId="{4DE456DD-D023-4D1F-8AC5-51388B587B2A}" type="presParOf" srcId="{420009C5-6B9F-42D2-BB2F-F3BD0C5AE6D6}" destId="{B0618EB5-653B-4F02-8B76-EF47B4F29191}" srcOrd="6" destOrd="0" presId="urn:microsoft.com/office/officeart/2005/8/layout/radial5"/>
    <dgm:cxn modelId="{57A4F36A-684F-49C2-AD4B-33251F727626}" type="presParOf" srcId="{420009C5-6B9F-42D2-BB2F-F3BD0C5AE6D6}" destId="{2194DCF4-345B-4335-8B47-EA7697CB8528}" srcOrd="7" destOrd="0" presId="urn:microsoft.com/office/officeart/2005/8/layout/radial5"/>
    <dgm:cxn modelId="{BE984601-71D4-4CB0-94FF-4116951D03E1}" type="presParOf" srcId="{2194DCF4-345B-4335-8B47-EA7697CB8528}" destId="{93AB0C4C-355F-4E67-BC22-6961214FA604}" srcOrd="0" destOrd="0" presId="urn:microsoft.com/office/officeart/2005/8/layout/radial5"/>
    <dgm:cxn modelId="{DD32DE42-16BE-4F74-B9F5-8546FD06B752}" type="presParOf" srcId="{420009C5-6B9F-42D2-BB2F-F3BD0C5AE6D6}" destId="{5012B0BA-E26A-429F-8278-5EF2AF74EC02}" srcOrd="8" destOrd="0" presId="urn:microsoft.com/office/officeart/2005/8/layout/radial5"/>
    <dgm:cxn modelId="{99F3FD4A-02F4-482F-B5FC-BE89B34617AF}" type="presParOf" srcId="{420009C5-6B9F-42D2-BB2F-F3BD0C5AE6D6}" destId="{F407B3AC-A4F0-44DB-AEF7-9174E79A8785}" srcOrd="9" destOrd="0" presId="urn:microsoft.com/office/officeart/2005/8/layout/radial5"/>
    <dgm:cxn modelId="{71FD3F69-40F5-4306-932D-CEFD209CE1C0}" type="presParOf" srcId="{F407B3AC-A4F0-44DB-AEF7-9174E79A8785}" destId="{E81D715F-6CEE-42BA-B5B1-D90876950409}" srcOrd="0" destOrd="0" presId="urn:microsoft.com/office/officeart/2005/8/layout/radial5"/>
    <dgm:cxn modelId="{6FCCBDB5-6A24-479B-A499-EF4585D1A6C6}" type="presParOf" srcId="{420009C5-6B9F-42D2-BB2F-F3BD0C5AE6D6}" destId="{EA90708D-AFAA-4B01-8838-BE1DE4AD3EBC}" srcOrd="10" destOrd="0" presId="urn:microsoft.com/office/officeart/2005/8/layout/radial5"/>
    <dgm:cxn modelId="{A8032049-45FB-40FC-91F6-30222EE3163B}" type="presParOf" srcId="{420009C5-6B9F-42D2-BB2F-F3BD0C5AE6D6}" destId="{BAD58AC1-C91A-4DE8-927F-35C47092318A}" srcOrd="11" destOrd="0" presId="urn:microsoft.com/office/officeart/2005/8/layout/radial5"/>
    <dgm:cxn modelId="{E9FA70D9-4242-4565-B8DB-8CBC783C3541}" type="presParOf" srcId="{BAD58AC1-C91A-4DE8-927F-35C47092318A}" destId="{E820C7CB-3304-4209-AFBE-0FF5DD7DEEAF}" srcOrd="0" destOrd="0" presId="urn:microsoft.com/office/officeart/2005/8/layout/radial5"/>
    <dgm:cxn modelId="{CF38C619-F892-446D-ACCB-2134992D0010}" type="presParOf" srcId="{420009C5-6B9F-42D2-BB2F-F3BD0C5AE6D6}" destId="{A5692673-2F57-4E05-9936-816C414EE1D4}" srcOrd="12" destOrd="0" presId="urn:microsoft.com/office/officeart/2005/8/layout/radial5"/>
    <dgm:cxn modelId="{DA628534-1FAA-44A3-94D5-474069740C32}" type="presParOf" srcId="{420009C5-6B9F-42D2-BB2F-F3BD0C5AE6D6}" destId="{A985D19C-70FA-43C3-BDA5-8D9D698E8A27}" srcOrd="13" destOrd="0" presId="urn:microsoft.com/office/officeart/2005/8/layout/radial5"/>
    <dgm:cxn modelId="{B54D79F8-4975-4676-BB84-55BB3FBB76E8}" type="presParOf" srcId="{A985D19C-70FA-43C3-BDA5-8D9D698E8A27}" destId="{BA89DD67-3629-4B62-A0F6-37FB46E41C20}" srcOrd="0" destOrd="0" presId="urn:microsoft.com/office/officeart/2005/8/layout/radial5"/>
    <dgm:cxn modelId="{20FD1AC6-B4AD-4577-994B-D35B94C0829C}" type="presParOf" srcId="{420009C5-6B9F-42D2-BB2F-F3BD0C5AE6D6}" destId="{9C280CDC-3382-4D17-9912-A61568408B4A}" srcOrd="14" destOrd="0" presId="urn:microsoft.com/office/officeart/2005/8/layout/radial5"/>
    <dgm:cxn modelId="{B843C128-A210-45BC-9D4C-0570C489101D}" type="presParOf" srcId="{420009C5-6B9F-42D2-BB2F-F3BD0C5AE6D6}" destId="{EA4FE55D-ADAF-4CD9-8F85-FB4D6B0C371F}" srcOrd="15" destOrd="0" presId="urn:microsoft.com/office/officeart/2005/8/layout/radial5"/>
    <dgm:cxn modelId="{0F48BA79-87DD-4CB0-BFAC-FF2687F0FBF2}" type="presParOf" srcId="{EA4FE55D-ADAF-4CD9-8F85-FB4D6B0C371F}" destId="{39E3D34D-8545-4273-AE1B-A1D266643E53}" srcOrd="0" destOrd="0" presId="urn:microsoft.com/office/officeart/2005/8/layout/radial5"/>
    <dgm:cxn modelId="{10F01885-BAEE-4520-8E03-2713B851DB16}" type="presParOf" srcId="{420009C5-6B9F-42D2-BB2F-F3BD0C5AE6D6}" destId="{C2E06C18-2788-42FE-93B5-72B98666DE8B}" srcOrd="16" destOrd="0" presId="urn:microsoft.com/office/officeart/2005/8/layout/radial5"/>
    <dgm:cxn modelId="{24F5D39C-BE96-436B-8018-FE63FE49AD75}" type="presParOf" srcId="{420009C5-6B9F-42D2-BB2F-F3BD0C5AE6D6}" destId="{23413440-AD82-4859-88F3-EA2F6950B885}" srcOrd="17" destOrd="0" presId="urn:microsoft.com/office/officeart/2005/8/layout/radial5"/>
    <dgm:cxn modelId="{F64B88C8-5C31-4CEB-A408-652E8ED34801}" type="presParOf" srcId="{23413440-AD82-4859-88F3-EA2F6950B885}" destId="{97FC63EF-9B9B-4207-9570-61B258DB5200}" srcOrd="0" destOrd="0" presId="urn:microsoft.com/office/officeart/2005/8/layout/radial5"/>
    <dgm:cxn modelId="{528BF220-A4A1-4997-A118-F05F99361C32}" type="presParOf" srcId="{420009C5-6B9F-42D2-BB2F-F3BD0C5AE6D6}" destId="{557E2556-CB2B-44B6-A905-8221BBA2C238}" srcOrd="18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37897-3D4E-48A3-A180-E27AF522698E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3276F01-CD37-4E85-A263-758347936BCF}">
      <dgm:prSet phldrT="[Текст]"/>
      <dgm:spPr>
        <a:solidFill>
          <a:srgbClr val="CB21B7"/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грубость поведения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D3638CE-12BE-4600-9642-108274DF28D6}" type="parTrans" cxnId="{A4D2B1D2-F70D-4EFF-9CB4-46D65FB0D1C7}">
      <dgm:prSet/>
      <dgm:spPr/>
      <dgm:t>
        <a:bodyPr/>
        <a:lstStyle/>
        <a:p>
          <a:endParaRPr lang="ru-RU"/>
        </a:p>
      </dgm:t>
    </dgm:pt>
    <dgm:pt modelId="{7CD4DC74-06D8-4B7A-985B-1008968EEC6F}" type="sibTrans" cxnId="{A4D2B1D2-F70D-4EFF-9CB4-46D65FB0D1C7}">
      <dgm:prSet/>
      <dgm:spPr/>
      <dgm:t>
        <a:bodyPr/>
        <a:lstStyle/>
        <a:p>
          <a:endParaRPr lang="ru-RU"/>
        </a:p>
      </dgm:t>
    </dgm:pt>
    <dgm:pt modelId="{0275B151-BEE1-4155-8A17-6E518A0CE251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игнорирование замечаний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8F6D977-84E4-44F8-A213-4D1DD1FD277D}" type="parTrans" cxnId="{4A246DBD-7AD3-44F5-981B-446762FDFD0D}">
      <dgm:prSet/>
      <dgm:spPr/>
      <dgm:t>
        <a:bodyPr/>
        <a:lstStyle/>
        <a:p>
          <a:endParaRPr lang="ru-RU"/>
        </a:p>
      </dgm:t>
    </dgm:pt>
    <dgm:pt modelId="{9B6EE191-9C97-4D4F-B892-1B8C22774DC2}" type="sibTrans" cxnId="{4A246DBD-7AD3-44F5-981B-446762FDFD0D}">
      <dgm:prSet/>
      <dgm:spPr/>
      <dgm:t>
        <a:bodyPr/>
        <a:lstStyle/>
        <a:p>
          <a:endParaRPr lang="ru-RU"/>
        </a:p>
      </dgm:t>
    </dgm:pt>
    <dgm:pt modelId="{1F228A64-A0F4-46B9-949F-5348B21FA837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желание делать все наперекор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73EEBA-04C3-4499-B603-D8C69B635B6E}" type="parTrans" cxnId="{85F8CCEE-76A8-4A1C-AD0B-7E194B302616}">
      <dgm:prSet/>
      <dgm:spPr/>
      <dgm:t>
        <a:bodyPr/>
        <a:lstStyle/>
        <a:p>
          <a:endParaRPr lang="ru-RU"/>
        </a:p>
      </dgm:t>
    </dgm:pt>
    <dgm:pt modelId="{2F91C7BA-5EDD-491F-AA91-267FFC03F604}" type="sibTrans" cxnId="{85F8CCEE-76A8-4A1C-AD0B-7E194B302616}">
      <dgm:prSet/>
      <dgm:spPr/>
      <dgm:t>
        <a:bodyPr/>
        <a:lstStyle/>
        <a:p>
          <a:endParaRPr lang="ru-RU"/>
        </a:p>
      </dgm:t>
    </dgm:pt>
    <dgm:pt modelId="{7BEB610C-74DA-4E1C-B167-FCDB497D5C22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Кризис подросткового возраста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054900EA-E903-46A3-A9F4-0BCDE4B5EE23}" type="parTrans" cxnId="{FE2BE70B-4E63-46AF-AA06-364E6A74EC9F}">
      <dgm:prSet/>
      <dgm:spPr/>
      <dgm:t>
        <a:bodyPr/>
        <a:lstStyle/>
        <a:p>
          <a:endParaRPr lang="ru-RU"/>
        </a:p>
      </dgm:t>
    </dgm:pt>
    <dgm:pt modelId="{ED984243-06D9-4F36-A026-82CF7B475223}" type="sibTrans" cxnId="{FE2BE70B-4E63-46AF-AA06-364E6A74EC9F}">
      <dgm:prSet/>
      <dgm:spPr/>
      <dgm:t>
        <a:bodyPr/>
        <a:lstStyle/>
        <a:p>
          <a:endParaRPr lang="ru-RU"/>
        </a:p>
      </dgm:t>
    </dgm:pt>
    <dgm:pt modelId="{A709114E-ABDA-4FA9-A5D4-ADB1E150F105}" type="pres">
      <dgm:prSet presAssocID="{3AF37897-3D4E-48A3-A180-E27AF522698E}" presName="Name0" presStyleCnt="0">
        <dgm:presLayoutVars>
          <dgm:chMax val="4"/>
          <dgm:resizeHandles val="exact"/>
        </dgm:presLayoutVars>
      </dgm:prSet>
      <dgm:spPr/>
    </dgm:pt>
    <dgm:pt modelId="{8BF2E319-4A5C-457A-A806-A8DC4D78CD3C}" type="pres">
      <dgm:prSet presAssocID="{3AF37897-3D4E-48A3-A180-E27AF522698E}" presName="ellipse" presStyleLbl="trBgShp" presStyleIdx="0" presStyleCnt="1"/>
      <dgm:spPr/>
    </dgm:pt>
    <dgm:pt modelId="{6BF4837D-1933-43A8-9C53-EA7D70646887}" type="pres">
      <dgm:prSet presAssocID="{3AF37897-3D4E-48A3-A180-E27AF522698E}" presName="arrow1" presStyleLbl="fgShp" presStyleIdx="0" presStyleCnt="1"/>
      <dgm:spPr/>
    </dgm:pt>
    <dgm:pt modelId="{EC53ACCA-7AC2-4929-BF4E-63143E716EBF}" type="pres">
      <dgm:prSet presAssocID="{3AF37897-3D4E-48A3-A180-E27AF522698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73E49C-E204-4AAF-ADD3-676089216355}" type="pres">
      <dgm:prSet presAssocID="{0275B151-BEE1-4155-8A17-6E518A0CE25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608CEE-C964-4759-B076-02D405AE95F1}" type="pres">
      <dgm:prSet presAssocID="{1F228A64-A0F4-46B9-949F-5348B21FA83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9A2330-A3FB-4CA8-9E67-9451B6C95905}" type="pres">
      <dgm:prSet presAssocID="{7BEB610C-74DA-4E1C-B167-FCDB497D5C2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22BA4D-E41E-4310-9155-66982F9B13A5}" type="pres">
      <dgm:prSet presAssocID="{3AF37897-3D4E-48A3-A180-E27AF522698E}" presName="funnel" presStyleLbl="trAlignAcc1" presStyleIdx="0" presStyleCnt="1" custLinFactNeighborX="905" custLinFactNeighborY="1119"/>
      <dgm:spPr/>
    </dgm:pt>
  </dgm:ptLst>
  <dgm:cxnLst>
    <dgm:cxn modelId="{85F8CCEE-76A8-4A1C-AD0B-7E194B302616}" srcId="{3AF37897-3D4E-48A3-A180-E27AF522698E}" destId="{1F228A64-A0F4-46B9-949F-5348B21FA837}" srcOrd="2" destOrd="0" parTransId="{6F73EEBA-04C3-4499-B603-D8C69B635B6E}" sibTransId="{2F91C7BA-5EDD-491F-AA91-267FFC03F604}"/>
    <dgm:cxn modelId="{99D5F942-5B73-4CFF-B114-EFB41A56F4C7}" type="presOf" srcId="{1F228A64-A0F4-46B9-949F-5348B21FA837}" destId="{3E73E49C-E204-4AAF-ADD3-676089216355}" srcOrd="0" destOrd="0" presId="urn:microsoft.com/office/officeart/2005/8/layout/funnel1"/>
    <dgm:cxn modelId="{49D2011E-89DF-408D-B757-1181A40E727E}" type="presOf" srcId="{3AF37897-3D4E-48A3-A180-E27AF522698E}" destId="{A709114E-ABDA-4FA9-A5D4-ADB1E150F105}" srcOrd="0" destOrd="0" presId="urn:microsoft.com/office/officeart/2005/8/layout/funnel1"/>
    <dgm:cxn modelId="{87F37F61-720A-4BE7-9FA2-1076595CF242}" type="presOf" srcId="{83276F01-CD37-4E85-A263-758347936BCF}" destId="{BB9A2330-A3FB-4CA8-9E67-9451B6C95905}" srcOrd="0" destOrd="0" presId="urn:microsoft.com/office/officeart/2005/8/layout/funnel1"/>
    <dgm:cxn modelId="{4A246DBD-7AD3-44F5-981B-446762FDFD0D}" srcId="{3AF37897-3D4E-48A3-A180-E27AF522698E}" destId="{0275B151-BEE1-4155-8A17-6E518A0CE251}" srcOrd="1" destOrd="0" parTransId="{B8F6D977-84E4-44F8-A213-4D1DD1FD277D}" sibTransId="{9B6EE191-9C97-4D4F-B892-1B8C22774DC2}"/>
    <dgm:cxn modelId="{FE2BE70B-4E63-46AF-AA06-364E6A74EC9F}" srcId="{3AF37897-3D4E-48A3-A180-E27AF522698E}" destId="{7BEB610C-74DA-4E1C-B167-FCDB497D5C22}" srcOrd="3" destOrd="0" parTransId="{054900EA-E903-46A3-A9F4-0BCDE4B5EE23}" sibTransId="{ED984243-06D9-4F36-A026-82CF7B475223}"/>
    <dgm:cxn modelId="{4B3594AD-8616-4A95-B31F-CA2A58364F7A}" type="presOf" srcId="{7BEB610C-74DA-4E1C-B167-FCDB497D5C22}" destId="{EC53ACCA-7AC2-4929-BF4E-63143E716EBF}" srcOrd="0" destOrd="0" presId="urn:microsoft.com/office/officeart/2005/8/layout/funnel1"/>
    <dgm:cxn modelId="{D03CC916-078C-45FA-B9E6-24B4FA23B55F}" type="presOf" srcId="{0275B151-BEE1-4155-8A17-6E518A0CE251}" destId="{4B608CEE-C964-4759-B076-02D405AE95F1}" srcOrd="0" destOrd="0" presId="urn:microsoft.com/office/officeart/2005/8/layout/funnel1"/>
    <dgm:cxn modelId="{A4D2B1D2-F70D-4EFF-9CB4-46D65FB0D1C7}" srcId="{3AF37897-3D4E-48A3-A180-E27AF522698E}" destId="{83276F01-CD37-4E85-A263-758347936BCF}" srcOrd="0" destOrd="0" parTransId="{9D3638CE-12BE-4600-9642-108274DF28D6}" sibTransId="{7CD4DC74-06D8-4B7A-985B-1008968EEC6F}"/>
    <dgm:cxn modelId="{812633D3-82E3-4381-A937-B4198A0424EA}" type="presParOf" srcId="{A709114E-ABDA-4FA9-A5D4-ADB1E150F105}" destId="{8BF2E319-4A5C-457A-A806-A8DC4D78CD3C}" srcOrd="0" destOrd="0" presId="urn:microsoft.com/office/officeart/2005/8/layout/funnel1"/>
    <dgm:cxn modelId="{31AFB4C6-8D06-4904-9631-54B9EFC26DDC}" type="presParOf" srcId="{A709114E-ABDA-4FA9-A5D4-ADB1E150F105}" destId="{6BF4837D-1933-43A8-9C53-EA7D70646887}" srcOrd="1" destOrd="0" presId="urn:microsoft.com/office/officeart/2005/8/layout/funnel1"/>
    <dgm:cxn modelId="{C2CB33EF-2B3C-40A0-A7AD-AFCAB2AC1C67}" type="presParOf" srcId="{A709114E-ABDA-4FA9-A5D4-ADB1E150F105}" destId="{EC53ACCA-7AC2-4929-BF4E-63143E716EBF}" srcOrd="2" destOrd="0" presId="urn:microsoft.com/office/officeart/2005/8/layout/funnel1"/>
    <dgm:cxn modelId="{4D14D295-B98F-4AF0-A1AF-4AAB363586DD}" type="presParOf" srcId="{A709114E-ABDA-4FA9-A5D4-ADB1E150F105}" destId="{3E73E49C-E204-4AAF-ADD3-676089216355}" srcOrd="3" destOrd="0" presId="urn:microsoft.com/office/officeart/2005/8/layout/funnel1"/>
    <dgm:cxn modelId="{495E46E6-B505-4AEE-AB3D-826CE8A97795}" type="presParOf" srcId="{A709114E-ABDA-4FA9-A5D4-ADB1E150F105}" destId="{4B608CEE-C964-4759-B076-02D405AE95F1}" srcOrd="4" destOrd="0" presId="urn:microsoft.com/office/officeart/2005/8/layout/funnel1"/>
    <dgm:cxn modelId="{E2005CAD-6761-4E17-8F4E-354A6B6F9822}" type="presParOf" srcId="{A709114E-ABDA-4FA9-A5D4-ADB1E150F105}" destId="{BB9A2330-A3FB-4CA8-9E67-9451B6C95905}" srcOrd="5" destOrd="0" presId="urn:microsoft.com/office/officeart/2005/8/layout/funnel1"/>
    <dgm:cxn modelId="{4EED1B24-5206-47ED-B962-5A183DB33862}" type="presParOf" srcId="{A709114E-ABDA-4FA9-A5D4-ADB1E150F105}" destId="{A222BA4D-E41E-4310-9155-66982F9B13A5}" srcOrd="6" destOrd="0" presId="urn:microsoft.com/office/officeart/2005/8/layout/funne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C8E21C-1FE7-487D-A751-0118E58525A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E557CC-4435-4499-88EE-C1FB129BC419}">
      <dgm:prSet phldrT="[Текст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ПОДРОСТОК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345A0B2A-F954-4E0C-912F-4F6DEA1EABD4}" type="parTrans" cxnId="{0A3E4BFD-B51B-4F76-8049-2DD84DDBC117}">
      <dgm:prSet/>
      <dgm:spPr/>
      <dgm:t>
        <a:bodyPr/>
        <a:lstStyle/>
        <a:p>
          <a:endParaRPr lang="ru-RU"/>
        </a:p>
      </dgm:t>
    </dgm:pt>
    <dgm:pt modelId="{77E5D94A-903A-4DFD-BFD1-8CBEB7950C91}" type="sibTrans" cxnId="{0A3E4BFD-B51B-4F76-8049-2DD84DDBC117}">
      <dgm:prSet/>
      <dgm:spPr/>
      <dgm:t>
        <a:bodyPr/>
        <a:lstStyle/>
        <a:p>
          <a:endParaRPr lang="ru-RU"/>
        </a:p>
      </dgm:t>
    </dgm:pt>
    <dgm:pt modelId="{2CDCE187-DEC1-4490-82B8-8DD7A4A07175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C2FB9B"/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творчество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F8AA9004-3F45-448B-93FC-095B8B99D2DB}" type="parTrans" cxnId="{96614D37-1058-4EC2-BBAB-8A7050B4B3D4}">
      <dgm:prSet/>
      <dgm:spPr/>
      <dgm:t>
        <a:bodyPr/>
        <a:lstStyle/>
        <a:p>
          <a:endParaRPr lang="ru-RU"/>
        </a:p>
      </dgm:t>
    </dgm:pt>
    <dgm:pt modelId="{3255CFF3-BD3F-4C32-9741-DBF19E2724E4}" type="sibTrans" cxnId="{96614D37-1058-4EC2-BBAB-8A7050B4B3D4}">
      <dgm:prSet/>
      <dgm:spPr/>
      <dgm:t>
        <a:bodyPr/>
        <a:lstStyle/>
        <a:p>
          <a:endParaRPr lang="ru-RU"/>
        </a:p>
      </dgm:t>
    </dgm:pt>
    <dgm:pt modelId="{85AC215C-B1B3-4BCC-98A6-8FA0F68671C0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движение вперед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4656E801-1010-41A8-9CD8-85AC33BF8A18}" type="parTrans" cxnId="{E811A8F8-891F-4FF0-BA7A-92437B98074E}">
      <dgm:prSet/>
      <dgm:spPr/>
      <dgm:t>
        <a:bodyPr/>
        <a:lstStyle/>
        <a:p>
          <a:endParaRPr lang="ru-RU"/>
        </a:p>
      </dgm:t>
    </dgm:pt>
    <dgm:pt modelId="{CA3B7081-1B18-4BF9-9698-78877E075443}" type="sibTrans" cxnId="{E811A8F8-891F-4FF0-BA7A-92437B98074E}">
      <dgm:prSet/>
      <dgm:spPr/>
      <dgm:t>
        <a:bodyPr/>
        <a:lstStyle/>
        <a:p>
          <a:endParaRPr lang="ru-RU"/>
        </a:p>
      </dgm:t>
    </dgm:pt>
    <dgm:pt modelId="{929CE0AD-5D41-4065-B765-CECFC1F7956C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дружба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40F88CD1-16CB-4122-AA4B-A165A63AB722}" type="parTrans" cxnId="{59CED9F1-40D8-4F95-A1F1-7B05FA28E389}">
      <dgm:prSet/>
      <dgm:spPr/>
      <dgm:t>
        <a:bodyPr/>
        <a:lstStyle/>
        <a:p>
          <a:endParaRPr lang="ru-RU"/>
        </a:p>
      </dgm:t>
    </dgm:pt>
    <dgm:pt modelId="{DF5761A6-3DEA-44C5-B526-87331726C73D}" type="sibTrans" cxnId="{59CED9F1-40D8-4F95-A1F1-7B05FA28E389}">
      <dgm:prSet/>
      <dgm:spPr/>
      <dgm:t>
        <a:bodyPr/>
        <a:lstStyle/>
        <a:p>
          <a:endParaRPr lang="ru-RU"/>
        </a:p>
      </dgm:t>
    </dgm:pt>
    <dgm:pt modelId="{8BF8D505-0ADC-499E-9481-2FF0E12CF23A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7030A0"/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любовь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01811459-5028-4833-8BB4-7BE5A760D766}" type="parTrans" cxnId="{8BAC18FD-EF8A-4518-81E0-95062404DDC0}">
      <dgm:prSet/>
      <dgm:spPr/>
      <dgm:t>
        <a:bodyPr/>
        <a:lstStyle/>
        <a:p>
          <a:endParaRPr lang="ru-RU"/>
        </a:p>
      </dgm:t>
    </dgm:pt>
    <dgm:pt modelId="{DF9B1CA8-EB5C-4AE4-A534-D5E4588761E8}" type="sibTrans" cxnId="{8BAC18FD-EF8A-4518-81E0-95062404DDC0}">
      <dgm:prSet/>
      <dgm:spPr/>
      <dgm:t>
        <a:bodyPr/>
        <a:lstStyle/>
        <a:p>
          <a:endParaRPr lang="ru-RU"/>
        </a:p>
      </dgm:t>
    </dgm:pt>
    <dgm:pt modelId="{0501A284-45E8-499C-9D90-ECCBC3B44571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эмоции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E758E49E-5399-4AAF-B3CF-F35DFB5B355D}" type="parTrans" cxnId="{AC47C86B-4212-42E4-BBF1-5FC01C07B90E}">
      <dgm:prSet/>
      <dgm:spPr/>
      <dgm:t>
        <a:bodyPr/>
        <a:lstStyle/>
        <a:p>
          <a:endParaRPr lang="ru-RU"/>
        </a:p>
      </dgm:t>
    </dgm:pt>
    <dgm:pt modelId="{3B5A6EED-0C44-42A5-B66C-8BC8BE0B3655}" type="sibTrans" cxnId="{AC47C86B-4212-42E4-BBF1-5FC01C07B90E}">
      <dgm:prSet/>
      <dgm:spPr/>
      <dgm:t>
        <a:bodyPr/>
        <a:lstStyle/>
        <a:p>
          <a:endParaRPr lang="ru-RU"/>
        </a:p>
      </dgm:t>
    </dgm:pt>
    <dgm:pt modelId="{6610FCD8-981D-4444-9401-66399AE2822E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молодость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16DF2A63-65C2-4567-92CE-AA87470642DA}" type="parTrans" cxnId="{DFF6C544-F899-415A-9019-0259525CF214}">
      <dgm:prSet/>
      <dgm:spPr/>
      <dgm:t>
        <a:bodyPr/>
        <a:lstStyle/>
        <a:p>
          <a:endParaRPr lang="ru-RU"/>
        </a:p>
      </dgm:t>
    </dgm:pt>
    <dgm:pt modelId="{C6534F0E-78D8-42A5-8FB3-7AF44B9E6484}" type="sibTrans" cxnId="{DFF6C544-F899-415A-9019-0259525CF214}">
      <dgm:prSet/>
      <dgm:spPr/>
      <dgm:t>
        <a:bodyPr/>
        <a:lstStyle/>
        <a:p>
          <a:endParaRPr lang="ru-RU"/>
        </a:p>
      </dgm:t>
    </dgm:pt>
    <dgm:pt modelId="{4A57AB88-6E9A-4447-A93E-1D34279D0984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новизна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47EC0D27-4750-46F5-8D13-45888FA3AE02}" type="parTrans" cxnId="{A3A6B313-0F3A-46D1-A27A-7AB12F7463AC}">
      <dgm:prSet/>
      <dgm:spPr/>
      <dgm:t>
        <a:bodyPr/>
        <a:lstStyle/>
        <a:p>
          <a:endParaRPr lang="ru-RU"/>
        </a:p>
      </dgm:t>
    </dgm:pt>
    <dgm:pt modelId="{C14C0D6F-9F70-401E-B5BC-E201FE2E1E24}" type="sibTrans" cxnId="{A3A6B313-0F3A-46D1-A27A-7AB12F7463AC}">
      <dgm:prSet/>
      <dgm:spPr/>
      <dgm:t>
        <a:bodyPr/>
        <a:lstStyle/>
        <a:p>
          <a:endParaRPr lang="ru-RU"/>
        </a:p>
      </dgm:t>
    </dgm:pt>
    <dgm:pt modelId="{5ABD5E01-CEA4-44C1-B1CA-C2F6A39019E5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rgbClr val="61E20A"/>
        </a:solidFill>
      </dgm:spPr>
      <dgm:t>
        <a:bodyPr/>
        <a:lstStyle/>
        <a:p>
          <a:r>
            <a:rPr lang="ru-RU" sz="1050" dirty="0" err="1" smtClean="0">
              <a:latin typeface="Times New Roman" pitchFamily="18" charset="0"/>
              <a:cs typeface="Times New Roman" pitchFamily="18" charset="0"/>
            </a:rPr>
            <a:t>исследо-вание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1C3B5424-80EF-4DEF-BE13-C378ABB9AE66}" type="parTrans" cxnId="{D66A9644-C01F-4C4A-BA9C-CB98DAA33907}">
      <dgm:prSet/>
      <dgm:spPr/>
      <dgm:t>
        <a:bodyPr/>
        <a:lstStyle/>
        <a:p>
          <a:endParaRPr lang="ru-RU"/>
        </a:p>
      </dgm:t>
    </dgm:pt>
    <dgm:pt modelId="{14D8AB4E-DB59-4CE2-9E15-C6234C9CD593}" type="sibTrans" cxnId="{D66A9644-C01F-4C4A-BA9C-CB98DAA33907}">
      <dgm:prSet/>
      <dgm:spPr/>
      <dgm:t>
        <a:bodyPr/>
        <a:lstStyle/>
        <a:p>
          <a:endParaRPr lang="ru-RU"/>
        </a:p>
      </dgm:t>
    </dgm:pt>
    <dgm:pt modelId="{2FCC194A-96F9-4733-A37E-F9534636BDE7}">
      <dgm:prSet phldrT="[Текст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ru-RU" sz="1050" dirty="0" smtClean="0">
              <a:latin typeface="Times New Roman" pitchFamily="18" charset="0"/>
              <a:cs typeface="Times New Roman" pitchFamily="18" charset="0"/>
            </a:rPr>
            <a:t>успех</a:t>
          </a:r>
          <a:endParaRPr lang="ru-RU" sz="1050" dirty="0">
            <a:latin typeface="Times New Roman" pitchFamily="18" charset="0"/>
            <a:cs typeface="Times New Roman" pitchFamily="18" charset="0"/>
          </a:endParaRPr>
        </a:p>
      </dgm:t>
    </dgm:pt>
    <dgm:pt modelId="{86F8B62C-6E72-45F5-A4CF-CA603E923430}" type="parTrans" cxnId="{8E316739-B7A7-4C9A-944B-2661B83A7FED}">
      <dgm:prSet/>
      <dgm:spPr/>
      <dgm:t>
        <a:bodyPr/>
        <a:lstStyle/>
        <a:p>
          <a:endParaRPr lang="ru-RU"/>
        </a:p>
      </dgm:t>
    </dgm:pt>
    <dgm:pt modelId="{BEC77BCC-791E-40E2-A4A7-456AB4EB3500}" type="sibTrans" cxnId="{8E316739-B7A7-4C9A-944B-2661B83A7FED}">
      <dgm:prSet/>
      <dgm:spPr/>
      <dgm:t>
        <a:bodyPr/>
        <a:lstStyle/>
        <a:p>
          <a:endParaRPr lang="ru-RU"/>
        </a:p>
      </dgm:t>
    </dgm:pt>
    <dgm:pt modelId="{420009C5-6B9F-42D2-BB2F-F3BD0C5AE6D6}" type="pres">
      <dgm:prSet presAssocID="{AFC8E21C-1FE7-487D-A751-0118E58525A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007D6BB-0B63-412C-9603-4B27634AEBC5}" type="pres">
      <dgm:prSet presAssocID="{1DE557CC-4435-4499-88EE-C1FB129BC419}" presName="centerShape" presStyleLbl="node0" presStyleIdx="0" presStyleCnt="1" custScaleX="151822" custScaleY="131712"/>
      <dgm:spPr/>
      <dgm:t>
        <a:bodyPr/>
        <a:lstStyle/>
        <a:p>
          <a:endParaRPr lang="ru-RU"/>
        </a:p>
      </dgm:t>
    </dgm:pt>
    <dgm:pt modelId="{907154BB-D368-4A5B-8087-20856E50A430}" type="pres">
      <dgm:prSet presAssocID="{F8AA9004-3F45-448B-93FC-095B8B99D2DB}" presName="parTrans" presStyleLbl="sibTrans2D1" presStyleIdx="0" presStyleCnt="9"/>
      <dgm:spPr/>
    </dgm:pt>
    <dgm:pt modelId="{247B0C69-8691-456F-AF26-4D12ACF458D8}" type="pres">
      <dgm:prSet presAssocID="{F8AA9004-3F45-448B-93FC-095B8B99D2DB}" presName="connectorText" presStyleLbl="sibTrans2D1" presStyleIdx="0" presStyleCnt="9"/>
      <dgm:spPr/>
    </dgm:pt>
    <dgm:pt modelId="{54588AFD-260A-4F9D-8F7C-B043A599D36D}" type="pres">
      <dgm:prSet presAssocID="{2CDCE187-DEC1-4490-82B8-8DD7A4A07175}" presName="node" presStyleLbl="node1" presStyleIdx="0" presStyleCnt="9">
        <dgm:presLayoutVars>
          <dgm:bulletEnabled val="1"/>
        </dgm:presLayoutVars>
      </dgm:prSet>
      <dgm:spPr/>
    </dgm:pt>
    <dgm:pt modelId="{4C51BB3A-9D10-4A92-9BFA-7ECA973700C4}" type="pres">
      <dgm:prSet presAssocID="{4656E801-1010-41A8-9CD8-85AC33BF8A18}" presName="parTrans" presStyleLbl="sibTrans2D1" presStyleIdx="1" presStyleCnt="9"/>
      <dgm:spPr/>
    </dgm:pt>
    <dgm:pt modelId="{4654A680-3D95-4920-B2A2-EEC15CA1CFBD}" type="pres">
      <dgm:prSet presAssocID="{4656E801-1010-41A8-9CD8-85AC33BF8A18}" presName="connectorText" presStyleLbl="sibTrans2D1" presStyleIdx="1" presStyleCnt="9"/>
      <dgm:spPr/>
    </dgm:pt>
    <dgm:pt modelId="{1AC93157-B6AF-4A5B-832A-13F1AF63E66F}" type="pres">
      <dgm:prSet presAssocID="{85AC215C-B1B3-4BCC-98A6-8FA0F68671C0}" presName="node" presStyleLbl="node1" presStyleIdx="1" presStyleCnt="9">
        <dgm:presLayoutVars>
          <dgm:bulletEnabled val="1"/>
        </dgm:presLayoutVars>
      </dgm:prSet>
      <dgm:spPr/>
    </dgm:pt>
    <dgm:pt modelId="{74B631C9-7D94-4501-B193-19EEFFAFF844}" type="pres">
      <dgm:prSet presAssocID="{40F88CD1-16CB-4122-AA4B-A165A63AB722}" presName="parTrans" presStyleLbl="sibTrans2D1" presStyleIdx="2" presStyleCnt="9"/>
      <dgm:spPr/>
    </dgm:pt>
    <dgm:pt modelId="{38913674-7F75-4E0F-8B13-1179E043DB78}" type="pres">
      <dgm:prSet presAssocID="{40F88CD1-16CB-4122-AA4B-A165A63AB722}" presName="connectorText" presStyleLbl="sibTrans2D1" presStyleIdx="2" presStyleCnt="9"/>
      <dgm:spPr/>
    </dgm:pt>
    <dgm:pt modelId="{B0618EB5-653B-4F02-8B76-EF47B4F29191}" type="pres">
      <dgm:prSet presAssocID="{929CE0AD-5D41-4065-B765-CECFC1F7956C}" presName="node" presStyleLbl="node1" presStyleIdx="2" presStyleCnt="9">
        <dgm:presLayoutVars>
          <dgm:bulletEnabled val="1"/>
        </dgm:presLayoutVars>
      </dgm:prSet>
      <dgm:spPr/>
    </dgm:pt>
    <dgm:pt modelId="{2194DCF4-345B-4335-8B47-EA7697CB8528}" type="pres">
      <dgm:prSet presAssocID="{01811459-5028-4833-8BB4-7BE5A760D766}" presName="parTrans" presStyleLbl="sibTrans2D1" presStyleIdx="3" presStyleCnt="9"/>
      <dgm:spPr/>
    </dgm:pt>
    <dgm:pt modelId="{93AB0C4C-355F-4E67-BC22-6961214FA604}" type="pres">
      <dgm:prSet presAssocID="{01811459-5028-4833-8BB4-7BE5A760D766}" presName="connectorText" presStyleLbl="sibTrans2D1" presStyleIdx="3" presStyleCnt="9"/>
      <dgm:spPr/>
    </dgm:pt>
    <dgm:pt modelId="{5012B0BA-E26A-429F-8278-5EF2AF74EC02}" type="pres">
      <dgm:prSet presAssocID="{8BF8D505-0ADC-499E-9481-2FF0E12CF23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7B3AC-A4F0-44DB-AEF7-9174E79A8785}" type="pres">
      <dgm:prSet presAssocID="{E758E49E-5399-4AAF-B3CF-F35DFB5B355D}" presName="parTrans" presStyleLbl="sibTrans2D1" presStyleIdx="4" presStyleCnt="9"/>
      <dgm:spPr/>
    </dgm:pt>
    <dgm:pt modelId="{E81D715F-6CEE-42BA-B5B1-D90876950409}" type="pres">
      <dgm:prSet presAssocID="{E758E49E-5399-4AAF-B3CF-F35DFB5B355D}" presName="connectorText" presStyleLbl="sibTrans2D1" presStyleIdx="4" presStyleCnt="9"/>
      <dgm:spPr/>
    </dgm:pt>
    <dgm:pt modelId="{EA90708D-AFAA-4B01-8838-BE1DE4AD3EBC}" type="pres">
      <dgm:prSet presAssocID="{0501A284-45E8-499C-9D90-ECCBC3B4457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D58AC1-C91A-4DE8-927F-35C47092318A}" type="pres">
      <dgm:prSet presAssocID="{16DF2A63-65C2-4567-92CE-AA87470642DA}" presName="parTrans" presStyleLbl="sibTrans2D1" presStyleIdx="5" presStyleCnt="9"/>
      <dgm:spPr/>
    </dgm:pt>
    <dgm:pt modelId="{E820C7CB-3304-4209-AFBE-0FF5DD7DEEAF}" type="pres">
      <dgm:prSet presAssocID="{16DF2A63-65C2-4567-92CE-AA87470642DA}" presName="connectorText" presStyleLbl="sibTrans2D1" presStyleIdx="5" presStyleCnt="9"/>
      <dgm:spPr/>
    </dgm:pt>
    <dgm:pt modelId="{A5692673-2F57-4E05-9936-816C414EE1D4}" type="pres">
      <dgm:prSet presAssocID="{6610FCD8-981D-4444-9401-66399AE2822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85D19C-70FA-43C3-BDA5-8D9D698E8A27}" type="pres">
      <dgm:prSet presAssocID="{47EC0D27-4750-46F5-8D13-45888FA3AE02}" presName="parTrans" presStyleLbl="sibTrans2D1" presStyleIdx="6" presStyleCnt="9"/>
      <dgm:spPr/>
    </dgm:pt>
    <dgm:pt modelId="{BA89DD67-3629-4B62-A0F6-37FB46E41C20}" type="pres">
      <dgm:prSet presAssocID="{47EC0D27-4750-46F5-8D13-45888FA3AE02}" presName="connectorText" presStyleLbl="sibTrans2D1" presStyleIdx="6" presStyleCnt="9"/>
      <dgm:spPr/>
    </dgm:pt>
    <dgm:pt modelId="{9C280CDC-3382-4D17-9912-A61568408B4A}" type="pres">
      <dgm:prSet presAssocID="{4A57AB88-6E9A-4447-A93E-1D34279D098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4FE55D-ADAF-4CD9-8F85-FB4D6B0C371F}" type="pres">
      <dgm:prSet presAssocID="{1C3B5424-80EF-4DEF-BE13-C378ABB9AE66}" presName="parTrans" presStyleLbl="sibTrans2D1" presStyleIdx="7" presStyleCnt="9"/>
      <dgm:spPr/>
    </dgm:pt>
    <dgm:pt modelId="{39E3D34D-8545-4273-AE1B-A1D266643E53}" type="pres">
      <dgm:prSet presAssocID="{1C3B5424-80EF-4DEF-BE13-C378ABB9AE66}" presName="connectorText" presStyleLbl="sibTrans2D1" presStyleIdx="7" presStyleCnt="9"/>
      <dgm:spPr/>
    </dgm:pt>
    <dgm:pt modelId="{C2E06C18-2788-42FE-93B5-72B98666DE8B}" type="pres">
      <dgm:prSet presAssocID="{5ABD5E01-CEA4-44C1-B1CA-C2F6A39019E5}" presName="node" presStyleLbl="node1" presStyleIdx="7" presStyleCnt="9" custScaleX="102894" custScaleY="105607">
        <dgm:presLayoutVars>
          <dgm:bulletEnabled val="1"/>
        </dgm:presLayoutVars>
      </dgm:prSet>
      <dgm:spPr/>
    </dgm:pt>
    <dgm:pt modelId="{23413440-AD82-4859-88F3-EA2F6950B885}" type="pres">
      <dgm:prSet presAssocID="{86F8B62C-6E72-45F5-A4CF-CA603E923430}" presName="parTrans" presStyleLbl="sibTrans2D1" presStyleIdx="8" presStyleCnt="9"/>
      <dgm:spPr/>
    </dgm:pt>
    <dgm:pt modelId="{97FC63EF-9B9B-4207-9570-61B258DB5200}" type="pres">
      <dgm:prSet presAssocID="{86F8B62C-6E72-45F5-A4CF-CA603E923430}" presName="connectorText" presStyleLbl="sibTrans2D1" presStyleIdx="8" presStyleCnt="9"/>
      <dgm:spPr/>
    </dgm:pt>
    <dgm:pt modelId="{557E2556-CB2B-44B6-A905-8221BBA2C238}" type="pres">
      <dgm:prSet presAssocID="{2FCC194A-96F9-4733-A37E-F9534636BDE7}" presName="node" presStyleLbl="node1" presStyleIdx="8" presStyleCnt="9">
        <dgm:presLayoutVars>
          <dgm:bulletEnabled val="1"/>
        </dgm:presLayoutVars>
      </dgm:prSet>
      <dgm:spPr/>
    </dgm:pt>
  </dgm:ptLst>
  <dgm:cxnLst>
    <dgm:cxn modelId="{225F7C56-E7FE-44D0-91E7-3EF3E8751CEF}" type="presOf" srcId="{8BF8D505-0ADC-499E-9481-2FF0E12CF23A}" destId="{5012B0BA-E26A-429F-8278-5EF2AF74EC02}" srcOrd="0" destOrd="0" presId="urn:microsoft.com/office/officeart/2005/8/layout/radial5"/>
    <dgm:cxn modelId="{1EF74AE4-6159-4C02-BF1D-3035810ABCEB}" type="presOf" srcId="{86F8B62C-6E72-45F5-A4CF-CA603E923430}" destId="{23413440-AD82-4859-88F3-EA2F6950B885}" srcOrd="0" destOrd="0" presId="urn:microsoft.com/office/officeart/2005/8/layout/radial5"/>
    <dgm:cxn modelId="{8B0EF768-B363-4F2B-8F65-40CEB550DAF6}" type="presOf" srcId="{1C3B5424-80EF-4DEF-BE13-C378ABB9AE66}" destId="{39E3D34D-8545-4273-AE1B-A1D266643E53}" srcOrd="1" destOrd="0" presId="urn:microsoft.com/office/officeart/2005/8/layout/radial5"/>
    <dgm:cxn modelId="{1AA470BA-6CB1-4E11-8C2B-619E2F8F7DC6}" type="presOf" srcId="{40F88CD1-16CB-4122-AA4B-A165A63AB722}" destId="{38913674-7F75-4E0F-8B13-1179E043DB78}" srcOrd="1" destOrd="0" presId="urn:microsoft.com/office/officeart/2005/8/layout/radial5"/>
    <dgm:cxn modelId="{E811A8F8-891F-4FF0-BA7A-92437B98074E}" srcId="{1DE557CC-4435-4499-88EE-C1FB129BC419}" destId="{85AC215C-B1B3-4BCC-98A6-8FA0F68671C0}" srcOrd="1" destOrd="0" parTransId="{4656E801-1010-41A8-9CD8-85AC33BF8A18}" sibTransId="{CA3B7081-1B18-4BF9-9698-78877E075443}"/>
    <dgm:cxn modelId="{30E4372D-2814-4726-903C-7F9877293699}" type="presOf" srcId="{2FCC194A-96F9-4733-A37E-F9534636BDE7}" destId="{557E2556-CB2B-44B6-A905-8221BBA2C238}" srcOrd="0" destOrd="0" presId="urn:microsoft.com/office/officeart/2005/8/layout/radial5"/>
    <dgm:cxn modelId="{8E316739-B7A7-4C9A-944B-2661B83A7FED}" srcId="{1DE557CC-4435-4499-88EE-C1FB129BC419}" destId="{2FCC194A-96F9-4733-A37E-F9534636BDE7}" srcOrd="8" destOrd="0" parTransId="{86F8B62C-6E72-45F5-A4CF-CA603E923430}" sibTransId="{BEC77BCC-791E-40E2-A4A7-456AB4EB3500}"/>
    <dgm:cxn modelId="{4ECA3E56-8607-4CE0-BE63-3F2AA3C6F73C}" type="presOf" srcId="{85AC215C-B1B3-4BCC-98A6-8FA0F68671C0}" destId="{1AC93157-B6AF-4A5B-832A-13F1AF63E66F}" srcOrd="0" destOrd="0" presId="urn:microsoft.com/office/officeart/2005/8/layout/radial5"/>
    <dgm:cxn modelId="{54294C27-98C2-4CED-BF05-C655A8889FAD}" type="presOf" srcId="{4656E801-1010-41A8-9CD8-85AC33BF8A18}" destId="{4C51BB3A-9D10-4A92-9BFA-7ECA973700C4}" srcOrd="0" destOrd="0" presId="urn:microsoft.com/office/officeart/2005/8/layout/radial5"/>
    <dgm:cxn modelId="{8BAC18FD-EF8A-4518-81E0-95062404DDC0}" srcId="{1DE557CC-4435-4499-88EE-C1FB129BC419}" destId="{8BF8D505-0ADC-499E-9481-2FF0E12CF23A}" srcOrd="3" destOrd="0" parTransId="{01811459-5028-4833-8BB4-7BE5A760D766}" sibTransId="{DF9B1CA8-EB5C-4AE4-A534-D5E4588761E8}"/>
    <dgm:cxn modelId="{AC871FC3-CED7-4A08-9ABC-B47DE32B0B5E}" type="presOf" srcId="{5ABD5E01-CEA4-44C1-B1CA-C2F6A39019E5}" destId="{C2E06C18-2788-42FE-93B5-72B98666DE8B}" srcOrd="0" destOrd="0" presId="urn:microsoft.com/office/officeart/2005/8/layout/radial5"/>
    <dgm:cxn modelId="{D66A9644-C01F-4C4A-BA9C-CB98DAA33907}" srcId="{1DE557CC-4435-4499-88EE-C1FB129BC419}" destId="{5ABD5E01-CEA4-44C1-B1CA-C2F6A39019E5}" srcOrd="7" destOrd="0" parTransId="{1C3B5424-80EF-4DEF-BE13-C378ABB9AE66}" sibTransId="{14D8AB4E-DB59-4CE2-9E15-C6234C9CD593}"/>
    <dgm:cxn modelId="{AC47C86B-4212-42E4-BBF1-5FC01C07B90E}" srcId="{1DE557CC-4435-4499-88EE-C1FB129BC419}" destId="{0501A284-45E8-499C-9D90-ECCBC3B44571}" srcOrd="4" destOrd="0" parTransId="{E758E49E-5399-4AAF-B3CF-F35DFB5B355D}" sibTransId="{3B5A6EED-0C44-42A5-B66C-8BC8BE0B3655}"/>
    <dgm:cxn modelId="{ACD421FD-07B5-4ACE-AF4E-037F4CC59F07}" type="presOf" srcId="{86F8B62C-6E72-45F5-A4CF-CA603E923430}" destId="{97FC63EF-9B9B-4207-9570-61B258DB5200}" srcOrd="1" destOrd="0" presId="urn:microsoft.com/office/officeart/2005/8/layout/radial5"/>
    <dgm:cxn modelId="{D0F23626-FC43-4ACF-AD6F-D19A1572747A}" type="presOf" srcId="{1C3B5424-80EF-4DEF-BE13-C378ABB9AE66}" destId="{EA4FE55D-ADAF-4CD9-8F85-FB4D6B0C371F}" srcOrd="0" destOrd="0" presId="urn:microsoft.com/office/officeart/2005/8/layout/radial5"/>
    <dgm:cxn modelId="{3AA6DF2C-7C1E-4ED9-9A0E-09B3E1BF9246}" type="presOf" srcId="{01811459-5028-4833-8BB4-7BE5A760D766}" destId="{2194DCF4-345B-4335-8B47-EA7697CB8528}" srcOrd="0" destOrd="0" presId="urn:microsoft.com/office/officeart/2005/8/layout/radial5"/>
    <dgm:cxn modelId="{C3511ED8-69DB-46AC-921C-9741BCE0FAFA}" type="presOf" srcId="{1DE557CC-4435-4499-88EE-C1FB129BC419}" destId="{5007D6BB-0B63-412C-9603-4B27634AEBC5}" srcOrd="0" destOrd="0" presId="urn:microsoft.com/office/officeart/2005/8/layout/radial5"/>
    <dgm:cxn modelId="{0EDD65E2-E822-4741-9B3D-73406006339B}" type="presOf" srcId="{16DF2A63-65C2-4567-92CE-AA87470642DA}" destId="{BAD58AC1-C91A-4DE8-927F-35C47092318A}" srcOrd="0" destOrd="0" presId="urn:microsoft.com/office/officeart/2005/8/layout/radial5"/>
    <dgm:cxn modelId="{A2CA8BDC-8CC3-4A32-B0D2-0CFEC1C4CC1F}" type="presOf" srcId="{AFC8E21C-1FE7-487D-A751-0118E58525A4}" destId="{420009C5-6B9F-42D2-BB2F-F3BD0C5AE6D6}" srcOrd="0" destOrd="0" presId="urn:microsoft.com/office/officeart/2005/8/layout/radial5"/>
    <dgm:cxn modelId="{780F115F-0C10-4489-8B36-4F66D230D511}" type="presOf" srcId="{47EC0D27-4750-46F5-8D13-45888FA3AE02}" destId="{BA89DD67-3629-4B62-A0F6-37FB46E41C20}" srcOrd="1" destOrd="0" presId="urn:microsoft.com/office/officeart/2005/8/layout/radial5"/>
    <dgm:cxn modelId="{CD66AA49-6995-4D92-BB5F-E580E32AABFF}" type="presOf" srcId="{40F88CD1-16CB-4122-AA4B-A165A63AB722}" destId="{74B631C9-7D94-4501-B193-19EEFFAFF844}" srcOrd="0" destOrd="0" presId="urn:microsoft.com/office/officeart/2005/8/layout/radial5"/>
    <dgm:cxn modelId="{786E7C1D-514D-4495-81BB-C0EA06CB065D}" type="presOf" srcId="{F8AA9004-3F45-448B-93FC-095B8B99D2DB}" destId="{907154BB-D368-4A5B-8087-20856E50A430}" srcOrd="0" destOrd="0" presId="urn:microsoft.com/office/officeart/2005/8/layout/radial5"/>
    <dgm:cxn modelId="{004BEDE6-82B3-48F5-AB9C-9BE84A8B5DAB}" type="presOf" srcId="{E758E49E-5399-4AAF-B3CF-F35DFB5B355D}" destId="{F407B3AC-A4F0-44DB-AEF7-9174E79A8785}" srcOrd="0" destOrd="0" presId="urn:microsoft.com/office/officeart/2005/8/layout/radial5"/>
    <dgm:cxn modelId="{C0B91072-38F9-4087-8D99-17FC7632FFBD}" type="presOf" srcId="{4656E801-1010-41A8-9CD8-85AC33BF8A18}" destId="{4654A680-3D95-4920-B2A2-EEC15CA1CFBD}" srcOrd="1" destOrd="0" presId="urn:microsoft.com/office/officeart/2005/8/layout/radial5"/>
    <dgm:cxn modelId="{16CF8133-52BF-48DE-B075-0A3D4D99D053}" type="presOf" srcId="{47EC0D27-4750-46F5-8D13-45888FA3AE02}" destId="{A985D19C-70FA-43C3-BDA5-8D9D698E8A27}" srcOrd="0" destOrd="0" presId="urn:microsoft.com/office/officeart/2005/8/layout/radial5"/>
    <dgm:cxn modelId="{C1146FDD-3D26-4B29-918C-FFBAB091BE1F}" type="presOf" srcId="{6610FCD8-981D-4444-9401-66399AE2822E}" destId="{A5692673-2F57-4E05-9936-816C414EE1D4}" srcOrd="0" destOrd="0" presId="urn:microsoft.com/office/officeart/2005/8/layout/radial5"/>
    <dgm:cxn modelId="{014851C1-8D63-4664-8498-9FB64936D6AB}" type="presOf" srcId="{F8AA9004-3F45-448B-93FC-095B8B99D2DB}" destId="{247B0C69-8691-456F-AF26-4D12ACF458D8}" srcOrd="1" destOrd="0" presId="urn:microsoft.com/office/officeart/2005/8/layout/radial5"/>
    <dgm:cxn modelId="{0A3E4BFD-B51B-4F76-8049-2DD84DDBC117}" srcId="{AFC8E21C-1FE7-487D-A751-0118E58525A4}" destId="{1DE557CC-4435-4499-88EE-C1FB129BC419}" srcOrd="0" destOrd="0" parTransId="{345A0B2A-F954-4E0C-912F-4F6DEA1EABD4}" sibTransId="{77E5D94A-903A-4DFD-BFD1-8CBEB7950C91}"/>
    <dgm:cxn modelId="{59CED9F1-40D8-4F95-A1F1-7B05FA28E389}" srcId="{1DE557CC-4435-4499-88EE-C1FB129BC419}" destId="{929CE0AD-5D41-4065-B765-CECFC1F7956C}" srcOrd="2" destOrd="0" parTransId="{40F88CD1-16CB-4122-AA4B-A165A63AB722}" sibTransId="{DF5761A6-3DEA-44C5-B526-87331726C73D}"/>
    <dgm:cxn modelId="{DFF6C544-F899-415A-9019-0259525CF214}" srcId="{1DE557CC-4435-4499-88EE-C1FB129BC419}" destId="{6610FCD8-981D-4444-9401-66399AE2822E}" srcOrd="5" destOrd="0" parTransId="{16DF2A63-65C2-4567-92CE-AA87470642DA}" sibTransId="{C6534F0E-78D8-42A5-8FB3-7AF44B9E6484}"/>
    <dgm:cxn modelId="{6F8759FF-2963-4F42-A545-D55DDC0A04D3}" type="presOf" srcId="{01811459-5028-4833-8BB4-7BE5A760D766}" destId="{93AB0C4C-355F-4E67-BC22-6961214FA604}" srcOrd="1" destOrd="0" presId="urn:microsoft.com/office/officeart/2005/8/layout/radial5"/>
    <dgm:cxn modelId="{0BCCBE49-89AB-42EE-B7D1-DA15EE5A84EC}" type="presOf" srcId="{E758E49E-5399-4AAF-B3CF-F35DFB5B355D}" destId="{E81D715F-6CEE-42BA-B5B1-D90876950409}" srcOrd="1" destOrd="0" presId="urn:microsoft.com/office/officeart/2005/8/layout/radial5"/>
    <dgm:cxn modelId="{E67100B4-3A30-44EE-B165-AAC610B094D2}" type="presOf" srcId="{4A57AB88-6E9A-4447-A93E-1D34279D0984}" destId="{9C280CDC-3382-4D17-9912-A61568408B4A}" srcOrd="0" destOrd="0" presId="urn:microsoft.com/office/officeart/2005/8/layout/radial5"/>
    <dgm:cxn modelId="{96614D37-1058-4EC2-BBAB-8A7050B4B3D4}" srcId="{1DE557CC-4435-4499-88EE-C1FB129BC419}" destId="{2CDCE187-DEC1-4490-82B8-8DD7A4A07175}" srcOrd="0" destOrd="0" parTransId="{F8AA9004-3F45-448B-93FC-095B8B99D2DB}" sibTransId="{3255CFF3-BD3F-4C32-9741-DBF19E2724E4}"/>
    <dgm:cxn modelId="{627512B6-D4D3-46EB-A26C-EE7DEC14652F}" type="presOf" srcId="{16DF2A63-65C2-4567-92CE-AA87470642DA}" destId="{E820C7CB-3304-4209-AFBE-0FF5DD7DEEAF}" srcOrd="1" destOrd="0" presId="urn:microsoft.com/office/officeart/2005/8/layout/radial5"/>
    <dgm:cxn modelId="{EE3B0C81-BD17-429E-B8B4-83453458F3ED}" type="presOf" srcId="{929CE0AD-5D41-4065-B765-CECFC1F7956C}" destId="{B0618EB5-653B-4F02-8B76-EF47B4F29191}" srcOrd="0" destOrd="0" presId="urn:microsoft.com/office/officeart/2005/8/layout/radial5"/>
    <dgm:cxn modelId="{A3A6B313-0F3A-46D1-A27A-7AB12F7463AC}" srcId="{1DE557CC-4435-4499-88EE-C1FB129BC419}" destId="{4A57AB88-6E9A-4447-A93E-1D34279D0984}" srcOrd="6" destOrd="0" parTransId="{47EC0D27-4750-46F5-8D13-45888FA3AE02}" sibTransId="{C14C0D6F-9F70-401E-B5BC-E201FE2E1E24}"/>
    <dgm:cxn modelId="{2BA7961F-D7B6-489B-951D-A64E8190D1CC}" type="presOf" srcId="{2CDCE187-DEC1-4490-82B8-8DD7A4A07175}" destId="{54588AFD-260A-4F9D-8F7C-B043A599D36D}" srcOrd="0" destOrd="0" presId="urn:microsoft.com/office/officeart/2005/8/layout/radial5"/>
    <dgm:cxn modelId="{B6230DAC-6C50-431F-827A-025F7F010415}" type="presOf" srcId="{0501A284-45E8-499C-9D90-ECCBC3B44571}" destId="{EA90708D-AFAA-4B01-8838-BE1DE4AD3EBC}" srcOrd="0" destOrd="0" presId="urn:microsoft.com/office/officeart/2005/8/layout/radial5"/>
    <dgm:cxn modelId="{0E919EDE-E8AE-44B9-A129-619A1FA30011}" type="presParOf" srcId="{420009C5-6B9F-42D2-BB2F-F3BD0C5AE6D6}" destId="{5007D6BB-0B63-412C-9603-4B27634AEBC5}" srcOrd="0" destOrd="0" presId="urn:microsoft.com/office/officeart/2005/8/layout/radial5"/>
    <dgm:cxn modelId="{24BAA4F6-350A-4ADB-AA04-DF23A5C22652}" type="presParOf" srcId="{420009C5-6B9F-42D2-BB2F-F3BD0C5AE6D6}" destId="{907154BB-D368-4A5B-8087-20856E50A430}" srcOrd="1" destOrd="0" presId="urn:microsoft.com/office/officeart/2005/8/layout/radial5"/>
    <dgm:cxn modelId="{D8F2B440-BE80-401F-91AB-BAA9263B7B29}" type="presParOf" srcId="{907154BB-D368-4A5B-8087-20856E50A430}" destId="{247B0C69-8691-456F-AF26-4D12ACF458D8}" srcOrd="0" destOrd="0" presId="urn:microsoft.com/office/officeart/2005/8/layout/radial5"/>
    <dgm:cxn modelId="{6547AF6D-3918-48B7-B6D9-6A32F0812571}" type="presParOf" srcId="{420009C5-6B9F-42D2-BB2F-F3BD0C5AE6D6}" destId="{54588AFD-260A-4F9D-8F7C-B043A599D36D}" srcOrd="2" destOrd="0" presId="urn:microsoft.com/office/officeart/2005/8/layout/radial5"/>
    <dgm:cxn modelId="{4EB39052-9DFE-496B-BD37-7FF3B3CC25D9}" type="presParOf" srcId="{420009C5-6B9F-42D2-BB2F-F3BD0C5AE6D6}" destId="{4C51BB3A-9D10-4A92-9BFA-7ECA973700C4}" srcOrd="3" destOrd="0" presId="urn:microsoft.com/office/officeart/2005/8/layout/radial5"/>
    <dgm:cxn modelId="{921A2380-A269-49F4-8148-ED9C1EB4BA23}" type="presParOf" srcId="{4C51BB3A-9D10-4A92-9BFA-7ECA973700C4}" destId="{4654A680-3D95-4920-B2A2-EEC15CA1CFBD}" srcOrd="0" destOrd="0" presId="urn:microsoft.com/office/officeart/2005/8/layout/radial5"/>
    <dgm:cxn modelId="{FB718B8B-EDC1-4AD0-89A8-F6F76206872C}" type="presParOf" srcId="{420009C5-6B9F-42D2-BB2F-F3BD0C5AE6D6}" destId="{1AC93157-B6AF-4A5B-832A-13F1AF63E66F}" srcOrd="4" destOrd="0" presId="urn:microsoft.com/office/officeart/2005/8/layout/radial5"/>
    <dgm:cxn modelId="{5A9BFB9D-390C-49AB-AC30-36B6943B636E}" type="presParOf" srcId="{420009C5-6B9F-42D2-BB2F-F3BD0C5AE6D6}" destId="{74B631C9-7D94-4501-B193-19EEFFAFF844}" srcOrd="5" destOrd="0" presId="urn:microsoft.com/office/officeart/2005/8/layout/radial5"/>
    <dgm:cxn modelId="{7400787B-2BFE-488A-ABF2-6587D1824A46}" type="presParOf" srcId="{74B631C9-7D94-4501-B193-19EEFFAFF844}" destId="{38913674-7F75-4E0F-8B13-1179E043DB78}" srcOrd="0" destOrd="0" presId="urn:microsoft.com/office/officeart/2005/8/layout/radial5"/>
    <dgm:cxn modelId="{2484D294-63FE-4143-988B-929C92E840C4}" type="presParOf" srcId="{420009C5-6B9F-42D2-BB2F-F3BD0C5AE6D6}" destId="{B0618EB5-653B-4F02-8B76-EF47B4F29191}" srcOrd="6" destOrd="0" presId="urn:microsoft.com/office/officeart/2005/8/layout/radial5"/>
    <dgm:cxn modelId="{8CCA7370-BC33-4E46-8FA4-7F026415303F}" type="presParOf" srcId="{420009C5-6B9F-42D2-BB2F-F3BD0C5AE6D6}" destId="{2194DCF4-345B-4335-8B47-EA7697CB8528}" srcOrd="7" destOrd="0" presId="urn:microsoft.com/office/officeart/2005/8/layout/radial5"/>
    <dgm:cxn modelId="{34C2C94C-5AC0-4A98-85CF-8FC9B90620B3}" type="presParOf" srcId="{2194DCF4-345B-4335-8B47-EA7697CB8528}" destId="{93AB0C4C-355F-4E67-BC22-6961214FA604}" srcOrd="0" destOrd="0" presId="urn:microsoft.com/office/officeart/2005/8/layout/radial5"/>
    <dgm:cxn modelId="{551F7430-81B6-4E37-B743-A986AB68F2C5}" type="presParOf" srcId="{420009C5-6B9F-42D2-BB2F-F3BD0C5AE6D6}" destId="{5012B0BA-E26A-429F-8278-5EF2AF74EC02}" srcOrd="8" destOrd="0" presId="urn:microsoft.com/office/officeart/2005/8/layout/radial5"/>
    <dgm:cxn modelId="{A6134BA4-B67B-40C3-9236-C55D106545EA}" type="presParOf" srcId="{420009C5-6B9F-42D2-BB2F-F3BD0C5AE6D6}" destId="{F407B3AC-A4F0-44DB-AEF7-9174E79A8785}" srcOrd="9" destOrd="0" presId="urn:microsoft.com/office/officeart/2005/8/layout/radial5"/>
    <dgm:cxn modelId="{34FE3FF3-3FD5-4AD5-A6CF-6E9AF54BD5D4}" type="presParOf" srcId="{F407B3AC-A4F0-44DB-AEF7-9174E79A8785}" destId="{E81D715F-6CEE-42BA-B5B1-D90876950409}" srcOrd="0" destOrd="0" presId="urn:microsoft.com/office/officeart/2005/8/layout/radial5"/>
    <dgm:cxn modelId="{78DC7BB6-589B-4410-9334-AC074B37A821}" type="presParOf" srcId="{420009C5-6B9F-42D2-BB2F-F3BD0C5AE6D6}" destId="{EA90708D-AFAA-4B01-8838-BE1DE4AD3EBC}" srcOrd="10" destOrd="0" presId="urn:microsoft.com/office/officeart/2005/8/layout/radial5"/>
    <dgm:cxn modelId="{C3D27CD0-28F0-4C8D-AAC9-3147BB0E887A}" type="presParOf" srcId="{420009C5-6B9F-42D2-BB2F-F3BD0C5AE6D6}" destId="{BAD58AC1-C91A-4DE8-927F-35C47092318A}" srcOrd="11" destOrd="0" presId="urn:microsoft.com/office/officeart/2005/8/layout/radial5"/>
    <dgm:cxn modelId="{BA0CC571-3D02-4618-B672-11B7F7928399}" type="presParOf" srcId="{BAD58AC1-C91A-4DE8-927F-35C47092318A}" destId="{E820C7CB-3304-4209-AFBE-0FF5DD7DEEAF}" srcOrd="0" destOrd="0" presId="urn:microsoft.com/office/officeart/2005/8/layout/radial5"/>
    <dgm:cxn modelId="{033B5578-6C72-4C0C-87EB-FFBA2E7C683E}" type="presParOf" srcId="{420009C5-6B9F-42D2-BB2F-F3BD0C5AE6D6}" destId="{A5692673-2F57-4E05-9936-816C414EE1D4}" srcOrd="12" destOrd="0" presId="urn:microsoft.com/office/officeart/2005/8/layout/radial5"/>
    <dgm:cxn modelId="{EF1D21FB-2926-4CA3-B5A8-57BC73F0E09F}" type="presParOf" srcId="{420009C5-6B9F-42D2-BB2F-F3BD0C5AE6D6}" destId="{A985D19C-70FA-43C3-BDA5-8D9D698E8A27}" srcOrd="13" destOrd="0" presId="urn:microsoft.com/office/officeart/2005/8/layout/radial5"/>
    <dgm:cxn modelId="{42B18C45-3AEF-44D0-9745-71A38615D63B}" type="presParOf" srcId="{A985D19C-70FA-43C3-BDA5-8D9D698E8A27}" destId="{BA89DD67-3629-4B62-A0F6-37FB46E41C20}" srcOrd="0" destOrd="0" presId="urn:microsoft.com/office/officeart/2005/8/layout/radial5"/>
    <dgm:cxn modelId="{48567EF4-64B9-44F0-9E7E-52540FC9D3F4}" type="presParOf" srcId="{420009C5-6B9F-42D2-BB2F-F3BD0C5AE6D6}" destId="{9C280CDC-3382-4D17-9912-A61568408B4A}" srcOrd="14" destOrd="0" presId="urn:microsoft.com/office/officeart/2005/8/layout/radial5"/>
    <dgm:cxn modelId="{72D0A7DD-C7A6-4892-9BBD-8ECB8E5A95DC}" type="presParOf" srcId="{420009C5-6B9F-42D2-BB2F-F3BD0C5AE6D6}" destId="{EA4FE55D-ADAF-4CD9-8F85-FB4D6B0C371F}" srcOrd="15" destOrd="0" presId="urn:microsoft.com/office/officeart/2005/8/layout/radial5"/>
    <dgm:cxn modelId="{C3F9FCBB-7F6F-4934-A6E4-0C815CDAEE98}" type="presParOf" srcId="{EA4FE55D-ADAF-4CD9-8F85-FB4D6B0C371F}" destId="{39E3D34D-8545-4273-AE1B-A1D266643E53}" srcOrd="0" destOrd="0" presId="urn:microsoft.com/office/officeart/2005/8/layout/radial5"/>
    <dgm:cxn modelId="{A7007923-8F99-49D2-AC5E-A993FF8C18CD}" type="presParOf" srcId="{420009C5-6B9F-42D2-BB2F-F3BD0C5AE6D6}" destId="{C2E06C18-2788-42FE-93B5-72B98666DE8B}" srcOrd="16" destOrd="0" presId="urn:microsoft.com/office/officeart/2005/8/layout/radial5"/>
    <dgm:cxn modelId="{181A4D72-5646-4319-A8A6-3C46A877876A}" type="presParOf" srcId="{420009C5-6B9F-42D2-BB2F-F3BD0C5AE6D6}" destId="{23413440-AD82-4859-88F3-EA2F6950B885}" srcOrd="17" destOrd="0" presId="urn:microsoft.com/office/officeart/2005/8/layout/radial5"/>
    <dgm:cxn modelId="{7BDF1B43-F2A1-4BD5-B764-87774B099252}" type="presParOf" srcId="{23413440-AD82-4859-88F3-EA2F6950B885}" destId="{97FC63EF-9B9B-4207-9570-61B258DB5200}" srcOrd="0" destOrd="0" presId="urn:microsoft.com/office/officeart/2005/8/layout/radial5"/>
    <dgm:cxn modelId="{6896F7AE-C659-486A-B99A-31ADC70F0120}" type="presParOf" srcId="{420009C5-6B9F-42D2-BB2F-F3BD0C5AE6D6}" destId="{557E2556-CB2B-44B6-A905-8221BBA2C238}" srcOrd="1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10762"/>
          </a:xfrm>
        </p:spPr>
        <p:txBody>
          <a:bodyPr>
            <a:normAutofit fontScale="90000"/>
          </a:bodyPr>
          <a:lstStyle/>
          <a:p>
            <a:r>
              <a:rPr lang="ru-RU" b="0" dirty="0" smtClean="0"/>
              <a:t>ПЕРЕХОДНЫЙ ВОЗРАСТ: ОСОБЕНННСТИ КОНТАКТА С ПОДРОСТКАМИ.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Классный руководитель 7г:</a:t>
            </a:r>
          </a:p>
          <a:p>
            <a:r>
              <a:rPr lang="ru-RU" dirty="0" err="1" smtClean="0"/>
              <a:t>Пашнина</a:t>
            </a:r>
            <a:r>
              <a:rPr lang="ru-RU" dirty="0" smtClean="0"/>
              <a:t> Л.А.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Назовите ассоциации к слову 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Вот они, главные истины эти:</a:t>
            </a:r>
          </a:p>
          <a:p>
            <a:pPr>
              <a:buNone/>
            </a:pPr>
            <a:r>
              <a:rPr lang="ru-RU" dirty="0" smtClean="0"/>
              <a:t>Поздно заметили, поздно учли….</a:t>
            </a:r>
          </a:p>
          <a:p>
            <a:pPr>
              <a:buNone/>
            </a:pPr>
            <a:r>
              <a:rPr lang="ru-RU" dirty="0" smtClean="0"/>
              <a:t>Нет, не рождаются трудными дети,</a:t>
            </a:r>
          </a:p>
          <a:p>
            <a:pPr>
              <a:buNone/>
            </a:pPr>
            <a:r>
              <a:rPr lang="ru-RU" dirty="0" smtClean="0"/>
              <a:t>Просто им вовремя не помогли.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C:\Users\admin\Downloads\1d2718bdc1181dcca2a098188433c40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0235" y="3504394"/>
            <a:ext cx="5023765" cy="3353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Назовите ассоциации к слову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581400" y="2057400"/>
            <a:ext cx="2667000" cy="2057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ПОДРОСТОК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admin\Downloads\y2XP4NW4n3fBwU-LCUU7gA-wid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971800" cy="19831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Портрет современного подростка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8800" y="1600200"/>
            <a:ext cx="5715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Открытие своего внутреннего мира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362200"/>
            <a:ext cx="3733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 смысла жизни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3200400"/>
            <a:ext cx="3733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Критическое отношение к взрослым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038600"/>
            <a:ext cx="3733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Быстрые перемены в теле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4953000"/>
            <a:ext cx="3810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Любовь и дружба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33600" y="5867400"/>
            <a:ext cx="5334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Личностное самоопределение</a:t>
            </a:r>
            <a:endParaRPr lang="ru-RU" dirty="0"/>
          </a:p>
        </p:txBody>
      </p:sp>
      <p:pic>
        <p:nvPicPr>
          <p:cNvPr id="3074" name="Picture 2" descr="C:\Users\admin\Downloads\по-ростка-с-скейтбор-ами-внешними-7033196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9424" y="2241353"/>
            <a:ext cx="2746376" cy="3497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Портрет современного подростка</a:t>
            </a:r>
            <a:endParaRPr lang="ru-RU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990600" y="1447800"/>
          <a:ext cx="7848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Портрет современного подростка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990600" y="1447800"/>
            <a:ext cx="3276600" cy="1143000"/>
          </a:xfrm>
          <a:prstGeom prst="rightArrow">
            <a:avLst/>
          </a:prstGeom>
          <a:solidFill>
            <a:srgbClr val="C2F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Зависимое, опекаемое детство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76800" y="1676400"/>
            <a:ext cx="28194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Самостоятельная жизнь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1066800" y="2743200"/>
            <a:ext cx="3200400" cy="1143000"/>
          </a:xfrm>
          <a:prstGeom prst="rightArrow">
            <a:avLst/>
          </a:prstGeom>
          <a:solidFill>
            <a:srgbClr val="C2F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Интерес к необычному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53000" y="2971800"/>
            <a:ext cx="2819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Разнообразие интересов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143000" y="4191000"/>
            <a:ext cx="3048000" cy="990600"/>
          </a:xfrm>
          <a:prstGeom prst="rightArrow">
            <a:avLst/>
          </a:prstGeom>
          <a:solidFill>
            <a:srgbClr val="C2F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Максимализм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53000" y="4267200"/>
            <a:ext cx="28956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Толчок для саморазвития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Портрет современного подростка</a:t>
            </a:r>
            <a:endParaRPr lang="ru-RU" dirty="0"/>
          </a:p>
        </p:txBody>
      </p:sp>
      <p:pic>
        <p:nvPicPr>
          <p:cNvPr id="4" name="Содержимое 3" descr="https://placepic.ru/wp-content/uploads/2021/05/6-10.jpg"/>
          <p:cNvPicPr>
            <a:picLocks noGrp="1"/>
          </p:cNvPicPr>
          <p:nvPr>
            <p:ph idx="1"/>
          </p:nvPr>
        </p:nvPicPr>
        <p:blipFill>
          <a:blip r:embed="rId2"/>
          <a:srcRect l="23573" t="6724" r="43835"/>
          <a:stretch>
            <a:fillRect/>
          </a:stretch>
        </p:blipFill>
        <p:spPr bwMode="auto">
          <a:xfrm>
            <a:off x="381000" y="2332038"/>
            <a:ext cx="226567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28600" y="1371600"/>
            <a:ext cx="2512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КТО Я?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Стрелка влево 5"/>
          <p:cNvSpPr/>
          <p:nvPr/>
        </p:nvSpPr>
        <p:spPr>
          <a:xfrm>
            <a:off x="4267200" y="1371600"/>
            <a:ext cx="2819400" cy="12954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Противоречивая самооценка</a:t>
            </a:r>
            <a:endParaRPr lang="ru-RU" dirty="0"/>
          </a:p>
        </p:txBody>
      </p:sp>
      <p:sp>
        <p:nvSpPr>
          <p:cNvPr id="7" name="Стрелка влево 6"/>
          <p:cNvSpPr/>
          <p:nvPr/>
        </p:nvSpPr>
        <p:spPr>
          <a:xfrm>
            <a:off x="4343400" y="2895600"/>
            <a:ext cx="2819400" cy="1219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Сравнение себя с другими людьми</a:t>
            </a:r>
            <a:endParaRPr lang="ru-RU" dirty="0"/>
          </a:p>
        </p:txBody>
      </p:sp>
      <p:sp>
        <p:nvSpPr>
          <p:cNvPr id="8" name="Стрелка влево 7"/>
          <p:cNvSpPr/>
          <p:nvPr/>
        </p:nvSpPr>
        <p:spPr>
          <a:xfrm>
            <a:off x="4419600" y="4343400"/>
            <a:ext cx="2743200" cy="1219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Ранимость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Будьте чуткими к делам детей</a:t>
            </a:r>
          </a:p>
          <a:p>
            <a:r>
              <a:rPr lang="ru-RU" dirty="0" smtClean="0"/>
              <a:t>Поддерживайте ребенка</a:t>
            </a:r>
          </a:p>
          <a:p>
            <a:r>
              <a:rPr lang="ru-RU" dirty="0" smtClean="0"/>
              <a:t>Замечайте любое положительное изменение в развитии личности ребенка</a:t>
            </a:r>
          </a:p>
          <a:p>
            <a:r>
              <a:rPr lang="ru-RU" dirty="0" smtClean="0"/>
              <a:t>Не ограждайте его от трудностей, а научите их преодолевать</a:t>
            </a:r>
          </a:p>
          <a:p>
            <a:r>
              <a:rPr lang="ru-RU" dirty="0" smtClean="0"/>
              <a:t>Сравнивайте ребенка только с ним самим</a:t>
            </a:r>
          </a:p>
          <a:p>
            <a:r>
              <a:rPr lang="ru-RU" dirty="0" smtClean="0"/>
              <a:t>Рассказывайте ребенку о своих проблемах, чувствах, пережитых в его возрасте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Советы родителям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182</Words>
  <PresentationFormat>Экран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ПЕРЕХОДНЫЙ ВОЗРАСТ: ОСОБЕНННСТИ КОНТАКТА С ПОДРОСТКАМИ.</vt:lpstr>
      <vt:lpstr>Слайд 2</vt:lpstr>
      <vt:lpstr>Назовите ассоциации к слову </vt:lpstr>
      <vt:lpstr>Слайд 4</vt:lpstr>
      <vt:lpstr>Портрет современного подростка</vt:lpstr>
      <vt:lpstr>Портрет современного подростка</vt:lpstr>
      <vt:lpstr>Портрет современного подростка</vt:lpstr>
      <vt:lpstr>Портрет современного подростка</vt:lpstr>
      <vt:lpstr>Советы родителям</vt:lpstr>
      <vt:lpstr>Назовите ассоциации к слову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ПЕРЕХОДНЫЙ ВОЗРАСТ: ОСОБЕНННСТИ КОНТАКТА С ПОДРОСТКАМИ.</dc:title>
  <dc:creator>admin</dc:creator>
  <cp:lastModifiedBy>admin</cp:lastModifiedBy>
  <cp:revision>7</cp:revision>
  <dcterms:created xsi:type="dcterms:W3CDTF">2023-04-01T13:03:35Z</dcterms:created>
  <dcterms:modified xsi:type="dcterms:W3CDTF">2023-04-01T14:09:59Z</dcterms:modified>
</cp:coreProperties>
</file>