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7ffdf3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7ffdf3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bf7f92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bf7f92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ec181c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ec181c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62b6c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62b6c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2362b6c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2362b6c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362b6c6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362b6c6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2362b6c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2362b6c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362b6c6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362b6c6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2362b6c6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2362b6c6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2362b6c6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2362b6c6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362b6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362b6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362b6c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362b6c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2362b6c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2362b6c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7e169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7e169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7ffdf3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7ffdf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backlog- week 1 - risk assessment, gcp instance, erd, readme.md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f87f1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f87f1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web design during week 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65d82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65d82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my first website template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bf7f9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6bf7f9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unuwarpash.atlassian.net/secure/RapidBoard.jspa?rapidView=6&amp;projectKey=HWAP&amp;view=planning.nodetail&amp;issueLimit=100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Hobby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Pash Sunuwar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trying to achieve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1281400"/>
            <a:ext cx="70580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HWAP SPRINT 3 (WEEK 4)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" y="1017728"/>
            <a:ext cx="8018350" cy="36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HWAP SPRINT 4 (WEEK 5)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500" y="1183075"/>
            <a:ext cx="5704458" cy="33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setup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675" y="1152475"/>
            <a:ext cx="283664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:)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I learnt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472825" y="1189825"/>
            <a:ext cx="8520600" cy="2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is fun (when its working)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Springboot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Mocking TIME_</a:t>
            </a:r>
            <a:r>
              <a:rPr lang="en"/>
              <a:t>STAMP is a pain in *** ****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must a better method to create a comment section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3431625"/>
            <a:ext cx="63912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" y="1157725"/>
            <a:ext cx="8839200" cy="102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could be improved?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on the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Future steps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approach the specification?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chosen hobby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 do on a daily basis..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Something I find fun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31567"/>
          <a:stretch/>
        </p:blipFill>
        <p:spPr>
          <a:xfrm>
            <a:off x="3961500" y="596350"/>
            <a:ext cx="2057400" cy="35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" y="0"/>
            <a:ext cx="91421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9062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 Checklist (MV</a:t>
            </a:r>
            <a:r>
              <a:rPr lang="en"/>
              <a:t>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https://sunuwarpash.atlassian.net/secure/RapidBoard.jspa?rapidView=6&amp;projectKey=HWAP&amp;view=planning.nodetail&amp;issueLimit=100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0" y="0"/>
            <a:ext cx="2286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28743"/>
            <a:ext cx="9143999" cy="151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5" y="153000"/>
            <a:ext cx="8941549" cy="4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1150"/>
            <a:ext cx="8839199" cy="319167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378400" y="322350"/>
            <a:ext cx="8521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HWAP SPRINT 2 (WEEK 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25" y="180975"/>
            <a:ext cx="49720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75" y="279613"/>
            <a:ext cx="7511724" cy="45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