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985C2-9582-4BC6-AD49-4510BC84B883}" type="datetimeFigureOut">
              <a:rPr lang="en-IN" smtClean="0"/>
              <a:t>18-04-2021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F10D-4C81-40DB-A672-25E687DD1A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8978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985C2-9582-4BC6-AD49-4510BC84B883}" type="datetimeFigureOut">
              <a:rPr lang="en-IN" smtClean="0"/>
              <a:t>18-04-2021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F10D-4C81-40DB-A672-25E687DD1A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4718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985C2-9582-4BC6-AD49-4510BC84B883}" type="datetimeFigureOut">
              <a:rPr lang="en-IN" smtClean="0"/>
              <a:t>18-04-2021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F10D-4C81-40DB-A672-25E687DD1A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887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985C2-9582-4BC6-AD49-4510BC84B883}" type="datetimeFigureOut">
              <a:rPr lang="en-IN" smtClean="0"/>
              <a:t>18-04-2021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F10D-4C81-40DB-A672-25E687DD1A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9664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985C2-9582-4BC6-AD49-4510BC84B883}" type="datetimeFigureOut">
              <a:rPr lang="en-IN" smtClean="0"/>
              <a:t>18-04-2021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F10D-4C81-40DB-A672-25E687DD1A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769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985C2-9582-4BC6-AD49-4510BC84B883}" type="datetimeFigureOut">
              <a:rPr lang="en-IN" smtClean="0"/>
              <a:t>18-04-2021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F10D-4C81-40DB-A672-25E687DD1A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6858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985C2-9582-4BC6-AD49-4510BC84B883}" type="datetimeFigureOut">
              <a:rPr lang="en-IN" smtClean="0"/>
              <a:t>18-04-2021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F10D-4C81-40DB-A672-25E687DD1A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9312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985C2-9582-4BC6-AD49-4510BC84B883}" type="datetimeFigureOut">
              <a:rPr lang="en-IN" smtClean="0"/>
              <a:t>18-04-2021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F10D-4C81-40DB-A672-25E687DD1A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6387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985C2-9582-4BC6-AD49-4510BC84B883}" type="datetimeFigureOut">
              <a:rPr lang="en-IN" smtClean="0"/>
              <a:t>18-04-2021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F10D-4C81-40DB-A672-25E687DD1A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5772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985C2-9582-4BC6-AD49-4510BC84B883}" type="datetimeFigureOut">
              <a:rPr lang="en-IN" smtClean="0"/>
              <a:t>18-04-2021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F10D-4C81-40DB-A672-25E687DD1A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0977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985C2-9582-4BC6-AD49-4510BC84B883}" type="datetimeFigureOut">
              <a:rPr lang="en-IN" smtClean="0"/>
              <a:t>18-04-2021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F10D-4C81-40DB-A672-25E687DD1A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5050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985C2-9582-4BC6-AD49-4510BC84B883}" type="datetimeFigureOut">
              <a:rPr lang="en-IN" smtClean="0"/>
              <a:t>18-04-2021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AF10D-4C81-40DB-A672-25E687DD1A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7151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836" y="0"/>
            <a:ext cx="91603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28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711" y="0"/>
            <a:ext cx="91725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2933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082" y="0"/>
            <a:ext cx="91358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4217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507" y="0"/>
            <a:ext cx="91889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6236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420" y="0"/>
            <a:ext cx="91931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8754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338" y="0"/>
            <a:ext cx="91073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3637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-1534"/>
            <a:ext cx="9141955" cy="685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4406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588" y="0"/>
            <a:ext cx="91848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9414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836" y="0"/>
            <a:ext cx="91603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0524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465" y="0"/>
            <a:ext cx="91970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4861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082" y="0"/>
            <a:ext cx="91358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369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710" y="0"/>
            <a:ext cx="91685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1112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507" y="0"/>
            <a:ext cx="91889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7358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034" y="0"/>
            <a:ext cx="9139931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9708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044" y="0"/>
            <a:ext cx="91399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3696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959" y="0"/>
            <a:ext cx="91480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3326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1417" y="14587"/>
            <a:ext cx="9128624" cy="6843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8866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776" y="0"/>
            <a:ext cx="91684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3071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205" y="0"/>
            <a:ext cx="91235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893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836" y="0"/>
            <a:ext cx="91603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923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613" y="8709"/>
            <a:ext cx="9132387" cy="6849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158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082" y="0"/>
            <a:ext cx="91358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626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588" y="0"/>
            <a:ext cx="91848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920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565" y="0"/>
            <a:ext cx="91808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661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959" y="0"/>
            <a:ext cx="91480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273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959" y="0"/>
            <a:ext cx="91480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530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Widescreen</PresentationFormat>
  <Paragraphs>0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26</cp:revision>
  <dcterms:created xsi:type="dcterms:W3CDTF">2021-04-18T17:41:15Z</dcterms:created>
  <dcterms:modified xsi:type="dcterms:W3CDTF">2021-04-18T17:49:54Z</dcterms:modified>
</cp:coreProperties>
</file>