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4368-1AEE-48D4-B30A-D12A6C1C5E67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A367-8FB4-492C-B4D2-38EC73321A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8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8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8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8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8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8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8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8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8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8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8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8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8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8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8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8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8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8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8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8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8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8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8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User\Pictures\WEblogic_Admin1\Chapter8\PDF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:\Users\User\Pictures\WEblogic_Admin1\Chapter8\PDF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User\Pictures\WEblogic_Admin1\Chapter8\PDF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C:\Users\User\Pictures\WEblogic_Admin1\Chapter8\PDF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 descr="C:\Users\User\Pictures\WEblogic_Admin1\Chapter8\PDF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 descr="C:\Users\User\Pictures\WEblogic_Admin1\Chapter8\PDF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 descr="C:\Users\User\Pictures\WEblogic_Admin1\Chapter8\PDF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 descr="C:\Users\User\Pictures\WEblogic_Admin1\Chapter8\PDF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 descr="C:\Users\User\Pictures\WEblogic_Admin1\Chapter8\PDF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C:\Users\User\Pictures\WEblogic_Admin1\Chapter8\PDF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8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 descr="C:\Users\User\Pictures\WEblogic_Admin1\Chapter8\PDF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C:\Users\User\Pictures\WEblogic_Admin1\Chapter8\PDF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C:\Users\User\Pictures\WEblogic_Admin1\Chapter8\PDF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8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8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8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8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8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2016-06-30T10:07:37Z</dcterms:created>
  <dcterms:modified xsi:type="dcterms:W3CDTF">2016-06-30T10:23:43Z</dcterms:modified>
</cp:coreProperties>
</file>