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4A4F-E8B9-458B-A4EE-32097CF32549}" type="datetimeFigureOut">
              <a:rPr lang="en-US" smtClean="0"/>
              <a:t>7/1/2016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9BBD-45E8-4B63-AFC7-D7B58C33D4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4A4F-E8B9-458B-A4EE-32097CF32549}" type="datetimeFigureOut">
              <a:rPr lang="en-US" smtClean="0"/>
              <a:t>7/1/2016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9BBD-45E8-4B63-AFC7-D7B58C33D4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4A4F-E8B9-458B-A4EE-32097CF32549}" type="datetimeFigureOut">
              <a:rPr lang="en-US" smtClean="0"/>
              <a:t>7/1/2016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9BBD-45E8-4B63-AFC7-D7B58C33D4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4A4F-E8B9-458B-A4EE-32097CF32549}" type="datetimeFigureOut">
              <a:rPr lang="en-US" smtClean="0"/>
              <a:t>7/1/2016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9BBD-45E8-4B63-AFC7-D7B58C33D4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4A4F-E8B9-458B-A4EE-32097CF32549}" type="datetimeFigureOut">
              <a:rPr lang="en-US" smtClean="0"/>
              <a:t>7/1/2016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9BBD-45E8-4B63-AFC7-D7B58C33D4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4A4F-E8B9-458B-A4EE-32097CF32549}" type="datetimeFigureOut">
              <a:rPr lang="en-US" smtClean="0"/>
              <a:t>7/1/2016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9BBD-45E8-4B63-AFC7-D7B58C33D4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4A4F-E8B9-458B-A4EE-32097CF32549}" type="datetimeFigureOut">
              <a:rPr lang="en-US" smtClean="0"/>
              <a:t>7/1/2016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9BBD-45E8-4B63-AFC7-D7B58C33D4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4A4F-E8B9-458B-A4EE-32097CF32549}" type="datetimeFigureOut">
              <a:rPr lang="en-US" smtClean="0"/>
              <a:t>7/1/2016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9BBD-45E8-4B63-AFC7-D7B58C33D4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4A4F-E8B9-458B-A4EE-32097CF32549}" type="datetimeFigureOut">
              <a:rPr lang="en-US" smtClean="0"/>
              <a:t>7/1/2016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9BBD-45E8-4B63-AFC7-D7B58C33D4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4A4F-E8B9-458B-A4EE-32097CF32549}" type="datetimeFigureOut">
              <a:rPr lang="en-US" smtClean="0"/>
              <a:t>7/1/2016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9BBD-45E8-4B63-AFC7-D7B58C33D4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4A4F-E8B9-458B-A4EE-32097CF32549}" type="datetimeFigureOut">
              <a:rPr lang="en-US" smtClean="0"/>
              <a:t>7/1/2016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9BBD-45E8-4B63-AFC7-D7B58C33D4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B4A4F-E8B9-458B-A4EE-32097CF32549}" type="datetimeFigureOut">
              <a:rPr lang="en-US" smtClean="0"/>
              <a:t>7/1/2016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D9BBD-45E8-4B63-AFC7-D7B58C33D47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User\Pictures\WEblogic_Admin1\Chapter9\PDF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C:\Users\User\Pictures\WEblogic_Admin1\Chapter9\PDF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C:\Users\User\Pictures\WEblogic_Admin1\Chapter9\PDF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C:\Users\User\Pictures\WEblogic_Admin1\Chapter9\PDF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 descr="C:\Users\User\Pictures\WEblogic_Admin1\Chapter9\PDF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 descr="C:\Users\User\Pictures\WEblogic_Admin1\Chapter9\PDF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 descr="C:\Users\User\Pictures\WEblogic_Admin1\Chapter9\PDF1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 descr="C:\Users\User\Pictures\WEblogic_Admin1\Chapter9\PDF1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 descr="C:\Users\User\Pictures\WEblogic_Admin1\Chapter9\PDF1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 descr="C:\Users\User\Pictures\WEblogic_Admin1\Chapter9\PDF1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 descr="C:\Users\User\Pictures\WEblogic_Admin1\Chapter9\PDF1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:\Users\User\Pictures\WEblogic_Admin1\Chapter9\PDF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 descr="C:\Users\User\Pictures\WEblogic_Admin1\Chapter9\PDF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 descr="C:\Users\User\Pictures\WEblogic_Admin1\Chapter9\PDF2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2530" name="Picture 2" descr="C:\Users\User\Pictures\WEblogic_Admin1\Chapter9\PDF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554" name="Picture 2" descr="C:\Users\User\Pictures\WEblogic_Admin1\Chapter9\PDF2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4578" name="Picture 2" descr="C:\Users\User\Pictures\WEblogic_Admin1\Chapter9\PDF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5602" name="Picture 2" descr="C:\Users\User\Pictures\WEblogic_Admin1\Chapter9\PDF2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6626" name="Picture 2" descr="C:\Users\User\Pictures\WEblogic_Admin1\Chapter9\PDF2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7650" name="Picture 2" descr="C:\Users\User\Pictures\WEblogic_Admin1\Chapter9\PDF2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8674" name="Picture 2" descr="C:\Users\User\Pictures\WEblogic_Admin1\Chapter9\PDF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9698" name="Picture 2" descr="C:\Users\User\Pictures\WEblogic_Admin1\Chapter9\PDF2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:\Users\User\Pictures\WEblogic_Admin1\Chapter9\PDF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C:\Users\User\Pictures\WEblogic_Admin1\Chapter9\PDF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C:\Users\User\Pictures\WEblogic_Admin1\Chapter9\PDF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C:\Users\User\Pictures\WEblogic_Admin1\Chapter9\PDF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C:\Users\User\Pictures\WEblogic_Admin1\Chapter9\PDF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C:\Users\User\Pictures\WEblogic_Admin1\Chapter9\PDF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C:\Users\User\Pictures\WEblogic_Admin1\Chapter9\PDF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On-screen Show (4:3)</PresentationFormat>
  <Paragraphs>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</cp:revision>
  <dcterms:created xsi:type="dcterms:W3CDTF">2016-06-30T19:48:13Z</dcterms:created>
  <dcterms:modified xsi:type="dcterms:W3CDTF">2016-06-30T20:01:24Z</dcterms:modified>
</cp:coreProperties>
</file>