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E361-014A-487F-B59C-2492014E65BA}" type="datetimeFigureOut">
              <a:rPr lang="en-US" smtClean="0"/>
              <a:t>6/29/2016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08E-94B5-44E1-8C26-DBC2E2FE50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E361-014A-487F-B59C-2492014E65BA}" type="datetimeFigureOut">
              <a:rPr lang="en-US" smtClean="0"/>
              <a:t>6/29/2016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08E-94B5-44E1-8C26-DBC2E2FE50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E361-014A-487F-B59C-2492014E65BA}" type="datetimeFigureOut">
              <a:rPr lang="en-US" smtClean="0"/>
              <a:t>6/29/2016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08E-94B5-44E1-8C26-DBC2E2FE50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E361-014A-487F-B59C-2492014E65BA}" type="datetimeFigureOut">
              <a:rPr lang="en-US" smtClean="0"/>
              <a:t>6/29/2016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08E-94B5-44E1-8C26-DBC2E2FE50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E361-014A-487F-B59C-2492014E65BA}" type="datetimeFigureOut">
              <a:rPr lang="en-US" smtClean="0"/>
              <a:t>6/29/2016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08E-94B5-44E1-8C26-DBC2E2FE50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E361-014A-487F-B59C-2492014E65BA}" type="datetimeFigureOut">
              <a:rPr lang="en-US" smtClean="0"/>
              <a:t>6/29/2016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08E-94B5-44E1-8C26-DBC2E2FE50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E361-014A-487F-B59C-2492014E65BA}" type="datetimeFigureOut">
              <a:rPr lang="en-US" smtClean="0"/>
              <a:t>6/29/2016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08E-94B5-44E1-8C26-DBC2E2FE50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E361-014A-487F-B59C-2492014E65BA}" type="datetimeFigureOut">
              <a:rPr lang="en-US" smtClean="0"/>
              <a:t>6/29/2016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08E-94B5-44E1-8C26-DBC2E2FE50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E361-014A-487F-B59C-2492014E65BA}" type="datetimeFigureOut">
              <a:rPr lang="en-US" smtClean="0"/>
              <a:t>6/29/2016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08E-94B5-44E1-8C26-DBC2E2FE50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E361-014A-487F-B59C-2492014E65BA}" type="datetimeFigureOut">
              <a:rPr lang="en-US" smtClean="0"/>
              <a:t>6/29/2016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08E-94B5-44E1-8C26-DBC2E2FE50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E361-014A-487F-B59C-2492014E65BA}" type="datetimeFigureOut">
              <a:rPr lang="en-US" smtClean="0"/>
              <a:t>6/29/2016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08E-94B5-44E1-8C26-DBC2E2FE50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EE361-014A-487F-B59C-2492014E65BA}" type="datetimeFigureOut">
              <a:rPr lang="en-US" smtClean="0"/>
              <a:t>6/29/2016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EE08E-94B5-44E1-8C26-DBC2E2FE506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User\Pictures\WEblogic_Admin1\Chapter2\PDF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0122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C:\Users\User\Pictures\WEblogic_Admin1\Chapter2\PDF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C:\Users\User\Pictures\WEblogic_Admin1\Chapter2\PDF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C:\Users\User\Pictures\WEblogic_Admin1\Chapter2\PDF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 descr="C:\Users\User\Pictures\WEblogic_Admin1\Chapter2\PDF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C:\Users\User\Pictures\WEblogic_Admin1\Chapter2\PDF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 descr="C:\Users\User\Pictures\WEblogic_Admin1\Chapter2\PDF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 descr="C:\Users\User\Pictures\WEblogic_Admin1\Chapter2\PDF1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 descr="C:\Users\User\Pictures\WEblogic_Admin1\Chapter2\PDF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 descr="C:\Users\User\Pictures\WEblogic_Admin1\Chapter2\PDF1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 descr="C:\Users\User\Pictures\WEblogic_Admin1\Chapter2\PDF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User\Pictures\WEblogic_Admin1\Chapter2\PDF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 descr="C:\Users\User\Pictures\WEblogic_Admin1\Chapter2\PDF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 descr="C:\Users\User\Pictures\WEblogic_Admin1\Chapter2\PDF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 descr="C:\Users\User\Pictures\WEblogic_Admin1\Chapter2\PDF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 descr="C:\Users\User\Pictures\WEblogic_Admin1\Chapter2\PDF2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578" name="Picture 2" descr="C:\Users\User\Pictures\WEblogic_Admin1\Chapter2\PDF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602" name="Picture 2" descr="C:\Users\User\Pictures\WEblogic_Admin1\Chapter2\PDF2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6626" name="Picture 2" descr="C:\Users\User\Pictures\WEblogic_Admin1\Chapter2\PDF2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7650" name="Picture 2" descr="C:\Users\User\Pictures\WEblogic_Admin1\Chapter2\PDF2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8674" name="Picture 2" descr="C:\Users\User\Pictures\WEblogic_Admin1\Chapter2\PDF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9698" name="Picture 2" descr="C:\Users\User\Pictures\WEblogic_Admin1\Chapter2\PDF2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User\Pictures\WEblogic_Admin1\Chapter2\PDF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22" name="Picture 2" descr="C:\Users\User\Pictures\WEblogic_Admin1\Chapter2\PDF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1746" name="Picture 2" descr="C:\Users\User\Pictures\WEblogic_Admin1\Chapter2\PDF3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2770" name="Picture 2" descr="C:\Users\User\Pictures\WEblogic_Admin1\Chapter2\PDF3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3794" name="Picture 2" descr="C:\Users\User\Pictures\WEblogic_Admin1\Chapter2\PDF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4818" name="Picture 2" descr="C:\Users\User\Pictures\WEblogic_Admin1\Chapter2\PDF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5842" name="Picture 2" descr="C:\Users\User\Pictures\WEblogic_Admin1\Chapter2\PDF3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C:\Users\User\Pictures\WEblogic_Admin1\Chapter2\PDF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C:\Users\User\Pictures\WEblogic_Admin1\Chapter2\PDF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C:\Users\User\Pictures\WEblogic_Admin1\Chapter2\PDF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C:\Users\User\Pictures\WEblogic_Admin1\Chapter2\PDF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C:\Users\User\Pictures\WEblogic_Admin1\Chapter2\PDF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C:\Users\User\Pictures\WEblogic_Admin1\Chapter2\PDF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</cp:revision>
  <dcterms:created xsi:type="dcterms:W3CDTF">2016-06-29T06:08:29Z</dcterms:created>
  <dcterms:modified xsi:type="dcterms:W3CDTF">2016-06-29T06:29:58Z</dcterms:modified>
</cp:coreProperties>
</file>