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7955-89A9-4D9F-9FA1-6D59F8E626D4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0414-5365-478C-A421-EE9E5F50C3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3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3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3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3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3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3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3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3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3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3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3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3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3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3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3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3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3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3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3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3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3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3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3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User\Pictures\WEblogic_Admin1\Chapter3\PDF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3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3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3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3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3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3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2016-06-29T08:38:44Z</dcterms:created>
  <dcterms:modified xsi:type="dcterms:W3CDTF">2016-06-29T09:01:51Z</dcterms:modified>
</cp:coreProperties>
</file>