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3472-223C-4E85-B8CF-D64B3881B38C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1F9B-3BD3-4CB3-BD51-2352ECABE4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4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4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4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4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4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4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4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4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4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4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4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4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4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4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4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4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4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4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4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4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4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4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4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User\Pictures\WEblogic_Admin1\Chapter4\PDF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:\Users\User\Pictures\WEblogic_Admin1\Chapter4\PDF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User\Pictures\WEblogic_Admin1\Chapter4\PDF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C:\Users\User\Pictures\WEblogic_Admin1\Chapter4\PDF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34818" name="Picture 2" descr="C:\Users\User\Pictures\WEblogic_Admin1\Chapter4\PDF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 descr="C:\Users\User\Pictures\WEblogic_Admin1\Chapter4\PDF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 descr="C:\Users\User\Pictures\WEblogic_Admin1\Chapter4\PDF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 descr="C:\Users\User\Pictures\WEblogic_Admin1\Chapter4\PDF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 descr="C:\Users\User\Pictures\WEblogic_Admin1\Chapter4\PDF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C:\Users\User\Pictures\WEblogic_Admin1\Chapter4\PDF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4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 descr="C:\Users\User\Pictures\WEblogic_Admin1\Chapter4\PDF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C:\Users\User\Pictures\WEblogic_Admin1\Chapter4\PDF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C:\Users\User\Pictures\WEblogic_Admin1\Chapter4\PDF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 descr="C:\Users\User\Pictures\WEblogic_Admin1\Chapter4\PDF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5058" name="Picture 2" descr="C:\Users\User\Pictures\WEblogic_Admin1\Chapter4\PDF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4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4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4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4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C:\Users\User\Pictures\WEblogic_Admin1\Chapter4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2016-06-30T05:45:19Z</dcterms:created>
  <dcterms:modified xsi:type="dcterms:W3CDTF">2016-06-30T06:04:45Z</dcterms:modified>
</cp:coreProperties>
</file>