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249E-3790-4225-AF01-43ACB4764A54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C0EE-18AC-4331-8DDD-AAF4AE3ABD0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Pictures\WEblogic_Admin1\Chapter5\PD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User\Pictures\WEblogic_Admin1\Chapter5\PDF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User\Pictures\WEblogic_Admin1\Chapter5\PDF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User\Pictures\WEblogic_Admin1\Chapter5\PDF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User\Pictures\WEblogic_Admin1\Chapter5\PDF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User\Pictures\WEblogic_Admin1\Chapter5\PDF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 descr="C:\Users\User\Pictures\WEblogic_Admin1\Chapter5\PDF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User\Pictures\WEblogic_Admin1\Chapter5\PDF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User\Pictures\WEblogic_Admin1\Chapter5\PDF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User\Pictures\WEblogic_Admin1\Chapter5\PDF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User\Pictures\WEblogic_Admin1\Chapter5\PDF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Pictures\WEblogic_Admin1\Chapter5\PD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User\Pictures\WEblogic_Admin1\Chapter5\PDF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User\Pictures\WEblogic_Admin1\Chapter5\PD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User\Pictures\WEblogic_Admin1\Chapter5\PDF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User\Pictures\WEblogic_Admin1\Chapter5\PDF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User\Pictures\WEblogic_Admin1\Chapter5\PDF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User\Pictures\WEblogic_Admin1\Chapter5\PDF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User\Pictures\WEblogic_Admin1\Chapter5\PDF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User\Pictures\WEblogic_Admin1\Chapter5\PDF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WEblogic_Admin1\Chapter5\PD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WEblogic_Admin1\Chapter5\PD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User\Pictures\WEblogic_Admin1\Chapter5\PD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User\Pictures\WEblogic_Admin1\Chapter5\PDF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User\Pictures\WEblogic_Admin1\Chapter5\PDF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User\Pictures\WEblogic_Admin1\Chapter5\PDF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User\Pictures\WEblogic_Admin1\Chapter5\PD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2016-06-30T07:36:58Z</dcterms:created>
  <dcterms:modified xsi:type="dcterms:W3CDTF">2016-06-30T07:49:24Z</dcterms:modified>
</cp:coreProperties>
</file>