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D3C2-CC22-42E4-B08F-78C6243727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CFC4-C6A4-4FE4-BACE-531E3B9D18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D3C2-CC22-42E4-B08F-78C6243727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CFC4-C6A4-4FE4-BACE-531E3B9D18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D3C2-CC22-42E4-B08F-78C6243727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CFC4-C6A4-4FE4-BACE-531E3B9D18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D3C2-CC22-42E4-B08F-78C6243727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CFC4-C6A4-4FE4-BACE-531E3B9D18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D3C2-CC22-42E4-B08F-78C6243727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CFC4-C6A4-4FE4-BACE-531E3B9D18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D3C2-CC22-42E4-B08F-78C6243727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CFC4-C6A4-4FE4-BACE-531E3B9D18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D3C2-CC22-42E4-B08F-78C6243727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CFC4-C6A4-4FE4-BACE-531E3B9D18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D3C2-CC22-42E4-B08F-78C6243727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CFC4-C6A4-4FE4-BACE-531E3B9D18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D3C2-CC22-42E4-B08F-78C6243727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CFC4-C6A4-4FE4-BACE-531E3B9D18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D3C2-CC22-42E4-B08F-78C6243727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CFC4-C6A4-4FE4-BACE-531E3B9D18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D3C2-CC22-42E4-B08F-78C6243727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CFC4-C6A4-4FE4-BACE-531E3B9D18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3D3C2-CC22-42E4-B08F-78C6243727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CCFC4-C6A4-4FE4-BACE-531E3B9D185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User\Pictures\WEblogic_Admin1\Chapter6\PDF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C:\Users\User\Pictures\WEblogic_Admin1\Chapter6\PDF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C:\Users\User\Pictures\WEblogic_Admin1\Chapter6\PDF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C:\Users\User\Pictures\WEblogic_Admin1\Chapter6\PDF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C:\Users\User\Pictures\WEblogic_Admin1\Chapter6\PDF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C:\Users\User\Pictures\WEblogic_Admin1\Chapter6\PDF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C:\Users\User\Pictures\WEblogic_Admin1\Chapter6\PDF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C:\Users\User\Pictures\WEblogic_Admin1\Chapter6\PDF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C:\Users\User\Pictures\WEblogic_Admin1\Chapter6\PDF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 descr="C:\Users\User\Pictures\WEblogic_Admin1\Chapter6\PDF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 descr="C:\Users\User\Pictures\WEblogic_Admin1\Chapter6\PDF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User\Pictures\WEblogic_Admin1\Chapter6\PDF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 descr="C:\Users\User\Pictures\WEblogic_Admin1\Chapter6\PDF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 descr="C:\Users\User\Pictures\WEblogic_Admin1\Chapter6\PDF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 descr="C:\Users\User\Pictures\WEblogic_Admin1\Chapter6\PDF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 descr="C:\Users\User\Pictures\WEblogic_Admin1\Chapter6\PDF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 descr="C:\Users\User\Pictures\WEblogic_Admin1\Chapter6\PDF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User\Pictures\WEblogic_Admin1\Chapter6\PDF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:\Users\User\Pictures\WEblogic_Admin1\Chapter6\PDF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:\Users\User\Pictures\WEblogic_Admin1\Chapter6\PDF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C:\Users\User\Pictures\WEblogic_Admin1\Chapter6\PDF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C:\Users\User\Pictures\WEblogic_Admin1\Chapter6\PDF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C:\Users\User\Pictures\WEblogic_Admin1\Chapter6\PDF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C:\Users\User\Pictures\WEblogic_Admin1\Chapter6\PDF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2016-06-30T08:11:54Z</dcterms:created>
  <dcterms:modified xsi:type="dcterms:W3CDTF">2016-06-30T08:21:02Z</dcterms:modified>
</cp:coreProperties>
</file>